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4"/>
  </p:sldMasterIdLst>
  <p:notesMasterIdLst>
    <p:notesMasterId r:id="rId24"/>
  </p:notesMasterIdLst>
  <p:sldIdLst>
    <p:sldId id="256" r:id="rId5"/>
    <p:sldId id="257" r:id="rId6"/>
    <p:sldId id="259" r:id="rId7"/>
    <p:sldId id="719" r:id="rId8"/>
    <p:sldId id="622" r:id="rId9"/>
    <p:sldId id="613" r:id="rId10"/>
    <p:sldId id="614" r:id="rId11"/>
    <p:sldId id="615" r:id="rId12"/>
    <p:sldId id="610" r:id="rId13"/>
    <p:sldId id="724" r:id="rId14"/>
    <p:sldId id="331" r:id="rId15"/>
    <p:sldId id="332" r:id="rId16"/>
    <p:sldId id="313" r:id="rId17"/>
    <p:sldId id="333" r:id="rId18"/>
    <p:sldId id="336" r:id="rId19"/>
    <p:sldId id="329" r:id="rId20"/>
    <p:sldId id="334" r:id="rId21"/>
    <p:sldId id="335" r:id="rId22"/>
    <p:sldId id="258" r:id="rId2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468" userDrawn="1">
          <p15:clr>
            <a:srgbClr val="A4A3A4"/>
          </p15:clr>
        </p15:guide>
        <p15:guide id="3" pos="212" userDrawn="1">
          <p15:clr>
            <a:srgbClr val="A4A3A4"/>
          </p15:clr>
        </p15:guide>
        <p15:guide id="4" orient="horz" pos="119" userDrawn="1">
          <p15:clr>
            <a:srgbClr val="A4A3A4"/>
          </p15:clr>
        </p15:guide>
        <p15:guide id="5" orient="horz" pos="420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wak Dominika" initials="ND" lastIdx="2" clrIdx="0">
    <p:extLst>
      <p:ext uri="{19B8F6BF-5375-455C-9EA6-DF929625EA0E}">
        <p15:presenceInfo xmlns:p15="http://schemas.microsoft.com/office/powerpoint/2012/main" userId="S-1-5-21-3419930908-1354286565-637230989-632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2F68"/>
    <a:srgbClr val="6F9526"/>
    <a:srgbClr val="99CB38"/>
    <a:srgbClr val="2C2276"/>
    <a:srgbClr val="16307A"/>
    <a:srgbClr val="0013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2906" autoAdjust="0"/>
  </p:normalViewPr>
  <p:slideViewPr>
    <p:cSldViewPr>
      <p:cViewPr varScale="1">
        <p:scale>
          <a:sx n="80" d="100"/>
          <a:sy n="80" d="100"/>
        </p:scale>
        <p:origin x="1710" y="78"/>
      </p:cViewPr>
      <p:guideLst>
        <p:guide orient="horz" pos="2160"/>
        <p:guide pos="7468"/>
        <p:guide pos="212"/>
        <p:guide orient="horz" pos="119"/>
        <p:guide orient="horz" pos="420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76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5D5C3A-3A18-4C70-A8AF-3F9F96D6FF90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383F6ED5-7783-4D86-85BD-94A391654B21}">
      <dgm:prSet phldrT="[Tekst]" custT="1"/>
      <dgm:spPr/>
      <dgm:t>
        <a:bodyPr/>
        <a:lstStyle/>
        <a:p>
          <a:r>
            <a:rPr lang="en-US" sz="2400" dirty="0"/>
            <a:t>Statistics: a tool for monitoring economic development and social change</a:t>
          </a:r>
          <a:r>
            <a:rPr lang="pl-PL" sz="2400" dirty="0"/>
            <a:t>s</a:t>
          </a:r>
          <a:r>
            <a:rPr lang="en-US" sz="2400" dirty="0"/>
            <a:t> for </a:t>
          </a:r>
          <a:r>
            <a:rPr lang="en-US" sz="2400" b="1" dirty="0"/>
            <a:t>economic decision-making and policy-making</a:t>
          </a:r>
          <a:endParaRPr lang="pl-PL" sz="2400" b="1" dirty="0"/>
        </a:p>
      </dgm:t>
    </dgm:pt>
    <dgm:pt modelId="{31744907-57AD-495F-BDEE-A320A1CD8C59}" type="parTrans" cxnId="{E29B58E5-EFC3-4A60-A9E9-2F5F7CCA40A6}">
      <dgm:prSet/>
      <dgm:spPr/>
      <dgm:t>
        <a:bodyPr/>
        <a:lstStyle/>
        <a:p>
          <a:endParaRPr lang="pl-PL"/>
        </a:p>
      </dgm:t>
    </dgm:pt>
    <dgm:pt modelId="{1E534A4C-CDA8-4D82-9E53-470D98940C9A}" type="sibTrans" cxnId="{E29B58E5-EFC3-4A60-A9E9-2F5F7CCA40A6}">
      <dgm:prSet/>
      <dgm:spPr/>
      <dgm:t>
        <a:bodyPr/>
        <a:lstStyle/>
        <a:p>
          <a:endParaRPr lang="pl-PL"/>
        </a:p>
      </dgm:t>
    </dgm:pt>
    <dgm:pt modelId="{CB0C0EC0-89CD-47FD-9F00-E46E9D88D5A3}">
      <dgm:prSet phldrT="[Tekst]" custT="1"/>
      <dgm:spPr/>
      <dgm:t>
        <a:bodyPr/>
        <a:lstStyle/>
        <a:p>
          <a:r>
            <a:rPr lang="en-US" sz="2400" dirty="0"/>
            <a:t>Therefore, the </a:t>
          </a:r>
          <a:r>
            <a:rPr lang="en-US" sz="2400" b="1" dirty="0"/>
            <a:t>process of European integration </a:t>
          </a:r>
          <a:r>
            <a:rPr lang="en-US" sz="2400" dirty="0"/>
            <a:t>has </a:t>
          </a:r>
          <a:r>
            <a:rPr lang="pl-PL" sz="2400" dirty="0" err="1"/>
            <a:t>also</a:t>
          </a:r>
          <a:r>
            <a:rPr lang="en-US" sz="2400" dirty="0"/>
            <a:t> </a:t>
          </a:r>
          <a:r>
            <a:rPr lang="en-US" sz="2400" b="1" dirty="0"/>
            <a:t>included this area</a:t>
          </a:r>
          <a:endParaRPr lang="pl-PL" sz="2400" b="1" dirty="0"/>
        </a:p>
      </dgm:t>
    </dgm:pt>
    <dgm:pt modelId="{491B0D92-6135-48B4-9233-76457B1B14C6}" type="parTrans" cxnId="{ADEBBB6C-F29C-4E3A-91F8-406C25456D06}">
      <dgm:prSet/>
      <dgm:spPr/>
      <dgm:t>
        <a:bodyPr/>
        <a:lstStyle/>
        <a:p>
          <a:endParaRPr lang="pl-PL"/>
        </a:p>
      </dgm:t>
    </dgm:pt>
    <dgm:pt modelId="{6B20CEDE-C396-4478-8996-1B0B0EC77C2C}" type="sibTrans" cxnId="{ADEBBB6C-F29C-4E3A-91F8-406C25456D06}">
      <dgm:prSet/>
      <dgm:spPr/>
      <dgm:t>
        <a:bodyPr/>
        <a:lstStyle/>
        <a:p>
          <a:endParaRPr lang="pl-PL"/>
        </a:p>
      </dgm:t>
    </dgm:pt>
    <dgm:pt modelId="{D94634C5-41AB-494B-8BB8-13D19E9DEF95}">
      <dgm:prSet phldrT="[Tekst]" custT="1"/>
      <dgm:spPr/>
      <dgm:t>
        <a:bodyPr/>
        <a:lstStyle/>
        <a:p>
          <a:r>
            <a:rPr lang="en-US" sz="2400" dirty="0"/>
            <a:t>The essence of integration in statistics: survey</a:t>
          </a:r>
          <a:r>
            <a:rPr lang="pl-PL" sz="2400" dirty="0"/>
            <a:t>s</a:t>
          </a:r>
          <a:r>
            <a:rPr lang="en-US" sz="2400" dirty="0"/>
            <a:t> </a:t>
          </a:r>
          <a:r>
            <a:rPr lang="en-US" sz="2400" dirty="0" err="1"/>
            <a:t>methodolog</a:t>
          </a:r>
          <a:r>
            <a:rPr lang="pl-PL" sz="2400" dirty="0" err="1"/>
            <a:t>ies</a:t>
          </a:r>
          <a:r>
            <a:rPr lang="en-US" sz="2400" dirty="0"/>
            <a:t> </a:t>
          </a:r>
          <a:r>
            <a:rPr lang="pl-PL" sz="2400" dirty="0" err="1"/>
            <a:t>that</a:t>
          </a:r>
          <a:r>
            <a:rPr lang="pl-PL" sz="2400" dirty="0"/>
            <a:t> </a:t>
          </a:r>
          <a:r>
            <a:rPr lang="pl-PL" sz="2400" dirty="0" err="1"/>
            <a:t>ensure</a:t>
          </a:r>
          <a:r>
            <a:rPr lang="en-US" sz="2400" dirty="0"/>
            <a:t> </a:t>
          </a:r>
          <a:r>
            <a:rPr lang="en-US" sz="2400" b="1" dirty="0"/>
            <a:t>comparable results on a European scale</a:t>
          </a:r>
          <a:endParaRPr lang="pl-PL" sz="2400" b="1" dirty="0"/>
        </a:p>
      </dgm:t>
    </dgm:pt>
    <dgm:pt modelId="{9ABFAAA5-2FED-4BA1-A4BE-908DAD629C01}" type="parTrans" cxnId="{7EA88C1D-0B04-4A70-8908-9A0B7B70AF0E}">
      <dgm:prSet/>
      <dgm:spPr/>
      <dgm:t>
        <a:bodyPr/>
        <a:lstStyle/>
        <a:p>
          <a:endParaRPr lang="pl-PL"/>
        </a:p>
      </dgm:t>
    </dgm:pt>
    <dgm:pt modelId="{595D7614-7286-4A89-8E44-2D5F94B8F5F5}" type="sibTrans" cxnId="{7EA88C1D-0B04-4A70-8908-9A0B7B70AF0E}">
      <dgm:prSet/>
      <dgm:spPr/>
      <dgm:t>
        <a:bodyPr/>
        <a:lstStyle/>
        <a:p>
          <a:endParaRPr lang="pl-PL"/>
        </a:p>
      </dgm:t>
    </dgm:pt>
    <dgm:pt modelId="{3514ADC6-0AC0-4C47-B9EF-FA455EA0C29B}" type="pres">
      <dgm:prSet presAssocID="{7A5D5C3A-3A18-4C70-A8AF-3F9F96D6FF90}" presName="linearFlow" presStyleCnt="0">
        <dgm:presLayoutVars>
          <dgm:resizeHandles val="exact"/>
        </dgm:presLayoutVars>
      </dgm:prSet>
      <dgm:spPr/>
    </dgm:pt>
    <dgm:pt modelId="{949F2841-66FA-4D84-A1E5-D4E91ADB5FED}" type="pres">
      <dgm:prSet presAssocID="{383F6ED5-7783-4D86-85BD-94A391654B21}" presName="node" presStyleLbl="node1" presStyleIdx="0" presStyleCnt="3" custScaleX="325271">
        <dgm:presLayoutVars>
          <dgm:bulletEnabled val="1"/>
        </dgm:presLayoutVars>
      </dgm:prSet>
      <dgm:spPr/>
    </dgm:pt>
    <dgm:pt modelId="{EFC1AB03-DEB4-4672-B1E7-E9ADCB6C137D}" type="pres">
      <dgm:prSet presAssocID="{1E534A4C-CDA8-4D82-9E53-470D98940C9A}" presName="sibTrans" presStyleLbl="sibTrans2D1" presStyleIdx="0" presStyleCnt="2"/>
      <dgm:spPr/>
    </dgm:pt>
    <dgm:pt modelId="{EEEA36EA-9356-4974-8F43-4428CB328024}" type="pres">
      <dgm:prSet presAssocID="{1E534A4C-CDA8-4D82-9E53-470D98940C9A}" presName="connectorText" presStyleLbl="sibTrans2D1" presStyleIdx="0" presStyleCnt="2"/>
      <dgm:spPr/>
    </dgm:pt>
    <dgm:pt modelId="{50F505AA-69F1-48AF-AB2C-5F0D3ED079A1}" type="pres">
      <dgm:prSet presAssocID="{CB0C0EC0-89CD-47FD-9F00-E46E9D88D5A3}" presName="node" presStyleLbl="node1" presStyleIdx="1" presStyleCnt="3" custScaleX="324453">
        <dgm:presLayoutVars>
          <dgm:bulletEnabled val="1"/>
        </dgm:presLayoutVars>
      </dgm:prSet>
      <dgm:spPr/>
    </dgm:pt>
    <dgm:pt modelId="{CDD0F83E-B288-4894-8189-59504ED23F38}" type="pres">
      <dgm:prSet presAssocID="{6B20CEDE-C396-4478-8996-1B0B0EC77C2C}" presName="sibTrans" presStyleLbl="sibTrans2D1" presStyleIdx="1" presStyleCnt="2"/>
      <dgm:spPr/>
    </dgm:pt>
    <dgm:pt modelId="{E968A5D5-1D4D-47DB-A32F-21E98317F134}" type="pres">
      <dgm:prSet presAssocID="{6B20CEDE-C396-4478-8996-1B0B0EC77C2C}" presName="connectorText" presStyleLbl="sibTrans2D1" presStyleIdx="1" presStyleCnt="2"/>
      <dgm:spPr/>
    </dgm:pt>
    <dgm:pt modelId="{7D4299D2-47F3-49F6-B4D1-816D66BA2197}" type="pres">
      <dgm:prSet presAssocID="{D94634C5-41AB-494B-8BB8-13D19E9DEF95}" presName="node" presStyleLbl="node1" presStyleIdx="2" presStyleCnt="3" custScaleX="324453">
        <dgm:presLayoutVars>
          <dgm:bulletEnabled val="1"/>
        </dgm:presLayoutVars>
      </dgm:prSet>
      <dgm:spPr/>
    </dgm:pt>
  </dgm:ptLst>
  <dgm:cxnLst>
    <dgm:cxn modelId="{3C22C802-FC3D-40FA-A927-EBF35A856EF0}" type="presOf" srcId="{1E534A4C-CDA8-4D82-9E53-470D98940C9A}" destId="{EEEA36EA-9356-4974-8F43-4428CB328024}" srcOrd="1" destOrd="0" presId="urn:microsoft.com/office/officeart/2005/8/layout/process2"/>
    <dgm:cxn modelId="{7EA88C1D-0B04-4A70-8908-9A0B7B70AF0E}" srcId="{7A5D5C3A-3A18-4C70-A8AF-3F9F96D6FF90}" destId="{D94634C5-41AB-494B-8BB8-13D19E9DEF95}" srcOrd="2" destOrd="0" parTransId="{9ABFAAA5-2FED-4BA1-A4BE-908DAD629C01}" sibTransId="{595D7614-7286-4A89-8E44-2D5F94B8F5F5}"/>
    <dgm:cxn modelId="{2EA2DA22-6E85-41A0-91BA-AC5996E5A7C1}" type="presOf" srcId="{6B20CEDE-C396-4478-8996-1B0B0EC77C2C}" destId="{CDD0F83E-B288-4894-8189-59504ED23F38}" srcOrd="0" destOrd="0" presId="urn:microsoft.com/office/officeart/2005/8/layout/process2"/>
    <dgm:cxn modelId="{F9AA9F27-47E2-4F70-8D0E-12B333946716}" type="presOf" srcId="{1E534A4C-CDA8-4D82-9E53-470D98940C9A}" destId="{EFC1AB03-DEB4-4672-B1E7-E9ADCB6C137D}" srcOrd="0" destOrd="0" presId="urn:microsoft.com/office/officeart/2005/8/layout/process2"/>
    <dgm:cxn modelId="{ADEBBB6C-F29C-4E3A-91F8-406C25456D06}" srcId="{7A5D5C3A-3A18-4C70-A8AF-3F9F96D6FF90}" destId="{CB0C0EC0-89CD-47FD-9F00-E46E9D88D5A3}" srcOrd="1" destOrd="0" parTransId="{491B0D92-6135-48B4-9233-76457B1B14C6}" sibTransId="{6B20CEDE-C396-4478-8996-1B0B0EC77C2C}"/>
    <dgm:cxn modelId="{7E815075-C3F2-4BDF-83BB-F50E385593B8}" type="presOf" srcId="{D94634C5-41AB-494B-8BB8-13D19E9DEF95}" destId="{7D4299D2-47F3-49F6-B4D1-816D66BA2197}" srcOrd="0" destOrd="0" presId="urn:microsoft.com/office/officeart/2005/8/layout/process2"/>
    <dgm:cxn modelId="{4446979C-C10A-4689-B22A-38E6325DEACA}" type="presOf" srcId="{383F6ED5-7783-4D86-85BD-94A391654B21}" destId="{949F2841-66FA-4D84-A1E5-D4E91ADB5FED}" srcOrd="0" destOrd="0" presId="urn:microsoft.com/office/officeart/2005/8/layout/process2"/>
    <dgm:cxn modelId="{E29B58E5-EFC3-4A60-A9E9-2F5F7CCA40A6}" srcId="{7A5D5C3A-3A18-4C70-A8AF-3F9F96D6FF90}" destId="{383F6ED5-7783-4D86-85BD-94A391654B21}" srcOrd="0" destOrd="0" parTransId="{31744907-57AD-495F-BDEE-A320A1CD8C59}" sibTransId="{1E534A4C-CDA8-4D82-9E53-470D98940C9A}"/>
    <dgm:cxn modelId="{C1F99CED-BCCA-4094-A7B8-5BD287784BC7}" type="presOf" srcId="{CB0C0EC0-89CD-47FD-9F00-E46E9D88D5A3}" destId="{50F505AA-69F1-48AF-AB2C-5F0D3ED079A1}" srcOrd="0" destOrd="0" presId="urn:microsoft.com/office/officeart/2005/8/layout/process2"/>
    <dgm:cxn modelId="{AB904AF0-5D52-4B71-B441-8C0A2D09E4C1}" type="presOf" srcId="{6B20CEDE-C396-4478-8996-1B0B0EC77C2C}" destId="{E968A5D5-1D4D-47DB-A32F-21E98317F134}" srcOrd="1" destOrd="0" presId="urn:microsoft.com/office/officeart/2005/8/layout/process2"/>
    <dgm:cxn modelId="{73F12EFE-003D-44F9-A94C-B3F2DD5E1F07}" type="presOf" srcId="{7A5D5C3A-3A18-4C70-A8AF-3F9F96D6FF90}" destId="{3514ADC6-0AC0-4C47-B9EF-FA455EA0C29B}" srcOrd="0" destOrd="0" presId="urn:microsoft.com/office/officeart/2005/8/layout/process2"/>
    <dgm:cxn modelId="{68B687E0-1A49-4347-8DC2-E77EB82C01D3}" type="presParOf" srcId="{3514ADC6-0AC0-4C47-B9EF-FA455EA0C29B}" destId="{949F2841-66FA-4D84-A1E5-D4E91ADB5FED}" srcOrd="0" destOrd="0" presId="urn:microsoft.com/office/officeart/2005/8/layout/process2"/>
    <dgm:cxn modelId="{D3CA8E4C-B304-4F75-8504-3992A710314E}" type="presParOf" srcId="{3514ADC6-0AC0-4C47-B9EF-FA455EA0C29B}" destId="{EFC1AB03-DEB4-4672-B1E7-E9ADCB6C137D}" srcOrd="1" destOrd="0" presId="urn:microsoft.com/office/officeart/2005/8/layout/process2"/>
    <dgm:cxn modelId="{D1613D7F-7297-4EF1-BA12-4E981C3C34CF}" type="presParOf" srcId="{EFC1AB03-DEB4-4672-B1E7-E9ADCB6C137D}" destId="{EEEA36EA-9356-4974-8F43-4428CB328024}" srcOrd="0" destOrd="0" presId="urn:microsoft.com/office/officeart/2005/8/layout/process2"/>
    <dgm:cxn modelId="{E1F1B9E1-DC40-4FFE-B7C0-8310D61E5194}" type="presParOf" srcId="{3514ADC6-0AC0-4C47-B9EF-FA455EA0C29B}" destId="{50F505AA-69F1-48AF-AB2C-5F0D3ED079A1}" srcOrd="2" destOrd="0" presId="urn:microsoft.com/office/officeart/2005/8/layout/process2"/>
    <dgm:cxn modelId="{FC10E046-68D2-4469-ACC5-ABFC7C01A270}" type="presParOf" srcId="{3514ADC6-0AC0-4C47-B9EF-FA455EA0C29B}" destId="{CDD0F83E-B288-4894-8189-59504ED23F38}" srcOrd="3" destOrd="0" presId="urn:microsoft.com/office/officeart/2005/8/layout/process2"/>
    <dgm:cxn modelId="{6EBF02D8-EF1A-48F0-88B1-FC4E16122C03}" type="presParOf" srcId="{CDD0F83E-B288-4894-8189-59504ED23F38}" destId="{E968A5D5-1D4D-47DB-A32F-21E98317F134}" srcOrd="0" destOrd="0" presId="urn:microsoft.com/office/officeart/2005/8/layout/process2"/>
    <dgm:cxn modelId="{E7D18CA7-451E-4424-8F1D-DEDAD24AFC19}" type="presParOf" srcId="{3514ADC6-0AC0-4C47-B9EF-FA455EA0C29B}" destId="{7D4299D2-47F3-49F6-B4D1-816D66BA2197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D9A067-51C3-411E-90C4-79E9373D19E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583D353A-4514-46CE-8B04-D7F2A9A23E33}">
      <dgm:prSet phldrT="[Tekst]"/>
      <dgm:spPr/>
      <dgm:t>
        <a:bodyPr/>
        <a:lstStyle/>
        <a:p>
          <a:pPr algn="l"/>
          <a:r>
            <a:rPr lang="en-US" b="1" dirty="0"/>
            <a:t>INSTITUTIONAL SUPPORT</a:t>
          </a:r>
          <a:endParaRPr lang="pl-PL" dirty="0"/>
        </a:p>
      </dgm:t>
    </dgm:pt>
    <dgm:pt modelId="{A16E7830-2C0A-4589-9FFF-83F38BEFDE57}" type="parTrans" cxnId="{02D780EE-33E3-4087-B7B1-5D338E8D93AB}">
      <dgm:prSet/>
      <dgm:spPr/>
      <dgm:t>
        <a:bodyPr/>
        <a:lstStyle/>
        <a:p>
          <a:endParaRPr lang="pl-PL"/>
        </a:p>
      </dgm:t>
    </dgm:pt>
    <dgm:pt modelId="{B11C2068-1C56-4745-881D-EB0B798C1A2E}" type="sibTrans" cxnId="{02D780EE-33E3-4087-B7B1-5D338E8D93AB}">
      <dgm:prSet/>
      <dgm:spPr/>
      <dgm:t>
        <a:bodyPr/>
        <a:lstStyle/>
        <a:p>
          <a:endParaRPr lang="pl-PL"/>
        </a:p>
      </dgm:t>
    </dgm:pt>
    <dgm:pt modelId="{6B7ECF3D-52D7-4892-8DBA-5045EAC2C841}">
      <dgm:prSet phldrT="[Tekst]"/>
      <dgm:spPr/>
      <dgm:t>
        <a:bodyPr/>
        <a:lstStyle/>
        <a:p>
          <a:pPr algn="l"/>
          <a:r>
            <a:rPr lang="en-US" b="1" dirty="0"/>
            <a:t>EXPERT SUPPORT </a:t>
          </a:r>
          <a:endParaRPr lang="pl-PL" dirty="0"/>
        </a:p>
      </dgm:t>
    </dgm:pt>
    <dgm:pt modelId="{072D5ACC-5F1D-4401-B163-B202CC0237FA}" type="parTrans" cxnId="{49BE4089-3E4B-49AA-A575-ECF13CB9AA2C}">
      <dgm:prSet/>
      <dgm:spPr/>
      <dgm:t>
        <a:bodyPr/>
        <a:lstStyle/>
        <a:p>
          <a:endParaRPr lang="pl-PL"/>
        </a:p>
      </dgm:t>
    </dgm:pt>
    <dgm:pt modelId="{55CA07DD-4E4C-4075-AD72-1CA7FB44054E}" type="sibTrans" cxnId="{49BE4089-3E4B-49AA-A575-ECF13CB9AA2C}">
      <dgm:prSet/>
      <dgm:spPr/>
      <dgm:t>
        <a:bodyPr/>
        <a:lstStyle/>
        <a:p>
          <a:endParaRPr lang="pl-PL"/>
        </a:p>
      </dgm:t>
    </dgm:pt>
    <dgm:pt modelId="{90238BB1-04C5-4369-A156-7267118A71B2}" type="pres">
      <dgm:prSet presAssocID="{96D9A067-51C3-411E-90C4-79E9373D19E4}" presName="linearFlow" presStyleCnt="0">
        <dgm:presLayoutVars>
          <dgm:dir/>
          <dgm:resizeHandles val="exact"/>
        </dgm:presLayoutVars>
      </dgm:prSet>
      <dgm:spPr/>
    </dgm:pt>
    <dgm:pt modelId="{676B3BCF-1917-4E6D-872E-9DB7C0CFC4B7}" type="pres">
      <dgm:prSet presAssocID="{583D353A-4514-46CE-8B04-D7F2A9A23E33}" presName="composite" presStyleCnt="0"/>
      <dgm:spPr/>
    </dgm:pt>
    <dgm:pt modelId="{827CD80B-4C6C-406F-B780-1DEA62549A1F}" type="pres">
      <dgm:prSet presAssocID="{583D353A-4514-46CE-8B04-D7F2A9A23E33}" presName="imgShp" presStyleLbl="fgImgPlace1" presStyleIdx="0" presStyleCnt="2" custLinFactNeighborX="-61929" custLinFactNeighborY="670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lasa"/>
        </a:ext>
      </dgm:extLst>
    </dgm:pt>
    <dgm:pt modelId="{0FDFB510-9D7E-4E48-BD38-4C2EABAD68C9}" type="pres">
      <dgm:prSet presAssocID="{583D353A-4514-46CE-8B04-D7F2A9A23E33}" presName="txShp" presStyleLbl="node1" presStyleIdx="0" presStyleCnt="2">
        <dgm:presLayoutVars>
          <dgm:bulletEnabled val="1"/>
        </dgm:presLayoutVars>
      </dgm:prSet>
      <dgm:spPr/>
    </dgm:pt>
    <dgm:pt modelId="{E6BEB21B-892C-4348-85CB-B3E88B858876}" type="pres">
      <dgm:prSet presAssocID="{B11C2068-1C56-4745-881D-EB0B798C1A2E}" presName="spacing" presStyleCnt="0"/>
      <dgm:spPr/>
    </dgm:pt>
    <dgm:pt modelId="{E0145018-1E35-4F27-AE78-B80817AD68B5}" type="pres">
      <dgm:prSet presAssocID="{6B7ECF3D-52D7-4892-8DBA-5045EAC2C841}" presName="composite" presStyleCnt="0"/>
      <dgm:spPr/>
    </dgm:pt>
    <dgm:pt modelId="{A19963BD-C830-41BE-ADA0-DB9C681C188C}" type="pres">
      <dgm:prSet presAssocID="{6B7ECF3D-52D7-4892-8DBA-5045EAC2C841}" presName="imgShp" presStyleLbl="fgImgPlace1" presStyleIdx="1" presStyleCnt="2" custScaleX="90865" custScaleY="86834" custLinFactNeighborX="-56601" custLinFactNeighborY="-63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żytkownik"/>
        </a:ext>
      </dgm:extLst>
    </dgm:pt>
    <dgm:pt modelId="{D9084EC5-DA5C-4082-8A9A-03ED8D176EC6}" type="pres">
      <dgm:prSet presAssocID="{6B7ECF3D-52D7-4892-8DBA-5045EAC2C841}" presName="txShp" presStyleLbl="node1" presStyleIdx="1" presStyleCnt="2">
        <dgm:presLayoutVars>
          <dgm:bulletEnabled val="1"/>
        </dgm:presLayoutVars>
      </dgm:prSet>
      <dgm:spPr/>
    </dgm:pt>
  </dgm:ptLst>
  <dgm:cxnLst>
    <dgm:cxn modelId="{82C28218-93B0-4CA8-86A1-89EA8964090B}" type="presOf" srcId="{6B7ECF3D-52D7-4892-8DBA-5045EAC2C841}" destId="{D9084EC5-DA5C-4082-8A9A-03ED8D176EC6}" srcOrd="0" destOrd="0" presId="urn:microsoft.com/office/officeart/2005/8/layout/vList3"/>
    <dgm:cxn modelId="{38DA757B-3296-4757-9926-1AD0346ED0E8}" type="presOf" srcId="{583D353A-4514-46CE-8B04-D7F2A9A23E33}" destId="{0FDFB510-9D7E-4E48-BD38-4C2EABAD68C9}" srcOrd="0" destOrd="0" presId="urn:microsoft.com/office/officeart/2005/8/layout/vList3"/>
    <dgm:cxn modelId="{49BE4089-3E4B-49AA-A575-ECF13CB9AA2C}" srcId="{96D9A067-51C3-411E-90C4-79E9373D19E4}" destId="{6B7ECF3D-52D7-4892-8DBA-5045EAC2C841}" srcOrd="1" destOrd="0" parTransId="{072D5ACC-5F1D-4401-B163-B202CC0237FA}" sibTransId="{55CA07DD-4E4C-4075-AD72-1CA7FB44054E}"/>
    <dgm:cxn modelId="{7B555BCC-27DC-43A5-B567-2216DF944D3E}" type="presOf" srcId="{96D9A067-51C3-411E-90C4-79E9373D19E4}" destId="{90238BB1-04C5-4369-A156-7267118A71B2}" srcOrd="0" destOrd="0" presId="urn:microsoft.com/office/officeart/2005/8/layout/vList3"/>
    <dgm:cxn modelId="{02D780EE-33E3-4087-B7B1-5D338E8D93AB}" srcId="{96D9A067-51C3-411E-90C4-79E9373D19E4}" destId="{583D353A-4514-46CE-8B04-D7F2A9A23E33}" srcOrd="0" destOrd="0" parTransId="{A16E7830-2C0A-4589-9FFF-83F38BEFDE57}" sibTransId="{B11C2068-1C56-4745-881D-EB0B798C1A2E}"/>
    <dgm:cxn modelId="{158FED00-6CAF-4FA7-999A-E8D35351C0E8}" type="presParOf" srcId="{90238BB1-04C5-4369-A156-7267118A71B2}" destId="{676B3BCF-1917-4E6D-872E-9DB7C0CFC4B7}" srcOrd="0" destOrd="0" presId="urn:microsoft.com/office/officeart/2005/8/layout/vList3"/>
    <dgm:cxn modelId="{4B14F221-CAC7-4DDF-9618-2BE5447F06E1}" type="presParOf" srcId="{676B3BCF-1917-4E6D-872E-9DB7C0CFC4B7}" destId="{827CD80B-4C6C-406F-B780-1DEA62549A1F}" srcOrd="0" destOrd="0" presId="urn:microsoft.com/office/officeart/2005/8/layout/vList3"/>
    <dgm:cxn modelId="{E837B2DE-A32B-4F6E-B4BD-72F2BFB14CBB}" type="presParOf" srcId="{676B3BCF-1917-4E6D-872E-9DB7C0CFC4B7}" destId="{0FDFB510-9D7E-4E48-BD38-4C2EABAD68C9}" srcOrd="1" destOrd="0" presId="urn:microsoft.com/office/officeart/2005/8/layout/vList3"/>
    <dgm:cxn modelId="{A572FB7F-A6D7-4035-B1CF-52DADB7B11A6}" type="presParOf" srcId="{90238BB1-04C5-4369-A156-7267118A71B2}" destId="{E6BEB21B-892C-4348-85CB-B3E88B858876}" srcOrd="1" destOrd="0" presId="urn:microsoft.com/office/officeart/2005/8/layout/vList3"/>
    <dgm:cxn modelId="{AA1FB46B-14E1-4B5F-B23C-01CA68D9ACB4}" type="presParOf" srcId="{90238BB1-04C5-4369-A156-7267118A71B2}" destId="{E0145018-1E35-4F27-AE78-B80817AD68B5}" srcOrd="2" destOrd="0" presId="urn:microsoft.com/office/officeart/2005/8/layout/vList3"/>
    <dgm:cxn modelId="{FD413B09-102D-4AE8-ABC0-1FF50727003C}" type="presParOf" srcId="{E0145018-1E35-4F27-AE78-B80817AD68B5}" destId="{A19963BD-C830-41BE-ADA0-DB9C681C188C}" srcOrd="0" destOrd="0" presId="urn:microsoft.com/office/officeart/2005/8/layout/vList3"/>
    <dgm:cxn modelId="{A659D890-0869-4FA3-8678-364CB358055B}" type="presParOf" srcId="{E0145018-1E35-4F27-AE78-B80817AD68B5}" destId="{D9084EC5-DA5C-4082-8A9A-03ED8D176EC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D9A067-51C3-411E-90C4-79E9373D19E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583D353A-4514-46CE-8B04-D7F2A9A23E33}">
      <dgm:prSet phldrT="[Tekst]"/>
      <dgm:spPr/>
      <dgm:t>
        <a:bodyPr/>
        <a:lstStyle/>
        <a:p>
          <a:pPr algn="l"/>
          <a:r>
            <a:rPr lang="pl-PL" b="1" dirty="0"/>
            <a:t>Development </a:t>
          </a:r>
          <a:r>
            <a:rPr lang="pl-PL" b="1" dirty="0" err="1"/>
            <a:t>projects</a:t>
          </a:r>
          <a:endParaRPr lang="pl-PL" b="1" dirty="0"/>
        </a:p>
        <a:p>
          <a:pPr algn="l"/>
          <a:r>
            <a:rPr lang="pl-PL" dirty="0"/>
            <a:t>- </a:t>
          </a:r>
          <a:r>
            <a:rPr lang="pl-PL" dirty="0" err="1"/>
            <a:t>new</a:t>
          </a:r>
          <a:r>
            <a:rPr lang="pl-PL" dirty="0"/>
            <a:t> data </a:t>
          </a:r>
          <a:r>
            <a:rPr lang="pl-PL" dirty="0" err="1"/>
            <a:t>sources</a:t>
          </a:r>
          <a:endParaRPr lang="pl-PL" dirty="0"/>
        </a:p>
        <a:p>
          <a:pPr algn="l"/>
          <a:r>
            <a:rPr lang="pl-PL" dirty="0"/>
            <a:t>- </a:t>
          </a:r>
          <a:r>
            <a:rPr lang="pl-PL" dirty="0" err="1"/>
            <a:t>cooperation</a:t>
          </a:r>
          <a:endParaRPr lang="pl-PL" dirty="0"/>
        </a:p>
        <a:p>
          <a:pPr algn="l"/>
          <a:r>
            <a:rPr lang="pl-PL" dirty="0"/>
            <a:t>- </a:t>
          </a:r>
          <a:r>
            <a:rPr lang="pl-PL" dirty="0" err="1"/>
            <a:t>new</a:t>
          </a:r>
          <a:r>
            <a:rPr lang="pl-PL" dirty="0"/>
            <a:t> </a:t>
          </a:r>
          <a:r>
            <a:rPr lang="pl-PL" dirty="0" err="1"/>
            <a:t>dissemination</a:t>
          </a:r>
          <a:r>
            <a:rPr lang="pl-PL" dirty="0"/>
            <a:t> </a:t>
          </a:r>
          <a:r>
            <a:rPr lang="pl-PL" dirty="0" err="1"/>
            <a:t>methods</a:t>
          </a:r>
          <a:endParaRPr lang="pl-PL" dirty="0"/>
        </a:p>
      </dgm:t>
    </dgm:pt>
    <dgm:pt modelId="{A16E7830-2C0A-4589-9FFF-83F38BEFDE57}" type="parTrans" cxnId="{02D780EE-33E3-4087-B7B1-5D338E8D93AB}">
      <dgm:prSet/>
      <dgm:spPr/>
      <dgm:t>
        <a:bodyPr/>
        <a:lstStyle/>
        <a:p>
          <a:endParaRPr lang="pl-PL"/>
        </a:p>
      </dgm:t>
    </dgm:pt>
    <dgm:pt modelId="{B11C2068-1C56-4745-881D-EB0B798C1A2E}" type="sibTrans" cxnId="{02D780EE-33E3-4087-B7B1-5D338E8D93AB}">
      <dgm:prSet/>
      <dgm:spPr/>
      <dgm:t>
        <a:bodyPr/>
        <a:lstStyle/>
        <a:p>
          <a:endParaRPr lang="pl-PL"/>
        </a:p>
      </dgm:t>
    </dgm:pt>
    <dgm:pt modelId="{6B7ECF3D-52D7-4892-8DBA-5045EAC2C841}">
      <dgm:prSet phldrT="[Tekst]"/>
      <dgm:spPr/>
      <dgm:t>
        <a:bodyPr/>
        <a:lstStyle/>
        <a:p>
          <a:pPr algn="l"/>
          <a:r>
            <a:rPr lang="pl-PL" b="1" dirty="0" err="1"/>
            <a:t>Institutional</a:t>
          </a:r>
          <a:r>
            <a:rPr lang="pl-PL" b="1" dirty="0"/>
            <a:t> development</a:t>
          </a:r>
        </a:p>
        <a:p>
          <a:pPr algn="l"/>
          <a:r>
            <a:rPr lang="pl-PL" dirty="0"/>
            <a:t>- </a:t>
          </a:r>
          <a:r>
            <a:rPr lang="pl-PL" dirty="0" err="1"/>
            <a:t>implementation</a:t>
          </a:r>
          <a:r>
            <a:rPr lang="pl-PL" dirty="0"/>
            <a:t> of modern </a:t>
          </a:r>
          <a:r>
            <a:rPr lang="pl-PL" dirty="0" err="1"/>
            <a:t>technologies</a:t>
          </a:r>
          <a:endParaRPr lang="pl-PL" dirty="0"/>
        </a:p>
        <a:p>
          <a:pPr algn="l"/>
          <a:r>
            <a:rPr lang="pl-PL" dirty="0"/>
            <a:t>- </a:t>
          </a:r>
          <a:r>
            <a:rPr lang="pl-PL" dirty="0" err="1"/>
            <a:t>improvement</a:t>
          </a:r>
          <a:r>
            <a:rPr lang="pl-PL" dirty="0"/>
            <a:t> of </a:t>
          </a:r>
          <a:r>
            <a:rPr lang="pl-PL" dirty="0" err="1"/>
            <a:t>competence</a:t>
          </a:r>
          <a:endParaRPr lang="pl-PL" dirty="0"/>
        </a:p>
      </dgm:t>
    </dgm:pt>
    <dgm:pt modelId="{072D5ACC-5F1D-4401-B163-B202CC0237FA}" type="parTrans" cxnId="{49BE4089-3E4B-49AA-A575-ECF13CB9AA2C}">
      <dgm:prSet/>
      <dgm:spPr/>
      <dgm:t>
        <a:bodyPr/>
        <a:lstStyle/>
        <a:p>
          <a:endParaRPr lang="pl-PL"/>
        </a:p>
      </dgm:t>
    </dgm:pt>
    <dgm:pt modelId="{55CA07DD-4E4C-4075-AD72-1CA7FB44054E}" type="sibTrans" cxnId="{49BE4089-3E4B-49AA-A575-ECF13CB9AA2C}">
      <dgm:prSet/>
      <dgm:spPr/>
      <dgm:t>
        <a:bodyPr/>
        <a:lstStyle/>
        <a:p>
          <a:endParaRPr lang="pl-PL"/>
        </a:p>
      </dgm:t>
    </dgm:pt>
    <dgm:pt modelId="{90238BB1-04C5-4369-A156-7267118A71B2}" type="pres">
      <dgm:prSet presAssocID="{96D9A067-51C3-411E-90C4-79E9373D19E4}" presName="linearFlow" presStyleCnt="0">
        <dgm:presLayoutVars>
          <dgm:dir/>
          <dgm:resizeHandles val="exact"/>
        </dgm:presLayoutVars>
      </dgm:prSet>
      <dgm:spPr/>
    </dgm:pt>
    <dgm:pt modelId="{676B3BCF-1917-4E6D-872E-9DB7C0CFC4B7}" type="pres">
      <dgm:prSet presAssocID="{583D353A-4514-46CE-8B04-D7F2A9A23E33}" presName="composite" presStyleCnt="0"/>
      <dgm:spPr/>
    </dgm:pt>
    <dgm:pt modelId="{827CD80B-4C6C-406F-B780-1DEA62549A1F}" type="pres">
      <dgm:prSet presAssocID="{583D353A-4514-46CE-8B04-D7F2A9A23E33}" presName="imgShp" presStyleLbl="fgImgPlace1" presStyleIdx="0" presStyleCnt="2" custLinFactNeighborX="-61929" custLinFactNeighborY="670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rend wzrostowy"/>
        </a:ext>
      </dgm:extLst>
    </dgm:pt>
    <dgm:pt modelId="{0FDFB510-9D7E-4E48-BD38-4C2EABAD68C9}" type="pres">
      <dgm:prSet presAssocID="{583D353A-4514-46CE-8B04-D7F2A9A23E33}" presName="txShp" presStyleLbl="node1" presStyleIdx="0" presStyleCnt="2">
        <dgm:presLayoutVars>
          <dgm:bulletEnabled val="1"/>
        </dgm:presLayoutVars>
      </dgm:prSet>
      <dgm:spPr/>
    </dgm:pt>
    <dgm:pt modelId="{E6BEB21B-892C-4348-85CB-B3E88B858876}" type="pres">
      <dgm:prSet presAssocID="{B11C2068-1C56-4745-881D-EB0B798C1A2E}" presName="spacing" presStyleCnt="0"/>
      <dgm:spPr/>
    </dgm:pt>
    <dgm:pt modelId="{E0145018-1E35-4F27-AE78-B80817AD68B5}" type="pres">
      <dgm:prSet presAssocID="{6B7ECF3D-52D7-4892-8DBA-5045EAC2C841}" presName="composite" presStyleCnt="0"/>
      <dgm:spPr/>
    </dgm:pt>
    <dgm:pt modelId="{A19963BD-C830-41BE-ADA0-DB9C681C188C}" type="pres">
      <dgm:prSet presAssocID="{6B7ECF3D-52D7-4892-8DBA-5045EAC2C841}" presName="imgShp" presStyleLbl="fgImgPlace1" presStyleIdx="1" presStyleCnt="2" custLinFactNeighborX="-56601" custLinFactNeighborY="-63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upowa burza mózgów"/>
        </a:ext>
      </dgm:extLst>
    </dgm:pt>
    <dgm:pt modelId="{D9084EC5-DA5C-4082-8A9A-03ED8D176EC6}" type="pres">
      <dgm:prSet presAssocID="{6B7ECF3D-52D7-4892-8DBA-5045EAC2C841}" presName="txShp" presStyleLbl="node1" presStyleIdx="1" presStyleCnt="2">
        <dgm:presLayoutVars>
          <dgm:bulletEnabled val="1"/>
        </dgm:presLayoutVars>
      </dgm:prSet>
      <dgm:spPr/>
    </dgm:pt>
  </dgm:ptLst>
  <dgm:cxnLst>
    <dgm:cxn modelId="{82C28218-93B0-4CA8-86A1-89EA8964090B}" type="presOf" srcId="{6B7ECF3D-52D7-4892-8DBA-5045EAC2C841}" destId="{D9084EC5-DA5C-4082-8A9A-03ED8D176EC6}" srcOrd="0" destOrd="0" presId="urn:microsoft.com/office/officeart/2005/8/layout/vList3"/>
    <dgm:cxn modelId="{38DA757B-3296-4757-9926-1AD0346ED0E8}" type="presOf" srcId="{583D353A-4514-46CE-8B04-D7F2A9A23E33}" destId="{0FDFB510-9D7E-4E48-BD38-4C2EABAD68C9}" srcOrd="0" destOrd="0" presId="urn:microsoft.com/office/officeart/2005/8/layout/vList3"/>
    <dgm:cxn modelId="{49BE4089-3E4B-49AA-A575-ECF13CB9AA2C}" srcId="{96D9A067-51C3-411E-90C4-79E9373D19E4}" destId="{6B7ECF3D-52D7-4892-8DBA-5045EAC2C841}" srcOrd="1" destOrd="0" parTransId="{072D5ACC-5F1D-4401-B163-B202CC0237FA}" sibTransId="{55CA07DD-4E4C-4075-AD72-1CA7FB44054E}"/>
    <dgm:cxn modelId="{7B555BCC-27DC-43A5-B567-2216DF944D3E}" type="presOf" srcId="{96D9A067-51C3-411E-90C4-79E9373D19E4}" destId="{90238BB1-04C5-4369-A156-7267118A71B2}" srcOrd="0" destOrd="0" presId="urn:microsoft.com/office/officeart/2005/8/layout/vList3"/>
    <dgm:cxn modelId="{02D780EE-33E3-4087-B7B1-5D338E8D93AB}" srcId="{96D9A067-51C3-411E-90C4-79E9373D19E4}" destId="{583D353A-4514-46CE-8B04-D7F2A9A23E33}" srcOrd="0" destOrd="0" parTransId="{A16E7830-2C0A-4589-9FFF-83F38BEFDE57}" sibTransId="{B11C2068-1C56-4745-881D-EB0B798C1A2E}"/>
    <dgm:cxn modelId="{158FED00-6CAF-4FA7-999A-E8D35351C0E8}" type="presParOf" srcId="{90238BB1-04C5-4369-A156-7267118A71B2}" destId="{676B3BCF-1917-4E6D-872E-9DB7C0CFC4B7}" srcOrd="0" destOrd="0" presId="urn:microsoft.com/office/officeart/2005/8/layout/vList3"/>
    <dgm:cxn modelId="{4B14F221-CAC7-4DDF-9618-2BE5447F06E1}" type="presParOf" srcId="{676B3BCF-1917-4E6D-872E-9DB7C0CFC4B7}" destId="{827CD80B-4C6C-406F-B780-1DEA62549A1F}" srcOrd="0" destOrd="0" presId="urn:microsoft.com/office/officeart/2005/8/layout/vList3"/>
    <dgm:cxn modelId="{E837B2DE-A32B-4F6E-B4BD-72F2BFB14CBB}" type="presParOf" srcId="{676B3BCF-1917-4E6D-872E-9DB7C0CFC4B7}" destId="{0FDFB510-9D7E-4E48-BD38-4C2EABAD68C9}" srcOrd="1" destOrd="0" presId="urn:microsoft.com/office/officeart/2005/8/layout/vList3"/>
    <dgm:cxn modelId="{A572FB7F-A6D7-4035-B1CF-52DADB7B11A6}" type="presParOf" srcId="{90238BB1-04C5-4369-A156-7267118A71B2}" destId="{E6BEB21B-892C-4348-85CB-B3E88B858876}" srcOrd="1" destOrd="0" presId="urn:microsoft.com/office/officeart/2005/8/layout/vList3"/>
    <dgm:cxn modelId="{AA1FB46B-14E1-4B5F-B23C-01CA68D9ACB4}" type="presParOf" srcId="{90238BB1-04C5-4369-A156-7267118A71B2}" destId="{E0145018-1E35-4F27-AE78-B80817AD68B5}" srcOrd="2" destOrd="0" presId="urn:microsoft.com/office/officeart/2005/8/layout/vList3"/>
    <dgm:cxn modelId="{FD413B09-102D-4AE8-ABC0-1FF50727003C}" type="presParOf" srcId="{E0145018-1E35-4F27-AE78-B80817AD68B5}" destId="{A19963BD-C830-41BE-ADA0-DB9C681C188C}" srcOrd="0" destOrd="0" presId="urn:microsoft.com/office/officeart/2005/8/layout/vList3"/>
    <dgm:cxn modelId="{A659D890-0869-4FA3-8678-364CB358055B}" type="presParOf" srcId="{E0145018-1E35-4F27-AE78-B80817AD68B5}" destId="{D9084EC5-DA5C-4082-8A9A-03ED8D176EC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599C79-0E65-415A-AD10-F7226ECFE1A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0D6C8BA-C8DF-4968-B622-73C265F1C08C}">
      <dgm:prSet phldrT="[Tekst]"/>
      <dgm:spPr/>
      <dgm:t>
        <a:bodyPr/>
        <a:lstStyle/>
        <a:p>
          <a:r>
            <a:rPr lang="pl-PL" dirty="0"/>
            <a:t>New data </a:t>
          </a:r>
          <a:r>
            <a:rPr lang="pl-PL" dirty="0" err="1"/>
            <a:t>sources</a:t>
          </a:r>
          <a:endParaRPr lang="pl-PL" dirty="0"/>
        </a:p>
      </dgm:t>
    </dgm:pt>
    <dgm:pt modelId="{0F643660-4D46-4193-87E0-6D50E1C715AC}" type="parTrans" cxnId="{85E9FD3C-8980-4758-9F2C-98A608DCFBA3}">
      <dgm:prSet/>
      <dgm:spPr/>
      <dgm:t>
        <a:bodyPr/>
        <a:lstStyle/>
        <a:p>
          <a:endParaRPr lang="pl-PL"/>
        </a:p>
      </dgm:t>
    </dgm:pt>
    <dgm:pt modelId="{891B0C92-73CE-449D-8184-5F4ABD60CFD9}" type="sibTrans" cxnId="{85E9FD3C-8980-4758-9F2C-98A608DCFBA3}">
      <dgm:prSet/>
      <dgm:spPr/>
      <dgm:t>
        <a:bodyPr/>
        <a:lstStyle/>
        <a:p>
          <a:endParaRPr lang="pl-PL"/>
        </a:p>
      </dgm:t>
    </dgm:pt>
    <dgm:pt modelId="{E9CECC7E-41A6-4B32-818A-7DD45C05DAFA}">
      <dgm:prSet phldrT="[Tekst]"/>
      <dgm:spPr/>
      <dgm:t>
        <a:bodyPr/>
        <a:lstStyle/>
        <a:p>
          <a:r>
            <a:rPr lang="pl-PL" dirty="0" err="1"/>
            <a:t>administrative</a:t>
          </a:r>
          <a:r>
            <a:rPr lang="pl-PL" dirty="0"/>
            <a:t> data</a:t>
          </a:r>
        </a:p>
      </dgm:t>
    </dgm:pt>
    <dgm:pt modelId="{AF4181A7-4BF9-4AF7-B4F7-1945B028834D}" type="parTrans" cxnId="{FD26FE97-D64D-4831-8814-348C52837446}">
      <dgm:prSet/>
      <dgm:spPr/>
      <dgm:t>
        <a:bodyPr/>
        <a:lstStyle/>
        <a:p>
          <a:endParaRPr lang="pl-PL"/>
        </a:p>
      </dgm:t>
    </dgm:pt>
    <dgm:pt modelId="{671EA6B2-5EBF-433D-BF37-915675C3A35D}" type="sibTrans" cxnId="{FD26FE97-D64D-4831-8814-348C52837446}">
      <dgm:prSet/>
      <dgm:spPr/>
      <dgm:t>
        <a:bodyPr/>
        <a:lstStyle/>
        <a:p>
          <a:endParaRPr lang="pl-PL"/>
        </a:p>
      </dgm:t>
    </dgm:pt>
    <dgm:pt modelId="{7AD40471-21D8-4C9A-91D9-896DA95375D4}">
      <dgm:prSet phldrT="[Tekst]"/>
      <dgm:spPr/>
      <dgm:t>
        <a:bodyPr/>
        <a:lstStyle/>
        <a:p>
          <a:r>
            <a:rPr lang="pl-PL" dirty="0" err="1"/>
            <a:t>Cooperation</a:t>
          </a:r>
          <a:endParaRPr lang="pl-PL" dirty="0"/>
        </a:p>
      </dgm:t>
    </dgm:pt>
    <dgm:pt modelId="{64FD68A9-79E5-40E6-9C5D-153D18102CCD}" type="parTrans" cxnId="{2237F4CC-AADD-410D-8213-76F9EFA78B63}">
      <dgm:prSet/>
      <dgm:spPr/>
      <dgm:t>
        <a:bodyPr/>
        <a:lstStyle/>
        <a:p>
          <a:endParaRPr lang="pl-PL"/>
        </a:p>
      </dgm:t>
    </dgm:pt>
    <dgm:pt modelId="{69ECC50C-474E-41BB-81B3-BAEDC9C757B7}" type="sibTrans" cxnId="{2237F4CC-AADD-410D-8213-76F9EFA78B63}">
      <dgm:prSet/>
      <dgm:spPr/>
      <dgm:t>
        <a:bodyPr/>
        <a:lstStyle/>
        <a:p>
          <a:endParaRPr lang="pl-PL"/>
        </a:p>
      </dgm:t>
    </dgm:pt>
    <dgm:pt modelId="{21C841FF-8E50-4E2F-9F99-7428AB3D2D1A}">
      <dgm:prSet phldrT="[Tekst]"/>
      <dgm:spPr/>
      <dgm:t>
        <a:bodyPr/>
        <a:lstStyle/>
        <a:p>
          <a:r>
            <a:rPr lang="pl-PL" dirty="0" err="1"/>
            <a:t>national</a:t>
          </a:r>
          <a:r>
            <a:rPr lang="pl-PL" dirty="0"/>
            <a:t>: with science, </a:t>
          </a:r>
          <a:r>
            <a:rPr lang="pl-PL" dirty="0" err="1"/>
            <a:t>ministries</a:t>
          </a:r>
          <a:r>
            <a:rPr lang="pl-PL" dirty="0"/>
            <a:t>, </a:t>
          </a:r>
          <a:r>
            <a:rPr lang="pl-PL" dirty="0" err="1"/>
            <a:t>local</a:t>
          </a:r>
          <a:r>
            <a:rPr lang="pl-PL" dirty="0"/>
            <a:t> </a:t>
          </a:r>
          <a:r>
            <a:rPr lang="pl-PL" dirty="0" err="1"/>
            <a:t>government</a:t>
          </a:r>
          <a:r>
            <a:rPr lang="pl-PL" dirty="0"/>
            <a:t>, </a:t>
          </a:r>
          <a:r>
            <a:rPr lang="pl-PL" dirty="0" err="1"/>
            <a:t>private</a:t>
          </a:r>
          <a:r>
            <a:rPr lang="pl-PL" dirty="0"/>
            <a:t> </a:t>
          </a:r>
          <a:r>
            <a:rPr lang="pl-PL" dirty="0" err="1"/>
            <a:t>sector</a:t>
          </a:r>
          <a:endParaRPr lang="pl-PL" dirty="0"/>
        </a:p>
      </dgm:t>
    </dgm:pt>
    <dgm:pt modelId="{5AA469A8-82D4-44DB-AFBF-E7BC9B5400B7}" type="parTrans" cxnId="{06FC9E26-C8BF-439E-8DE0-36756B259FA4}">
      <dgm:prSet/>
      <dgm:spPr/>
      <dgm:t>
        <a:bodyPr/>
        <a:lstStyle/>
        <a:p>
          <a:endParaRPr lang="pl-PL"/>
        </a:p>
      </dgm:t>
    </dgm:pt>
    <dgm:pt modelId="{1C248052-BCA5-4EF6-82FB-D8DFACFFC5DB}" type="sibTrans" cxnId="{06FC9E26-C8BF-439E-8DE0-36756B259FA4}">
      <dgm:prSet/>
      <dgm:spPr/>
      <dgm:t>
        <a:bodyPr/>
        <a:lstStyle/>
        <a:p>
          <a:endParaRPr lang="pl-PL"/>
        </a:p>
      </dgm:t>
    </dgm:pt>
    <dgm:pt modelId="{E54CCC3B-1F49-4B36-98D2-1261790DEDAD}">
      <dgm:prSet phldrT="[Tekst]"/>
      <dgm:spPr/>
      <dgm:t>
        <a:bodyPr/>
        <a:lstStyle/>
        <a:p>
          <a:r>
            <a:rPr lang="pl-PL" dirty="0"/>
            <a:t>New </a:t>
          </a:r>
          <a:r>
            <a:rPr lang="pl-PL" dirty="0" err="1"/>
            <a:t>dissemination</a:t>
          </a:r>
          <a:r>
            <a:rPr lang="pl-PL" dirty="0"/>
            <a:t> </a:t>
          </a:r>
          <a:r>
            <a:rPr lang="pl-PL" dirty="0" err="1"/>
            <a:t>methods</a:t>
          </a:r>
          <a:endParaRPr lang="pl-PL" dirty="0"/>
        </a:p>
      </dgm:t>
    </dgm:pt>
    <dgm:pt modelId="{7FEF39AC-1403-45F5-B25E-305DFCCF7C40}" type="parTrans" cxnId="{189F2F49-68FB-4711-8A07-D37948EEA230}">
      <dgm:prSet/>
      <dgm:spPr/>
      <dgm:t>
        <a:bodyPr/>
        <a:lstStyle/>
        <a:p>
          <a:endParaRPr lang="pl-PL"/>
        </a:p>
      </dgm:t>
    </dgm:pt>
    <dgm:pt modelId="{C1AA4AE4-FAFE-4F8B-9230-B3C233CFAD6C}" type="sibTrans" cxnId="{189F2F49-68FB-4711-8A07-D37948EEA230}">
      <dgm:prSet/>
      <dgm:spPr/>
      <dgm:t>
        <a:bodyPr/>
        <a:lstStyle/>
        <a:p>
          <a:endParaRPr lang="pl-PL"/>
        </a:p>
      </dgm:t>
    </dgm:pt>
    <dgm:pt modelId="{2F9E2803-2CEB-499A-821F-33242F6D00F3}">
      <dgm:prSet phldrT="[Tekst]"/>
      <dgm:spPr/>
      <dgm:t>
        <a:bodyPr/>
        <a:lstStyle/>
        <a:p>
          <a:r>
            <a:rPr lang="pl-PL" i="1" dirty="0"/>
            <a:t>with </a:t>
          </a:r>
          <a:r>
            <a:rPr lang="pl-PL" i="1" dirty="0" err="1"/>
            <a:t>users</a:t>
          </a:r>
          <a:r>
            <a:rPr lang="pl-PL" i="1" dirty="0"/>
            <a:t> for </a:t>
          </a:r>
          <a:r>
            <a:rPr lang="pl-PL" i="1" dirty="0" err="1"/>
            <a:t>users</a:t>
          </a:r>
          <a:endParaRPr lang="pl-PL" i="1" dirty="0"/>
        </a:p>
      </dgm:t>
    </dgm:pt>
    <dgm:pt modelId="{FACE956C-9510-4880-AA32-B7383CBC4AEA}" type="parTrans" cxnId="{E43EBC3D-AE4E-4862-A71C-9C8D53E25D25}">
      <dgm:prSet/>
      <dgm:spPr/>
      <dgm:t>
        <a:bodyPr/>
        <a:lstStyle/>
        <a:p>
          <a:endParaRPr lang="pl-PL"/>
        </a:p>
      </dgm:t>
    </dgm:pt>
    <dgm:pt modelId="{CDE66037-B64B-49FC-A285-2D53111DB0D7}" type="sibTrans" cxnId="{E43EBC3D-AE4E-4862-A71C-9C8D53E25D25}">
      <dgm:prSet/>
      <dgm:spPr/>
      <dgm:t>
        <a:bodyPr/>
        <a:lstStyle/>
        <a:p>
          <a:endParaRPr lang="pl-PL"/>
        </a:p>
      </dgm:t>
    </dgm:pt>
    <dgm:pt modelId="{3C157962-205D-421B-B11A-1B56E9C088AC}">
      <dgm:prSet phldrT="[Tekst]"/>
      <dgm:spPr/>
      <dgm:t>
        <a:bodyPr/>
        <a:lstStyle/>
        <a:p>
          <a:r>
            <a:rPr lang="pl-PL" dirty="0" err="1"/>
            <a:t>satellite</a:t>
          </a:r>
          <a:r>
            <a:rPr lang="pl-PL" dirty="0"/>
            <a:t> data</a:t>
          </a:r>
        </a:p>
      </dgm:t>
    </dgm:pt>
    <dgm:pt modelId="{7F683B37-7266-46B7-A242-B590A9A2EE12}" type="parTrans" cxnId="{90B979E4-100B-4788-B293-C931F86ACD68}">
      <dgm:prSet/>
      <dgm:spPr/>
      <dgm:t>
        <a:bodyPr/>
        <a:lstStyle/>
        <a:p>
          <a:endParaRPr lang="pl-PL"/>
        </a:p>
      </dgm:t>
    </dgm:pt>
    <dgm:pt modelId="{AEDECEC7-CABE-40D7-AE09-3F62FC71C1EF}" type="sibTrans" cxnId="{90B979E4-100B-4788-B293-C931F86ACD68}">
      <dgm:prSet/>
      <dgm:spPr/>
      <dgm:t>
        <a:bodyPr/>
        <a:lstStyle/>
        <a:p>
          <a:endParaRPr lang="pl-PL"/>
        </a:p>
      </dgm:t>
    </dgm:pt>
    <dgm:pt modelId="{28BEB22B-A9E8-49E5-8B76-98A17C4DBE3C}">
      <dgm:prSet phldrT="[Tekst]"/>
      <dgm:spPr/>
      <dgm:t>
        <a:bodyPr/>
        <a:lstStyle/>
        <a:p>
          <a:r>
            <a:rPr lang="pl-PL" dirty="0"/>
            <a:t>web-</a:t>
          </a:r>
          <a:r>
            <a:rPr lang="pl-PL" dirty="0" err="1"/>
            <a:t>scraped</a:t>
          </a:r>
          <a:r>
            <a:rPr lang="pl-PL" dirty="0"/>
            <a:t> data</a:t>
          </a:r>
        </a:p>
      </dgm:t>
    </dgm:pt>
    <dgm:pt modelId="{836C0ECF-E277-45B9-88CA-34FF18153FCC}" type="parTrans" cxnId="{CE3F8E00-6058-45A6-81EE-B920BEF3BFB9}">
      <dgm:prSet/>
      <dgm:spPr/>
      <dgm:t>
        <a:bodyPr/>
        <a:lstStyle/>
        <a:p>
          <a:endParaRPr lang="pl-PL"/>
        </a:p>
      </dgm:t>
    </dgm:pt>
    <dgm:pt modelId="{984A015D-32EB-44F9-9F78-3C5092379C6B}" type="sibTrans" cxnId="{CE3F8E00-6058-45A6-81EE-B920BEF3BFB9}">
      <dgm:prSet/>
      <dgm:spPr/>
      <dgm:t>
        <a:bodyPr/>
        <a:lstStyle/>
        <a:p>
          <a:endParaRPr lang="pl-PL"/>
        </a:p>
      </dgm:t>
    </dgm:pt>
    <dgm:pt modelId="{526E2BD5-1DA6-4267-BE41-9C6C198B2328}">
      <dgm:prSet phldrT="[Tekst]"/>
      <dgm:spPr/>
      <dgm:t>
        <a:bodyPr/>
        <a:lstStyle/>
        <a:p>
          <a:r>
            <a:rPr lang="pl-PL" dirty="0"/>
            <a:t>…</a:t>
          </a:r>
        </a:p>
      </dgm:t>
    </dgm:pt>
    <dgm:pt modelId="{686DAB82-3730-4F71-A904-C38E88CD39BF}" type="parTrans" cxnId="{1987E97C-9BB1-4C9C-838B-D095FE99A3B3}">
      <dgm:prSet/>
      <dgm:spPr/>
      <dgm:t>
        <a:bodyPr/>
        <a:lstStyle/>
        <a:p>
          <a:endParaRPr lang="pl-PL"/>
        </a:p>
      </dgm:t>
    </dgm:pt>
    <dgm:pt modelId="{0A1DDA3A-569A-4887-9999-95FEF1B247C7}" type="sibTrans" cxnId="{1987E97C-9BB1-4C9C-838B-D095FE99A3B3}">
      <dgm:prSet/>
      <dgm:spPr/>
      <dgm:t>
        <a:bodyPr/>
        <a:lstStyle/>
        <a:p>
          <a:endParaRPr lang="pl-PL"/>
        </a:p>
      </dgm:t>
    </dgm:pt>
    <dgm:pt modelId="{3E71CCE5-EC8B-46B2-81E6-1FE31BF0AE3D}">
      <dgm:prSet phldrT="[Tekst]"/>
      <dgm:spPr/>
      <dgm:t>
        <a:bodyPr/>
        <a:lstStyle/>
        <a:p>
          <a:r>
            <a:rPr lang="pl-PL" dirty="0"/>
            <a:t>c</a:t>
          </a:r>
          <a:r>
            <a:rPr lang="en-US" dirty="0" err="1"/>
            <a:t>onstant</a:t>
          </a:r>
          <a:r>
            <a:rPr lang="en-US" dirty="0"/>
            <a:t> analysis of </a:t>
          </a:r>
          <a:r>
            <a:rPr lang="pl-PL" dirty="0" err="1"/>
            <a:t>users</a:t>
          </a:r>
          <a:r>
            <a:rPr lang="en-US" dirty="0"/>
            <a:t>' information needs</a:t>
          </a:r>
          <a:endParaRPr lang="pl-PL" dirty="0"/>
        </a:p>
      </dgm:t>
    </dgm:pt>
    <dgm:pt modelId="{9B545E80-AA2E-4ACB-952B-B10142655625}" type="parTrans" cxnId="{5B95ECC0-894E-4A68-A6AE-C7063870C9C1}">
      <dgm:prSet/>
      <dgm:spPr/>
      <dgm:t>
        <a:bodyPr/>
        <a:lstStyle/>
        <a:p>
          <a:endParaRPr lang="pl-PL"/>
        </a:p>
      </dgm:t>
    </dgm:pt>
    <dgm:pt modelId="{77871A71-4151-461C-B54A-9605491A34D5}" type="sibTrans" cxnId="{5B95ECC0-894E-4A68-A6AE-C7063870C9C1}">
      <dgm:prSet/>
      <dgm:spPr/>
      <dgm:t>
        <a:bodyPr/>
        <a:lstStyle/>
        <a:p>
          <a:endParaRPr lang="pl-PL"/>
        </a:p>
      </dgm:t>
    </dgm:pt>
    <dgm:pt modelId="{857FA00E-94CD-40A0-B68D-BDCA4AAE7803}">
      <dgm:prSet phldrT="[Tekst]"/>
      <dgm:spPr/>
      <dgm:t>
        <a:bodyPr/>
        <a:lstStyle/>
        <a:p>
          <a:r>
            <a:rPr lang="pl-PL" dirty="0" err="1"/>
            <a:t>projects</a:t>
          </a:r>
          <a:r>
            <a:rPr lang="pl-PL" dirty="0"/>
            <a:t> in </a:t>
          </a:r>
          <a:r>
            <a:rPr lang="pl-PL" dirty="0" err="1"/>
            <a:t>international</a:t>
          </a:r>
          <a:r>
            <a:rPr lang="pl-PL" dirty="0"/>
            <a:t> </a:t>
          </a:r>
          <a:r>
            <a:rPr lang="pl-PL" dirty="0" err="1"/>
            <a:t>consortium</a:t>
          </a:r>
          <a:r>
            <a:rPr lang="pl-PL" dirty="0"/>
            <a:t>, </a:t>
          </a:r>
          <a:r>
            <a:rPr lang="pl-PL" dirty="0" err="1"/>
            <a:t>grants</a:t>
          </a:r>
          <a:endParaRPr lang="pl-PL" dirty="0"/>
        </a:p>
      </dgm:t>
    </dgm:pt>
    <dgm:pt modelId="{097AAF3B-684B-45A5-B45E-34B531F85F07}" type="parTrans" cxnId="{529E2F4F-4F98-458C-94ED-22197D154BA9}">
      <dgm:prSet/>
      <dgm:spPr/>
      <dgm:t>
        <a:bodyPr/>
        <a:lstStyle/>
        <a:p>
          <a:endParaRPr lang="pl-PL"/>
        </a:p>
      </dgm:t>
    </dgm:pt>
    <dgm:pt modelId="{54F2F555-1952-4284-86D6-1D888FF86018}" type="sibTrans" cxnId="{529E2F4F-4F98-458C-94ED-22197D154BA9}">
      <dgm:prSet/>
      <dgm:spPr/>
      <dgm:t>
        <a:bodyPr/>
        <a:lstStyle/>
        <a:p>
          <a:endParaRPr lang="pl-PL"/>
        </a:p>
      </dgm:t>
    </dgm:pt>
    <dgm:pt modelId="{67C8E502-13BB-4615-AF32-C7223259F44B}" type="pres">
      <dgm:prSet presAssocID="{71599C79-0E65-415A-AD10-F7226ECFE1A2}" presName="linear" presStyleCnt="0">
        <dgm:presLayoutVars>
          <dgm:animLvl val="lvl"/>
          <dgm:resizeHandles val="exact"/>
        </dgm:presLayoutVars>
      </dgm:prSet>
      <dgm:spPr/>
    </dgm:pt>
    <dgm:pt modelId="{F859E4F8-0A0D-4BE9-8C8B-B6B13412BA0E}" type="pres">
      <dgm:prSet presAssocID="{C0D6C8BA-C8DF-4968-B622-73C265F1C08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0515BCF-5631-48A1-B049-1550369F4C47}" type="pres">
      <dgm:prSet presAssocID="{C0D6C8BA-C8DF-4968-B622-73C265F1C08C}" presName="childText" presStyleLbl="revTx" presStyleIdx="0" presStyleCnt="3">
        <dgm:presLayoutVars>
          <dgm:bulletEnabled val="1"/>
        </dgm:presLayoutVars>
      </dgm:prSet>
      <dgm:spPr/>
    </dgm:pt>
    <dgm:pt modelId="{9FDB9DBA-77AA-4D3F-982A-E4AE243EB0C6}" type="pres">
      <dgm:prSet presAssocID="{7AD40471-21D8-4C9A-91D9-896DA95375D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92C66D9-FE8B-4677-8942-8D5B3BCCCD42}" type="pres">
      <dgm:prSet presAssocID="{7AD40471-21D8-4C9A-91D9-896DA95375D4}" presName="childText" presStyleLbl="revTx" presStyleIdx="1" presStyleCnt="3">
        <dgm:presLayoutVars>
          <dgm:bulletEnabled val="1"/>
        </dgm:presLayoutVars>
      </dgm:prSet>
      <dgm:spPr/>
    </dgm:pt>
    <dgm:pt modelId="{6396F753-63FC-431A-BFD8-7F8CEC96D297}" type="pres">
      <dgm:prSet presAssocID="{E54CCC3B-1F49-4B36-98D2-1261790DEDA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AAE0C87-498F-4EE7-821A-4F21E51554FB}" type="pres">
      <dgm:prSet presAssocID="{E54CCC3B-1F49-4B36-98D2-1261790DEDAD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CE3F8E00-6058-45A6-81EE-B920BEF3BFB9}" srcId="{C0D6C8BA-C8DF-4968-B622-73C265F1C08C}" destId="{28BEB22B-A9E8-49E5-8B76-98A17C4DBE3C}" srcOrd="2" destOrd="0" parTransId="{836C0ECF-E277-45B9-88CA-34FF18153FCC}" sibTransId="{984A015D-32EB-44F9-9F78-3C5092379C6B}"/>
    <dgm:cxn modelId="{79503C12-FC0D-4922-9D8C-F644CAD70163}" type="presOf" srcId="{C0D6C8BA-C8DF-4968-B622-73C265F1C08C}" destId="{F859E4F8-0A0D-4BE9-8C8B-B6B13412BA0E}" srcOrd="0" destOrd="0" presId="urn:microsoft.com/office/officeart/2005/8/layout/vList2"/>
    <dgm:cxn modelId="{06FC9E26-C8BF-439E-8DE0-36756B259FA4}" srcId="{7AD40471-21D8-4C9A-91D9-896DA95375D4}" destId="{21C841FF-8E50-4E2F-9F99-7428AB3D2D1A}" srcOrd="0" destOrd="0" parTransId="{5AA469A8-82D4-44DB-AFBF-E7BC9B5400B7}" sibTransId="{1C248052-BCA5-4EF6-82FB-D8DFACFFC5DB}"/>
    <dgm:cxn modelId="{FA88852A-D597-4E45-9DBE-F03B07894151}" type="presOf" srcId="{E54CCC3B-1F49-4B36-98D2-1261790DEDAD}" destId="{6396F753-63FC-431A-BFD8-7F8CEC96D297}" srcOrd="0" destOrd="0" presId="urn:microsoft.com/office/officeart/2005/8/layout/vList2"/>
    <dgm:cxn modelId="{DDE5602C-46B6-496B-99ED-817D5A2C84A1}" type="presOf" srcId="{3E71CCE5-EC8B-46B2-81E6-1FE31BF0AE3D}" destId="{AAAE0C87-498F-4EE7-821A-4F21E51554FB}" srcOrd="0" destOrd="1" presId="urn:microsoft.com/office/officeart/2005/8/layout/vList2"/>
    <dgm:cxn modelId="{85E9FD3C-8980-4758-9F2C-98A608DCFBA3}" srcId="{71599C79-0E65-415A-AD10-F7226ECFE1A2}" destId="{C0D6C8BA-C8DF-4968-B622-73C265F1C08C}" srcOrd="0" destOrd="0" parTransId="{0F643660-4D46-4193-87E0-6D50E1C715AC}" sibTransId="{891B0C92-73CE-449D-8184-5F4ABD60CFD9}"/>
    <dgm:cxn modelId="{E43EBC3D-AE4E-4862-A71C-9C8D53E25D25}" srcId="{E54CCC3B-1F49-4B36-98D2-1261790DEDAD}" destId="{2F9E2803-2CEB-499A-821F-33242F6D00F3}" srcOrd="0" destOrd="0" parTransId="{FACE956C-9510-4880-AA32-B7383CBC4AEA}" sibTransId="{CDE66037-B64B-49FC-A285-2D53111DB0D7}"/>
    <dgm:cxn modelId="{1C3C9842-F184-4EA9-8479-E009E385E27D}" type="presOf" srcId="{21C841FF-8E50-4E2F-9F99-7428AB3D2D1A}" destId="{392C66D9-FE8B-4677-8942-8D5B3BCCCD42}" srcOrd="0" destOrd="0" presId="urn:microsoft.com/office/officeart/2005/8/layout/vList2"/>
    <dgm:cxn modelId="{6CBF3B47-CDDB-4AE9-BCFE-CCB93B378292}" type="presOf" srcId="{28BEB22B-A9E8-49E5-8B76-98A17C4DBE3C}" destId="{60515BCF-5631-48A1-B049-1550369F4C47}" srcOrd="0" destOrd="2" presId="urn:microsoft.com/office/officeart/2005/8/layout/vList2"/>
    <dgm:cxn modelId="{189F2F49-68FB-4711-8A07-D37948EEA230}" srcId="{71599C79-0E65-415A-AD10-F7226ECFE1A2}" destId="{E54CCC3B-1F49-4B36-98D2-1261790DEDAD}" srcOrd="2" destOrd="0" parTransId="{7FEF39AC-1403-45F5-B25E-305DFCCF7C40}" sibTransId="{C1AA4AE4-FAFE-4F8B-9230-B3C233CFAD6C}"/>
    <dgm:cxn modelId="{529E2F4F-4F98-458C-94ED-22197D154BA9}" srcId="{7AD40471-21D8-4C9A-91D9-896DA95375D4}" destId="{857FA00E-94CD-40A0-B68D-BDCA4AAE7803}" srcOrd="1" destOrd="0" parTransId="{097AAF3B-684B-45A5-B45E-34B531F85F07}" sibTransId="{54F2F555-1952-4284-86D6-1D888FF86018}"/>
    <dgm:cxn modelId="{1987E97C-9BB1-4C9C-838B-D095FE99A3B3}" srcId="{C0D6C8BA-C8DF-4968-B622-73C265F1C08C}" destId="{526E2BD5-1DA6-4267-BE41-9C6C198B2328}" srcOrd="3" destOrd="0" parTransId="{686DAB82-3730-4F71-A904-C38E88CD39BF}" sibTransId="{0A1DDA3A-569A-4887-9999-95FEF1B247C7}"/>
    <dgm:cxn modelId="{D538B07E-3820-4B22-82C3-872BA66D7C91}" type="presOf" srcId="{7AD40471-21D8-4C9A-91D9-896DA95375D4}" destId="{9FDB9DBA-77AA-4D3F-982A-E4AE243EB0C6}" srcOrd="0" destOrd="0" presId="urn:microsoft.com/office/officeart/2005/8/layout/vList2"/>
    <dgm:cxn modelId="{FD26FE97-D64D-4831-8814-348C52837446}" srcId="{C0D6C8BA-C8DF-4968-B622-73C265F1C08C}" destId="{E9CECC7E-41A6-4B32-818A-7DD45C05DAFA}" srcOrd="0" destOrd="0" parTransId="{AF4181A7-4BF9-4AF7-B4F7-1945B028834D}" sibTransId="{671EA6B2-5EBF-433D-BF37-915675C3A35D}"/>
    <dgm:cxn modelId="{F6FECB9B-418C-4FCA-92E0-ADE5B7811AB7}" type="presOf" srcId="{E9CECC7E-41A6-4B32-818A-7DD45C05DAFA}" destId="{60515BCF-5631-48A1-B049-1550369F4C47}" srcOrd="0" destOrd="0" presId="urn:microsoft.com/office/officeart/2005/8/layout/vList2"/>
    <dgm:cxn modelId="{766F48B2-FB25-4B49-B620-984380DB802C}" type="presOf" srcId="{71599C79-0E65-415A-AD10-F7226ECFE1A2}" destId="{67C8E502-13BB-4615-AF32-C7223259F44B}" srcOrd="0" destOrd="0" presId="urn:microsoft.com/office/officeart/2005/8/layout/vList2"/>
    <dgm:cxn modelId="{5B95ECC0-894E-4A68-A6AE-C7063870C9C1}" srcId="{E54CCC3B-1F49-4B36-98D2-1261790DEDAD}" destId="{3E71CCE5-EC8B-46B2-81E6-1FE31BF0AE3D}" srcOrd="1" destOrd="0" parTransId="{9B545E80-AA2E-4ACB-952B-B10142655625}" sibTransId="{77871A71-4151-461C-B54A-9605491A34D5}"/>
    <dgm:cxn modelId="{2237F4CC-AADD-410D-8213-76F9EFA78B63}" srcId="{71599C79-0E65-415A-AD10-F7226ECFE1A2}" destId="{7AD40471-21D8-4C9A-91D9-896DA95375D4}" srcOrd="1" destOrd="0" parTransId="{64FD68A9-79E5-40E6-9C5D-153D18102CCD}" sibTransId="{69ECC50C-474E-41BB-81B3-BAEDC9C757B7}"/>
    <dgm:cxn modelId="{A662B9D4-F31D-4AF5-BF63-0A1F6BA301A1}" type="presOf" srcId="{857FA00E-94CD-40A0-B68D-BDCA4AAE7803}" destId="{392C66D9-FE8B-4677-8942-8D5B3BCCCD42}" srcOrd="0" destOrd="1" presId="urn:microsoft.com/office/officeart/2005/8/layout/vList2"/>
    <dgm:cxn modelId="{90B979E4-100B-4788-B293-C931F86ACD68}" srcId="{C0D6C8BA-C8DF-4968-B622-73C265F1C08C}" destId="{3C157962-205D-421B-B11A-1B56E9C088AC}" srcOrd="1" destOrd="0" parTransId="{7F683B37-7266-46B7-A242-B590A9A2EE12}" sibTransId="{AEDECEC7-CABE-40D7-AE09-3F62FC71C1EF}"/>
    <dgm:cxn modelId="{CA3B69E5-7215-4A3F-A375-92CDF5823B2E}" type="presOf" srcId="{3C157962-205D-421B-B11A-1B56E9C088AC}" destId="{60515BCF-5631-48A1-B049-1550369F4C47}" srcOrd="0" destOrd="1" presId="urn:microsoft.com/office/officeart/2005/8/layout/vList2"/>
    <dgm:cxn modelId="{11A7E3F1-8655-4AB8-8C55-14F5EF8FD9BA}" type="presOf" srcId="{526E2BD5-1DA6-4267-BE41-9C6C198B2328}" destId="{60515BCF-5631-48A1-B049-1550369F4C47}" srcOrd="0" destOrd="3" presId="urn:microsoft.com/office/officeart/2005/8/layout/vList2"/>
    <dgm:cxn modelId="{54AD17F3-F2E3-46DD-A872-A90F69B752ED}" type="presOf" srcId="{2F9E2803-2CEB-499A-821F-33242F6D00F3}" destId="{AAAE0C87-498F-4EE7-821A-4F21E51554FB}" srcOrd="0" destOrd="0" presId="urn:microsoft.com/office/officeart/2005/8/layout/vList2"/>
    <dgm:cxn modelId="{41669476-35CA-44AC-B53D-9D2390FC1ECB}" type="presParOf" srcId="{67C8E502-13BB-4615-AF32-C7223259F44B}" destId="{F859E4F8-0A0D-4BE9-8C8B-B6B13412BA0E}" srcOrd="0" destOrd="0" presId="urn:microsoft.com/office/officeart/2005/8/layout/vList2"/>
    <dgm:cxn modelId="{8536F032-6CF3-4E59-8F5A-3445257A2F56}" type="presParOf" srcId="{67C8E502-13BB-4615-AF32-C7223259F44B}" destId="{60515BCF-5631-48A1-B049-1550369F4C47}" srcOrd="1" destOrd="0" presId="urn:microsoft.com/office/officeart/2005/8/layout/vList2"/>
    <dgm:cxn modelId="{0B8940F8-CBB6-4B7F-A62A-B28A73E58EAB}" type="presParOf" srcId="{67C8E502-13BB-4615-AF32-C7223259F44B}" destId="{9FDB9DBA-77AA-4D3F-982A-E4AE243EB0C6}" srcOrd="2" destOrd="0" presId="urn:microsoft.com/office/officeart/2005/8/layout/vList2"/>
    <dgm:cxn modelId="{4F82908A-7BCB-4128-9885-EA126C5FBC4F}" type="presParOf" srcId="{67C8E502-13BB-4615-AF32-C7223259F44B}" destId="{392C66D9-FE8B-4677-8942-8D5B3BCCCD42}" srcOrd="3" destOrd="0" presId="urn:microsoft.com/office/officeart/2005/8/layout/vList2"/>
    <dgm:cxn modelId="{1CC03950-9D04-4167-9B90-44F425FA356A}" type="presParOf" srcId="{67C8E502-13BB-4615-AF32-C7223259F44B}" destId="{6396F753-63FC-431A-BFD8-7F8CEC96D297}" srcOrd="4" destOrd="0" presId="urn:microsoft.com/office/officeart/2005/8/layout/vList2"/>
    <dgm:cxn modelId="{870D9AF8-D618-4A65-B7D7-9FDF0C438818}" type="presParOf" srcId="{67C8E502-13BB-4615-AF32-C7223259F44B}" destId="{AAAE0C87-498F-4EE7-821A-4F21E51554FB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9F2841-66FA-4D84-A1E5-D4E91ADB5FED}">
      <dsp:nvSpPr>
        <dsp:cNvPr id="0" name=""/>
        <dsp:cNvSpPr/>
      </dsp:nvSpPr>
      <dsp:spPr>
        <a:xfrm>
          <a:off x="-11726" y="2484"/>
          <a:ext cx="9325518" cy="12706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Statistics: a tool for monitoring economic development and social change</a:t>
          </a:r>
          <a:r>
            <a:rPr lang="pl-PL" sz="2400" kern="1200" dirty="0"/>
            <a:t>s</a:t>
          </a:r>
          <a:r>
            <a:rPr lang="en-US" sz="2400" kern="1200" dirty="0"/>
            <a:t> for </a:t>
          </a:r>
          <a:r>
            <a:rPr lang="en-US" sz="2400" b="1" kern="1200" dirty="0"/>
            <a:t>economic decision-making and policy-making</a:t>
          </a:r>
          <a:endParaRPr lang="pl-PL" sz="2400" b="1" kern="1200" dirty="0"/>
        </a:p>
      </dsp:txBody>
      <dsp:txXfrm>
        <a:off x="25489" y="39699"/>
        <a:ext cx="9251088" cy="1196171"/>
      </dsp:txXfrm>
    </dsp:sp>
    <dsp:sp modelId="{EFC1AB03-DEB4-4672-B1E7-E9ADCB6C137D}">
      <dsp:nvSpPr>
        <dsp:cNvPr id="0" name=""/>
        <dsp:cNvSpPr/>
      </dsp:nvSpPr>
      <dsp:spPr>
        <a:xfrm rot="5400000">
          <a:off x="4412795" y="1304850"/>
          <a:ext cx="476475" cy="5717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400" kern="1200"/>
        </a:p>
      </dsp:txBody>
      <dsp:txXfrm rot="-5400000">
        <a:off x="4479502" y="1352497"/>
        <a:ext cx="343062" cy="333533"/>
      </dsp:txXfrm>
    </dsp:sp>
    <dsp:sp modelId="{50F505AA-69F1-48AF-AB2C-5F0D3ED079A1}">
      <dsp:nvSpPr>
        <dsp:cNvPr id="0" name=""/>
        <dsp:cNvSpPr/>
      </dsp:nvSpPr>
      <dsp:spPr>
        <a:xfrm>
          <a:off x="0" y="1908386"/>
          <a:ext cx="9302066" cy="12706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Therefore, the </a:t>
          </a:r>
          <a:r>
            <a:rPr lang="en-US" sz="2400" b="1" kern="1200" dirty="0"/>
            <a:t>process of European integration </a:t>
          </a:r>
          <a:r>
            <a:rPr lang="en-US" sz="2400" kern="1200" dirty="0"/>
            <a:t>has </a:t>
          </a:r>
          <a:r>
            <a:rPr lang="pl-PL" sz="2400" kern="1200" dirty="0" err="1"/>
            <a:t>also</a:t>
          </a:r>
          <a:r>
            <a:rPr lang="en-US" sz="2400" kern="1200" dirty="0"/>
            <a:t> </a:t>
          </a:r>
          <a:r>
            <a:rPr lang="en-US" sz="2400" b="1" kern="1200" dirty="0"/>
            <a:t>included this area</a:t>
          </a:r>
          <a:endParaRPr lang="pl-PL" sz="2400" b="1" kern="1200" dirty="0"/>
        </a:p>
      </dsp:txBody>
      <dsp:txXfrm>
        <a:off x="37215" y="1945601"/>
        <a:ext cx="9227636" cy="1196171"/>
      </dsp:txXfrm>
    </dsp:sp>
    <dsp:sp modelId="{CDD0F83E-B288-4894-8189-59504ED23F38}">
      <dsp:nvSpPr>
        <dsp:cNvPr id="0" name=""/>
        <dsp:cNvSpPr/>
      </dsp:nvSpPr>
      <dsp:spPr>
        <a:xfrm rot="5400000">
          <a:off x="4412795" y="3210752"/>
          <a:ext cx="476475" cy="5717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400" kern="1200"/>
        </a:p>
      </dsp:txBody>
      <dsp:txXfrm rot="-5400000">
        <a:off x="4479502" y="3258399"/>
        <a:ext cx="343062" cy="333533"/>
      </dsp:txXfrm>
    </dsp:sp>
    <dsp:sp modelId="{7D4299D2-47F3-49F6-B4D1-816D66BA2197}">
      <dsp:nvSpPr>
        <dsp:cNvPr id="0" name=""/>
        <dsp:cNvSpPr/>
      </dsp:nvSpPr>
      <dsp:spPr>
        <a:xfrm>
          <a:off x="0" y="3814288"/>
          <a:ext cx="9302066" cy="12706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The essence of integration in statistics: survey</a:t>
          </a:r>
          <a:r>
            <a:rPr lang="pl-PL" sz="2400" kern="1200" dirty="0"/>
            <a:t>s</a:t>
          </a:r>
          <a:r>
            <a:rPr lang="en-US" sz="2400" kern="1200" dirty="0"/>
            <a:t> </a:t>
          </a:r>
          <a:r>
            <a:rPr lang="en-US" sz="2400" kern="1200" dirty="0" err="1"/>
            <a:t>methodolog</a:t>
          </a:r>
          <a:r>
            <a:rPr lang="pl-PL" sz="2400" kern="1200" dirty="0" err="1"/>
            <a:t>ies</a:t>
          </a:r>
          <a:r>
            <a:rPr lang="en-US" sz="2400" kern="1200" dirty="0"/>
            <a:t> </a:t>
          </a:r>
          <a:r>
            <a:rPr lang="pl-PL" sz="2400" kern="1200" dirty="0" err="1"/>
            <a:t>that</a:t>
          </a:r>
          <a:r>
            <a:rPr lang="pl-PL" sz="2400" kern="1200" dirty="0"/>
            <a:t> </a:t>
          </a:r>
          <a:r>
            <a:rPr lang="pl-PL" sz="2400" kern="1200" dirty="0" err="1"/>
            <a:t>ensure</a:t>
          </a:r>
          <a:r>
            <a:rPr lang="en-US" sz="2400" kern="1200" dirty="0"/>
            <a:t> </a:t>
          </a:r>
          <a:r>
            <a:rPr lang="en-US" sz="2400" b="1" kern="1200" dirty="0"/>
            <a:t>comparable results on a European scale</a:t>
          </a:r>
          <a:endParaRPr lang="pl-PL" sz="2400" b="1" kern="1200" dirty="0"/>
        </a:p>
      </dsp:txBody>
      <dsp:txXfrm>
        <a:off x="37215" y="3851503"/>
        <a:ext cx="9227636" cy="11961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DFB510-9D7E-4E48-BD38-4C2EABAD68C9}">
      <dsp:nvSpPr>
        <dsp:cNvPr id="0" name=""/>
        <dsp:cNvSpPr/>
      </dsp:nvSpPr>
      <dsp:spPr>
        <a:xfrm rot="10800000">
          <a:off x="2476774" y="3771"/>
          <a:ext cx="7660068" cy="218943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480" tIns="201930" rIns="376936" bIns="20193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b="1" kern="1200" dirty="0"/>
            <a:t>INSTITUTIONAL SUPPORT</a:t>
          </a:r>
          <a:endParaRPr lang="pl-PL" sz="5300" kern="1200" dirty="0"/>
        </a:p>
      </dsp:txBody>
      <dsp:txXfrm rot="10800000">
        <a:off x="3024132" y="3771"/>
        <a:ext cx="7112710" cy="2189434"/>
      </dsp:txXfrm>
    </dsp:sp>
    <dsp:sp modelId="{827CD80B-4C6C-406F-B780-1DEA62549A1F}">
      <dsp:nvSpPr>
        <dsp:cNvPr id="0" name=""/>
        <dsp:cNvSpPr/>
      </dsp:nvSpPr>
      <dsp:spPr>
        <a:xfrm>
          <a:off x="26162" y="150551"/>
          <a:ext cx="2189434" cy="218943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084EC5-DA5C-4082-8A9A-03ED8D176EC6}">
      <dsp:nvSpPr>
        <dsp:cNvPr id="0" name=""/>
        <dsp:cNvSpPr/>
      </dsp:nvSpPr>
      <dsp:spPr>
        <a:xfrm rot="10800000">
          <a:off x="2426773" y="2846768"/>
          <a:ext cx="7660068" cy="218943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480" tIns="201930" rIns="376936" bIns="20193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b="1" kern="1200" dirty="0"/>
            <a:t>EXPERT SUPPORT </a:t>
          </a:r>
          <a:endParaRPr lang="pl-PL" sz="5300" kern="1200" dirty="0"/>
        </a:p>
      </dsp:txBody>
      <dsp:txXfrm rot="10800000">
        <a:off x="2974131" y="2846768"/>
        <a:ext cx="7112710" cy="2189434"/>
      </dsp:txXfrm>
    </dsp:sp>
    <dsp:sp modelId="{A19963BD-C830-41BE-ADA0-DB9C681C188C}">
      <dsp:nvSpPr>
        <dsp:cNvPr id="0" name=""/>
        <dsp:cNvSpPr/>
      </dsp:nvSpPr>
      <dsp:spPr>
        <a:xfrm>
          <a:off x="192816" y="2976908"/>
          <a:ext cx="1989429" cy="190117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DFB510-9D7E-4E48-BD38-4C2EABAD68C9}">
      <dsp:nvSpPr>
        <dsp:cNvPr id="0" name=""/>
        <dsp:cNvSpPr/>
      </dsp:nvSpPr>
      <dsp:spPr>
        <a:xfrm rot="10800000">
          <a:off x="2476774" y="3771"/>
          <a:ext cx="7660068" cy="218943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480" tIns="102870" rIns="192024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b="1" kern="1200" dirty="0"/>
            <a:t>Development </a:t>
          </a:r>
          <a:r>
            <a:rPr lang="pl-PL" sz="2700" b="1" kern="1200" dirty="0" err="1"/>
            <a:t>projects</a:t>
          </a:r>
          <a:endParaRPr lang="pl-PL" sz="2700" b="1" kern="1200" dirty="0"/>
        </a:p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- </a:t>
          </a:r>
          <a:r>
            <a:rPr lang="pl-PL" sz="2700" kern="1200" dirty="0" err="1"/>
            <a:t>new</a:t>
          </a:r>
          <a:r>
            <a:rPr lang="pl-PL" sz="2700" kern="1200" dirty="0"/>
            <a:t> data </a:t>
          </a:r>
          <a:r>
            <a:rPr lang="pl-PL" sz="2700" kern="1200" dirty="0" err="1"/>
            <a:t>sources</a:t>
          </a:r>
          <a:endParaRPr lang="pl-PL" sz="2700" kern="1200" dirty="0"/>
        </a:p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- </a:t>
          </a:r>
          <a:r>
            <a:rPr lang="pl-PL" sz="2700" kern="1200" dirty="0" err="1"/>
            <a:t>cooperation</a:t>
          </a:r>
          <a:endParaRPr lang="pl-PL" sz="2700" kern="1200" dirty="0"/>
        </a:p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- </a:t>
          </a:r>
          <a:r>
            <a:rPr lang="pl-PL" sz="2700" kern="1200" dirty="0" err="1"/>
            <a:t>new</a:t>
          </a:r>
          <a:r>
            <a:rPr lang="pl-PL" sz="2700" kern="1200" dirty="0"/>
            <a:t> </a:t>
          </a:r>
          <a:r>
            <a:rPr lang="pl-PL" sz="2700" kern="1200" dirty="0" err="1"/>
            <a:t>dissemination</a:t>
          </a:r>
          <a:r>
            <a:rPr lang="pl-PL" sz="2700" kern="1200" dirty="0"/>
            <a:t> </a:t>
          </a:r>
          <a:r>
            <a:rPr lang="pl-PL" sz="2700" kern="1200" dirty="0" err="1"/>
            <a:t>methods</a:t>
          </a:r>
          <a:endParaRPr lang="pl-PL" sz="2700" kern="1200" dirty="0"/>
        </a:p>
      </dsp:txBody>
      <dsp:txXfrm rot="10800000">
        <a:off x="3024132" y="3771"/>
        <a:ext cx="7112710" cy="2189434"/>
      </dsp:txXfrm>
    </dsp:sp>
    <dsp:sp modelId="{827CD80B-4C6C-406F-B780-1DEA62549A1F}">
      <dsp:nvSpPr>
        <dsp:cNvPr id="0" name=""/>
        <dsp:cNvSpPr/>
      </dsp:nvSpPr>
      <dsp:spPr>
        <a:xfrm>
          <a:off x="26162" y="150551"/>
          <a:ext cx="2189434" cy="218943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084EC5-DA5C-4082-8A9A-03ED8D176EC6}">
      <dsp:nvSpPr>
        <dsp:cNvPr id="0" name=""/>
        <dsp:cNvSpPr/>
      </dsp:nvSpPr>
      <dsp:spPr>
        <a:xfrm rot="10800000">
          <a:off x="2476774" y="2846768"/>
          <a:ext cx="7660068" cy="218943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480" tIns="102870" rIns="192024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b="1" kern="1200" dirty="0" err="1"/>
            <a:t>Institutional</a:t>
          </a:r>
          <a:r>
            <a:rPr lang="pl-PL" sz="2700" b="1" kern="1200" dirty="0"/>
            <a:t> development</a:t>
          </a:r>
        </a:p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- </a:t>
          </a:r>
          <a:r>
            <a:rPr lang="pl-PL" sz="2700" kern="1200" dirty="0" err="1"/>
            <a:t>implementation</a:t>
          </a:r>
          <a:r>
            <a:rPr lang="pl-PL" sz="2700" kern="1200" dirty="0"/>
            <a:t> of modern </a:t>
          </a:r>
          <a:r>
            <a:rPr lang="pl-PL" sz="2700" kern="1200" dirty="0" err="1"/>
            <a:t>technologies</a:t>
          </a:r>
          <a:endParaRPr lang="pl-PL" sz="2700" kern="1200" dirty="0"/>
        </a:p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- </a:t>
          </a:r>
          <a:r>
            <a:rPr lang="pl-PL" sz="2700" kern="1200" dirty="0" err="1"/>
            <a:t>improvement</a:t>
          </a:r>
          <a:r>
            <a:rPr lang="pl-PL" sz="2700" kern="1200" dirty="0"/>
            <a:t> of </a:t>
          </a:r>
          <a:r>
            <a:rPr lang="pl-PL" sz="2700" kern="1200" dirty="0" err="1"/>
            <a:t>competence</a:t>
          </a:r>
          <a:endParaRPr lang="pl-PL" sz="2700" kern="1200" dirty="0"/>
        </a:p>
      </dsp:txBody>
      <dsp:txXfrm rot="10800000">
        <a:off x="3024132" y="2846768"/>
        <a:ext cx="7112710" cy="2189434"/>
      </dsp:txXfrm>
    </dsp:sp>
    <dsp:sp modelId="{A19963BD-C830-41BE-ADA0-DB9C681C188C}">
      <dsp:nvSpPr>
        <dsp:cNvPr id="0" name=""/>
        <dsp:cNvSpPr/>
      </dsp:nvSpPr>
      <dsp:spPr>
        <a:xfrm>
          <a:off x="142815" y="2832778"/>
          <a:ext cx="2189434" cy="218943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59E4F8-0A0D-4BE9-8C8B-B6B13412BA0E}">
      <dsp:nvSpPr>
        <dsp:cNvPr id="0" name=""/>
        <dsp:cNvSpPr/>
      </dsp:nvSpPr>
      <dsp:spPr>
        <a:xfrm>
          <a:off x="0" y="5657"/>
          <a:ext cx="11518900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New data </a:t>
          </a:r>
          <a:r>
            <a:rPr lang="pl-PL" sz="2800" kern="1200" dirty="0" err="1"/>
            <a:t>sources</a:t>
          </a:r>
          <a:endParaRPr lang="pl-PL" sz="2800" kern="1200" dirty="0"/>
        </a:p>
      </dsp:txBody>
      <dsp:txXfrm>
        <a:off x="32784" y="38441"/>
        <a:ext cx="11453332" cy="606012"/>
      </dsp:txXfrm>
    </dsp:sp>
    <dsp:sp modelId="{60515BCF-5631-48A1-B049-1550369F4C47}">
      <dsp:nvSpPr>
        <dsp:cNvPr id="0" name=""/>
        <dsp:cNvSpPr/>
      </dsp:nvSpPr>
      <dsp:spPr>
        <a:xfrm>
          <a:off x="0" y="677237"/>
          <a:ext cx="11518900" cy="1506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5725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200" kern="1200" dirty="0" err="1"/>
            <a:t>administrative</a:t>
          </a:r>
          <a:r>
            <a:rPr lang="pl-PL" sz="2200" kern="1200" dirty="0"/>
            <a:t> data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200" kern="1200" dirty="0" err="1"/>
            <a:t>satellite</a:t>
          </a:r>
          <a:r>
            <a:rPr lang="pl-PL" sz="2200" kern="1200" dirty="0"/>
            <a:t> data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200" kern="1200" dirty="0"/>
            <a:t>web-</a:t>
          </a:r>
          <a:r>
            <a:rPr lang="pl-PL" sz="2200" kern="1200" dirty="0" err="1"/>
            <a:t>scraped</a:t>
          </a:r>
          <a:r>
            <a:rPr lang="pl-PL" sz="2200" kern="1200" dirty="0"/>
            <a:t> data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200" kern="1200" dirty="0"/>
            <a:t>…</a:t>
          </a:r>
        </a:p>
      </dsp:txBody>
      <dsp:txXfrm>
        <a:off x="0" y="677237"/>
        <a:ext cx="11518900" cy="1506960"/>
      </dsp:txXfrm>
    </dsp:sp>
    <dsp:sp modelId="{9FDB9DBA-77AA-4D3F-982A-E4AE243EB0C6}">
      <dsp:nvSpPr>
        <dsp:cNvPr id="0" name=""/>
        <dsp:cNvSpPr/>
      </dsp:nvSpPr>
      <dsp:spPr>
        <a:xfrm>
          <a:off x="0" y="2184197"/>
          <a:ext cx="11518900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 err="1"/>
            <a:t>Cooperation</a:t>
          </a:r>
          <a:endParaRPr lang="pl-PL" sz="2800" kern="1200" dirty="0"/>
        </a:p>
      </dsp:txBody>
      <dsp:txXfrm>
        <a:off x="32784" y="2216981"/>
        <a:ext cx="11453332" cy="606012"/>
      </dsp:txXfrm>
    </dsp:sp>
    <dsp:sp modelId="{392C66D9-FE8B-4677-8942-8D5B3BCCCD42}">
      <dsp:nvSpPr>
        <dsp:cNvPr id="0" name=""/>
        <dsp:cNvSpPr/>
      </dsp:nvSpPr>
      <dsp:spPr>
        <a:xfrm>
          <a:off x="0" y="2855777"/>
          <a:ext cx="11518900" cy="75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5725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200" kern="1200" dirty="0" err="1"/>
            <a:t>national</a:t>
          </a:r>
          <a:r>
            <a:rPr lang="pl-PL" sz="2200" kern="1200" dirty="0"/>
            <a:t>: with science, </a:t>
          </a:r>
          <a:r>
            <a:rPr lang="pl-PL" sz="2200" kern="1200" dirty="0" err="1"/>
            <a:t>ministries</a:t>
          </a:r>
          <a:r>
            <a:rPr lang="pl-PL" sz="2200" kern="1200" dirty="0"/>
            <a:t>, </a:t>
          </a:r>
          <a:r>
            <a:rPr lang="pl-PL" sz="2200" kern="1200" dirty="0" err="1"/>
            <a:t>local</a:t>
          </a:r>
          <a:r>
            <a:rPr lang="pl-PL" sz="2200" kern="1200" dirty="0"/>
            <a:t> </a:t>
          </a:r>
          <a:r>
            <a:rPr lang="pl-PL" sz="2200" kern="1200" dirty="0" err="1"/>
            <a:t>government</a:t>
          </a:r>
          <a:r>
            <a:rPr lang="pl-PL" sz="2200" kern="1200" dirty="0"/>
            <a:t>, </a:t>
          </a:r>
          <a:r>
            <a:rPr lang="pl-PL" sz="2200" kern="1200" dirty="0" err="1"/>
            <a:t>private</a:t>
          </a:r>
          <a:r>
            <a:rPr lang="pl-PL" sz="2200" kern="1200" dirty="0"/>
            <a:t> </a:t>
          </a:r>
          <a:r>
            <a:rPr lang="pl-PL" sz="2200" kern="1200" dirty="0" err="1"/>
            <a:t>sector</a:t>
          </a:r>
          <a:endParaRPr lang="pl-PL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200" kern="1200" dirty="0" err="1"/>
            <a:t>projects</a:t>
          </a:r>
          <a:r>
            <a:rPr lang="pl-PL" sz="2200" kern="1200" dirty="0"/>
            <a:t> in </a:t>
          </a:r>
          <a:r>
            <a:rPr lang="pl-PL" sz="2200" kern="1200" dirty="0" err="1"/>
            <a:t>international</a:t>
          </a:r>
          <a:r>
            <a:rPr lang="pl-PL" sz="2200" kern="1200" dirty="0"/>
            <a:t> </a:t>
          </a:r>
          <a:r>
            <a:rPr lang="pl-PL" sz="2200" kern="1200" dirty="0" err="1"/>
            <a:t>consortium</a:t>
          </a:r>
          <a:r>
            <a:rPr lang="pl-PL" sz="2200" kern="1200" dirty="0"/>
            <a:t>, </a:t>
          </a:r>
          <a:r>
            <a:rPr lang="pl-PL" sz="2200" kern="1200" dirty="0" err="1"/>
            <a:t>grants</a:t>
          </a:r>
          <a:endParaRPr lang="pl-PL" sz="2200" kern="1200" dirty="0"/>
        </a:p>
      </dsp:txBody>
      <dsp:txXfrm>
        <a:off x="0" y="2855777"/>
        <a:ext cx="11518900" cy="753480"/>
      </dsp:txXfrm>
    </dsp:sp>
    <dsp:sp modelId="{6396F753-63FC-431A-BFD8-7F8CEC96D297}">
      <dsp:nvSpPr>
        <dsp:cNvPr id="0" name=""/>
        <dsp:cNvSpPr/>
      </dsp:nvSpPr>
      <dsp:spPr>
        <a:xfrm>
          <a:off x="0" y="3609257"/>
          <a:ext cx="11518900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New </a:t>
          </a:r>
          <a:r>
            <a:rPr lang="pl-PL" sz="2800" kern="1200" dirty="0" err="1"/>
            <a:t>dissemination</a:t>
          </a:r>
          <a:r>
            <a:rPr lang="pl-PL" sz="2800" kern="1200" dirty="0"/>
            <a:t> </a:t>
          </a:r>
          <a:r>
            <a:rPr lang="pl-PL" sz="2800" kern="1200" dirty="0" err="1"/>
            <a:t>methods</a:t>
          </a:r>
          <a:endParaRPr lang="pl-PL" sz="2800" kern="1200" dirty="0"/>
        </a:p>
      </dsp:txBody>
      <dsp:txXfrm>
        <a:off x="32784" y="3642041"/>
        <a:ext cx="11453332" cy="606012"/>
      </dsp:txXfrm>
    </dsp:sp>
    <dsp:sp modelId="{AAAE0C87-498F-4EE7-821A-4F21E51554FB}">
      <dsp:nvSpPr>
        <dsp:cNvPr id="0" name=""/>
        <dsp:cNvSpPr/>
      </dsp:nvSpPr>
      <dsp:spPr>
        <a:xfrm>
          <a:off x="0" y="4280837"/>
          <a:ext cx="11518900" cy="75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5725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200" i="1" kern="1200" dirty="0"/>
            <a:t>with </a:t>
          </a:r>
          <a:r>
            <a:rPr lang="pl-PL" sz="2200" i="1" kern="1200" dirty="0" err="1"/>
            <a:t>users</a:t>
          </a:r>
          <a:r>
            <a:rPr lang="pl-PL" sz="2200" i="1" kern="1200" dirty="0"/>
            <a:t> for </a:t>
          </a:r>
          <a:r>
            <a:rPr lang="pl-PL" sz="2200" i="1" kern="1200" dirty="0" err="1"/>
            <a:t>users</a:t>
          </a:r>
          <a:endParaRPr lang="pl-PL" sz="2200" i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200" kern="1200" dirty="0"/>
            <a:t>c</a:t>
          </a:r>
          <a:r>
            <a:rPr lang="en-US" sz="2200" kern="1200" dirty="0" err="1"/>
            <a:t>onstant</a:t>
          </a:r>
          <a:r>
            <a:rPr lang="en-US" sz="2200" kern="1200" dirty="0"/>
            <a:t> analysis of </a:t>
          </a:r>
          <a:r>
            <a:rPr lang="pl-PL" sz="2200" kern="1200" dirty="0" err="1"/>
            <a:t>users</a:t>
          </a:r>
          <a:r>
            <a:rPr lang="en-US" sz="2200" kern="1200" dirty="0"/>
            <a:t>' information needs</a:t>
          </a:r>
          <a:endParaRPr lang="pl-PL" sz="2200" kern="1200" dirty="0"/>
        </a:p>
      </dsp:txBody>
      <dsp:txXfrm>
        <a:off x="0" y="4280837"/>
        <a:ext cx="11518900" cy="753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F90C24-295B-4A9F-BA7C-AF2689817961}" type="datetimeFigureOut">
              <a:rPr lang="pl-PL" smtClean="0"/>
              <a:t>02.02.2024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1351D-2E30-4B65-A3A0-1D82E46C47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1853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1351D-2E30-4B65-A3A0-1D82E46C47D4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19227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1351D-2E30-4B65-A3A0-1D82E46C47D4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92426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1351D-2E30-4B65-A3A0-1D82E46C47D4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6121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1351D-2E30-4B65-A3A0-1D82E46C47D4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911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1351D-2E30-4B65-A3A0-1D82E46C47D4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6702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1351D-2E30-4B65-A3A0-1D82E46C47D4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6282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1351D-2E30-4B65-A3A0-1D82E46C47D4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9026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1351D-2E30-4B65-A3A0-1D82E46C47D4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2393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1351D-2E30-4B65-A3A0-1D82E46C47D4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6827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1351D-2E30-4B65-A3A0-1D82E46C47D4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9765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l"/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1351D-2E30-4B65-A3A0-1D82E46C47D4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6925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>
            <a:spLocks noGrp="1"/>
          </p:cNvSpPr>
          <p:nvPr>
            <p:ph type="title" hasCustomPrompt="1"/>
          </p:nvPr>
        </p:nvSpPr>
        <p:spPr>
          <a:xfrm>
            <a:off x="336001" y="1089025"/>
            <a:ext cx="11518900" cy="18235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Tytuł prezentacji</a:t>
            </a:r>
          </a:p>
        </p:txBody>
      </p:sp>
      <p:sp>
        <p:nvSpPr>
          <p:cNvPr id="7" name="Symbol zastępczy tekstu 5"/>
          <p:cNvSpPr>
            <a:spLocks noGrp="1"/>
          </p:cNvSpPr>
          <p:nvPr>
            <p:ph type="body" sz="quarter" idx="13" hasCustomPrompt="1"/>
          </p:nvPr>
        </p:nvSpPr>
        <p:spPr>
          <a:xfrm>
            <a:off x="336001" y="3069001"/>
            <a:ext cx="11519450" cy="1440498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err="1"/>
              <a:t>Poddtytuł</a:t>
            </a:r>
            <a:r>
              <a:rPr lang="pl-PL" dirty="0"/>
              <a:t> prezentacji</a:t>
            </a:r>
          </a:p>
        </p:txBody>
      </p:sp>
      <p:sp>
        <p:nvSpPr>
          <p:cNvPr id="8" name="Symbol zastępczy tekstu 8"/>
          <p:cNvSpPr>
            <a:spLocks noGrp="1"/>
          </p:cNvSpPr>
          <p:nvPr>
            <p:ph type="body" sz="quarter" idx="14" hasCustomPrompt="1"/>
          </p:nvPr>
        </p:nvSpPr>
        <p:spPr>
          <a:xfrm>
            <a:off x="336550" y="4689474"/>
            <a:ext cx="11518900" cy="1439526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None/>
              <a:defRPr lang="pl-PL" sz="2000" kern="1200" dirty="0" smtClean="0">
                <a:solidFill>
                  <a:schemeClr val="bg1"/>
                </a:solidFill>
                <a:latin typeface="Fira Sans" panose="020B0503050000020004" pitchFamily="34" charset="0"/>
                <a:ea typeface="+mn-ea"/>
                <a:cs typeface="+mn-cs"/>
              </a:defRPr>
            </a:lvl1pPr>
            <a:lvl2pPr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dirty="0"/>
              <a:t>Dane autora</a:t>
            </a:r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1" y="200800"/>
            <a:ext cx="2215588" cy="540000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359999" y="6129000"/>
            <a:ext cx="901990" cy="540000"/>
          </a:xfrm>
          <a:prstGeom prst="rect">
            <a:avLst/>
          </a:prstGeom>
        </p:spPr>
        <p:txBody>
          <a:bodyPr vert="horz" lIns="0" tIns="45720" rIns="36000" bIns="45720" rtlCol="0" anchor="ctr" anchorCtr="0"/>
          <a:lstStyle>
            <a:lvl1pPr algn="r">
              <a:defRPr sz="14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pPr algn="l"/>
            <a:r>
              <a:rPr lang="pl-PL" dirty="0"/>
              <a:t>02.01.2018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61989" y="6129001"/>
            <a:ext cx="10234011" cy="540088"/>
          </a:xfrm>
          <a:prstGeom prst="rect">
            <a:avLst/>
          </a:prstGeom>
        </p:spPr>
        <p:txBody>
          <a:bodyPr vert="horz" lIns="0" tIns="45720" rIns="91440" bIns="45720" rtlCol="0" anchor="ctr" anchorCtr="0"/>
          <a:lstStyle>
            <a:lvl1pPr algn="l">
              <a:defRPr sz="14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pl-PL" dirty="0"/>
              <a:t>Warszawa</a:t>
            </a:r>
          </a:p>
        </p:txBody>
      </p:sp>
    </p:spTree>
    <p:extLst>
      <p:ext uri="{BB962C8B-B14F-4D97-AF65-F5344CB8AC3E}">
        <p14:creationId xmlns:p14="http://schemas.microsoft.com/office/powerpoint/2010/main" val="153117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36550" y="188913"/>
            <a:ext cx="11518900" cy="720000"/>
          </a:xfrm>
        </p:spPr>
        <p:txBody>
          <a:bodyPr/>
          <a:lstStyle>
            <a:lvl1pPr>
              <a:defRPr>
                <a:solidFill>
                  <a:srgbClr val="001377"/>
                </a:solidFill>
                <a:latin typeface="Fira Sans SemiBold" panose="020B0603050000020004" pitchFamily="34" charset="0"/>
                <a:ea typeface="Fira Sans SemiBold" panose="020B0603050000020004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36550" y="1089025"/>
            <a:ext cx="11518900" cy="5039975"/>
          </a:xfrm>
        </p:spPr>
        <p:txBody>
          <a:bodyPr anchor="ctr" anchorCtr="0"/>
          <a:lstStyle>
            <a:lvl1pPr marL="228600" indent="-2286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685800" indent="-228600">
              <a:buFont typeface="Fira Sans" panose="020B0503050000020004" pitchFamily="34" charset="0"/>
              <a:buChar char="·"/>
              <a:defRPr>
                <a:solidFill>
                  <a:schemeClr val="tx1"/>
                </a:solidFill>
              </a:defRPr>
            </a:lvl2pPr>
            <a:lvl3pPr marL="1143000" indent="-228600">
              <a:buFont typeface="Fira Sans" panose="020B0503050000020004" pitchFamily="34" charset="0"/>
              <a:buChar char="·"/>
              <a:defRPr>
                <a:solidFill>
                  <a:schemeClr val="tx1"/>
                </a:solidFill>
              </a:defRPr>
            </a:lvl3pPr>
            <a:lvl4pPr marL="1600200" indent="-228600">
              <a:buFont typeface="Fira Sans" panose="020B0503050000020004" pitchFamily="34" charset="0"/>
              <a:buChar char="·"/>
              <a:defRPr>
                <a:solidFill>
                  <a:schemeClr val="tx1"/>
                </a:solidFill>
              </a:defRPr>
            </a:lvl4pPr>
            <a:lvl5pPr marL="2057400" indent="-228600">
              <a:buFont typeface="Fira Sans" panose="020B0503050000020004" pitchFamily="34" charset="0"/>
              <a:buChar char="·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2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2552138" y="6129001"/>
            <a:ext cx="8943862" cy="540088"/>
          </a:xfrm>
        </p:spPr>
        <p:txBody>
          <a:bodyPr/>
          <a:lstStyle>
            <a:lvl1pPr algn="r">
              <a:defRPr/>
            </a:lvl1pPr>
          </a:lstStyle>
          <a:p>
            <a:r>
              <a:rPr lang="pl-PL" dirty="0"/>
              <a:t>stat.gov.pl</a:t>
            </a:r>
          </a:p>
        </p:txBody>
      </p:sp>
      <p:pic>
        <p:nvPicPr>
          <p:cNvPr id="16" name="Obraz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6149995"/>
            <a:ext cx="221558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319550"/>
      </p:ext>
    </p:extLst>
  </p:cSld>
  <p:clrMapOvr>
    <a:masterClrMapping/>
  </p:clrMapOvr>
  <p:hf hdr="0"/>
  <p:extLst mod="1"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sz="quarter" idx="13" hasCustomPrompt="1"/>
          </p:nvPr>
        </p:nvSpPr>
        <p:spPr>
          <a:xfrm>
            <a:off x="336001" y="3069001"/>
            <a:ext cx="11519450" cy="1440498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Dodatkowe informacje</a:t>
            </a:r>
          </a:p>
        </p:txBody>
      </p:sp>
      <p:sp>
        <p:nvSpPr>
          <p:cNvPr id="7" name="Symbol zastępczy tekstu 8"/>
          <p:cNvSpPr>
            <a:spLocks noGrp="1"/>
          </p:cNvSpPr>
          <p:nvPr>
            <p:ph type="body" sz="quarter" idx="14" hasCustomPrompt="1"/>
          </p:nvPr>
        </p:nvSpPr>
        <p:spPr>
          <a:xfrm>
            <a:off x="336550" y="4689474"/>
            <a:ext cx="11518900" cy="1439526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None/>
              <a:defRPr lang="pl-PL" sz="2000" kern="1200" dirty="0" smtClean="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dirty="0"/>
              <a:t>Dane autora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quarter" idx="15" hasCustomPrompt="1"/>
          </p:nvPr>
        </p:nvSpPr>
        <p:spPr>
          <a:xfrm>
            <a:off x="336001" y="1089025"/>
            <a:ext cx="11519449" cy="18002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600">
                <a:solidFill>
                  <a:schemeClr val="tx1"/>
                </a:solidFill>
                <a:latin typeface="Fira Sans SemiBold" panose="020B0603050000020004" pitchFamily="34" charset="0"/>
                <a:ea typeface="Fira Sans SemiBold" panose="020B0603050000020004" pitchFamily="34" charset="0"/>
              </a:defRPr>
            </a:lvl1pPr>
          </a:lstStyle>
          <a:p>
            <a:pPr lvl="0"/>
            <a:r>
              <a:rPr lang="pl-PL" dirty="0"/>
              <a:t>Więcej informacji: stat.gov.pl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1" y="6129001"/>
            <a:ext cx="11136000" cy="540088"/>
          </a:xfrm>
          <a:prstGeom prst="rect">
            <a:avLst/>
          </a:prstGeom>
        </p:spPr>
        <p:txBody>
          <a:bodyPr vert="horz" lIns="0" tIns="45720" rIns="91440" bIns="45720" rtlCol="0" anchor="ctr" anchorCtr="0"/>
          <a:lstStyle>
            <a:lvl1pPr algn="l">
              <a:defRPr sz="14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pl-PL" dirty="0"/>
              <a:t>stat.gov.pl</a:t>
            </a:r>
          </a:p>
        </p:txBody>
      </p:sp>
      <p:pic>
        <p:nvPicPr>
          <p:cNvPr id="19" name="Obraz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1" y="200800"/>
            <a:ext cx="221558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087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6550" y="1089025"/>
            <a:ext cx="11518900" cy="10899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550" y="2358960"/>
            <a:ext cx="11518900" cy="377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9999" y="6129000"/>
            <a:ext cx="901990" cy="540000"/>
          </a:xfrm>
          <a:prstGeom prst="rect">
            <a:avLst/>
          </a:prstGeom>
        </p:spPr>
        <p:txBody>
          <a:bodyPr vert="horz" lIns="0" tIns="45720" rIns="36000" bIns="45720" rtlCol="0" anchor="ctr" anchorCtr="0"/>
          <a:lstStyle>
            <a:lvl1pPr algn="r">
              <a:defRPr sz="14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pPr algn="l"/>
            <a:r>
              <a:rPr lang="pl-PL"/>
              <a:t>02.01.2018</a:t>
            </a:r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61989" y="6129001"/>
            <a:ext cx="10234011" cy="540088"/>
          </a:xfrm>
          <a:prstGeom prst="rect">
            <a:avLst/>
          </a:prstGeom>
        </p:spPr>
        <p:txBody>
          <a:bodyPr vert="horz" lIns="0" tIns="45720" rIns="91440" bIns="45720" rtlCol="0" anchor="ctr" anchorCtr="0"/>
          <a:lstStyle>
            <a:lvl1pPr algn="l">
              <a:defRPr sz="14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pl-PL"/>
              <a:t>Warszawa</a:t>
            </a:r>
            <a:endParaRPr lang="pl-PL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568000" y="6273000"/>
            <a:ext cx="756000" cy="252000"/>
          </a:xfrm>
          <a:prstGeom prst="flowChartTerminator">
            <a:avLst/>
          </a:prstGeom>
          <a:solidFill>
            <a:srgbClr val="2C2276"/>
          </a:solidFill>
        </p:spPr>
        <p:txBody>
          <a:bodyPr vert="horz" lIns="36000" tIns="45720" rIns="270000" bIns="45720" rtlCol="0" anchor="ctr"/>
          <a:lstStyle>
            <a:defPPr>
              <a:defRPr lang="pl-PL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Fira Sans SemiBold" panose="020B06030500000200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07FC74E-4485-49A2-BB8C-3F11C6A1A0FF}" type="slidenum">
              <a:rPr lang="pl-PL" smtClean="0"/>
              <a:pPr algn="r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7343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4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rgbClr val="2C2276"/>
          </a:solidFill>
          <a:latin typeface="Fira Sans SemiBold" panose="020B0603050000020004" pitchFamily="34" charset="0"/>
          <a:ea typeface="Fira Sans SemiBold" panose="020B06030500000200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rgbClr val="2C2276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rgbClr val="2C2276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rgbClr val="2C2276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rgbClr val="2C2276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rgbClr val="2C2276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19" userDrawn="1">
          <p15:clr>
            <a:srgbClr val="F26B43"/>
          </p15:clr>
        </p15:guide>
        <p15:guide id="2" orient="horz" pos="3861" userDrawn="1">
          <p15:clr>
            <a:srgbClr val="F26B43"/>
          </p15:clr>
        </p15:guide>
        <p15:guide id="3" pos="212" userDrawn="1">
          <p15:clr>
            <a:srgbClr val="F26B43"/>
          </p15:clr>
        </p15:guide>
        <p15:guide id="4" pos="7468" userDrawn="1">
          <p15:clr>
            <a:srgbClr val="F26B43"/>
          </p15:clr>
        </p15:guide>
        <p15:guide id="5" orient="horz" pos="686" userDrawn="1">
          <p15:clr>
            <a:srgbClr val="F26B43"/>
          </p15:clr>
        </p15:guide>
        <p15:guide id="6" orient="horz" pos="1480" userDrawn="1">
          <p15:clr>
            <a:srgbClr val="F26B43"/>
          </p15:clr>
        </p15:guide>
        <p15:guide id="8" orient="horz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33.png"/><Relationship Id="rId18" Type="http://schemas.openxmlformats.org/officeDocument/2006/relationships/image" Target="../media/image3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sv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Relationship Id="rId14" Type="http://schemas.openxmlformats.org/officeDocument/2006/relationships/image" Target="../media/image34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mup.gov.pl/" TargetMode="External"/><Relationship Id="rId7" Type="http://schemas.openxmlformats.org/officeDocument/2006/relationships/hyperlink" Target="https://stat.gov.pl/en/" TargetMode="External"/><Relationship Id="rId2" Type="http://schemas.openxmlformats.org/officeDocument/2006/relationships/hyperlink" Target="https://transtat.stat.gov.pl/Default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at.gov.pl/en/experimental-statistics/" TargetMode="External"/><Relationship Id="rId5" Type="http://schemas.openxmlformats.org/officeDocument/2006/relationships/hyperlink" Target="https://svs.stat.gov.pl/" TargetMode="External"/><Relationship Id="rId4" Type="http://schemas.openxmlformats.org/officeDocument/2006/relationships/hyperlink" Target="https://sdg.gov.pl/en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59998" y="1340768"/>
            <a:ext cx="11518900" cy="18235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Innovation in statistics </a:t>
            </a:r>
            <a:br>
              <a:rPr lang="pl-PL" sz="3200" dirty="0"/>
            </a:br>
            <a:r>
              <a:rPr lang="en-US" sz="3200" dirty="0"/>
              <a:t>as a key element in </a:t>
            </a:r>
            <a:br>
              <a:rPr lang="pl-PL" sz="3200" dirty="0"/>
            </a:br>
            <a:r>
              <a:rPr lang="en-US" sz="3200" dirty="0"/>
              <a:t>modernizing official statistics</a:t>
            </a:r>
            <a:endParaRPr lang="pl-PL" sz="3000" b="1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>
          <a:xfrm>
            <a:off x="336000" y="3164293"/>
            <a:ext cx="11519450" cy="1440498"/>
          </a:xfrm>
        </p:spPr>
        <p:txBody>
          <a:bodyPr>
            <a:normAutofit fontScale="70000" lnSpcReduction="20000"/>
          </a:bodyPr>
          <a:lstStyle/>
          <a:p>
            <a:r>
              <a:rPr lang="pl-PL" sz="4100" dirty="0"/>
              <a:t>- </a:t>
            </a:r>
            <a:r>
              <a:rPr lang="en-US" sz="4100" dirty="0"/>
              <a:t>experience of Poland</a:t>
            </a:r>
            <a:endParaRPr lang="pl-PL" sz="4100" dirty="0"/>
          </a:p>
          <a:p>
            <a:endParaRPr lang="pl-PL" sz="2800" dirty="0"/>
          </a:p>
          <a:p>
            <a:r>
              <a:rPr lang="en-US" b="1" dirty="0"/>
              <a:t>Session 3. Best way forward to modernization </a:t>
            </a:r>
            <a:endParaRPr lang="pl-PL" b="1" dirty="0"/>
          </a:p>
          <a:p>
            <a:r>
              <a:rPr lang="en-US" b="1" dirty="0"/>
              <a:t>of official statistics</a:t>
            </a:r>
            <a:endParaRPr lang="pl-PL" b="1" dirty="0"/>
          </a:p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pl-PL" sz="1800" dirty="0"/>
              <a:t>Małgorzata Pietrzyk, Jarosław Kalski</a:t>
            </a:r>
          </a:p>
          <a:p>
            <a:r>
              <a:rPr lang="pl-PL" sz="1800" dirty="0" err="1"/>
              <a:t>Statistics</a:t>
            </a:r>
            <a:r>
              <a:rPr lang="pl-PL" sz="1800" dirty="0"/>
              <a:t> Poland</a:t>
            </a:r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2"/>
          </p:nvPr>
        </p:nvSpPr>
        <p:spPr>
          <a:xfrm>
            <a:off x="359998" y="6145958"/>
            <a:ext cx="4799308" cy="540000"/>
          </a:xfrm>
        </p:spPr>
        <p:txBody>
          <a:bodyPr/>
          <a:lstStyle/>
          <a:p>
            <a:pPr algn="l"/>
            <a:r>
              <a:rPr lang="pl-PL" dirty="0"/>
              <a:t>20-21 </a:t>
            </a:r>
            <a:r>
              <a:rPr lang="en-US" dirty="0"/>
              <a:t>February 2024</a:t>
            </a:r>
            <a:r>
              <a:rPr lang="pl-PL" dirty="0"/>
              <a:t>, </a:t>
            </a:r>
            <a:r>
              <a:rPr lang="en-US" dirty="0"/>
              <a:t>Chisinau, Republic of Moldova</a:t>
            </a:r>
            <a:endParaRPr lang="en-GB" dirty="0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3"/>
          </p:nvPr>
        </p:nvSpPr>
        <p:spPr>
          <a:xfrm>
            <a:off x="5879976" y="6145958"/>
            <a:ext cx="8712368" cy="540088"/>
          </a:xfrm>
        </p:spPr>
        <p:txBody>
          <a:bodyPr/>
          <a:lstStyle/>
          <a:p>
            <a:r>
              <a:rPr lang="en-US" dirty="0"/>
              <a:t>Workshop on modern official statistics in the EU accession context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73827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CBB3C7C-183B-4577-8FC9-346360E66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stat.gov.pl</a:t>
            </a:r>
            <a:endParaRPr lang="pl-PL" dirty="0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C9AC3B18-3AE6-484C-A709-68D866A49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945" y="476672"/>
            <a:ext cx="11518900" cy="720725"/>
          </a:xfrm>
        </p:spPr>
        <p:txBody>
          <a:bodyPr>
            <a:noAutofit/>
          </a:bodyPr>
          <a:lstStyle/>
          <a:p>
            <a:r>
              <a:rPr lang="pl-PL" dirty="0" err="1"/>
              <a:t>Maturity</a:t>
            </a:r>
            <a:r>
              <a:rPr lang="pl-PL" dirty="0"/>
              <a:t> of </a:t>
            </a:r>
            <a:r>
              <a:rPr lang="pl-PL" dirty="0" err="1"/>
              <a:t>Statistics</a:t>
            </a:r>
            <a:r>
              <a:rPr lang="pl-PL" dirty="0"/>
              <a:t> Poland – the role of donor of </a:t>
            </a:r>
            <a:r>
              <a:rPr lang="pl-PL" dirty="0" err="1"/>
              <a:t>support</a:t>
            </a:r>
            <a:endParaRPr lang="pl-PL" dirty="0"/>
          </a:p>
        </p:txBody>
      </p:sp>
      <p:graphicFrame>
        <p:nvGraphicFramePr>
          <p:cNvPr id="8" name="Symbol zastępczy zawartości 5">
            <a:extLst>
              <a:ext uri="{FF2B5EF4-FFF2-40B4-BE49-F238E27FC236}">
                <a16:creationId xmlns:a16="http://schemas.microsoft.com/office/drawing/2014/main" id="{DB0C3D13-3B19-40E9-A671-CAAE8B772B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4103718"/>
              </p:ext>
            </p:extLst>
          </p:nvPr>
        </p:nvGraphicFramePr>
        <p:xfrm>
          <a:off x="479376" y="1143211"/>
          <a:ext cx="11518900" cy="5039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1983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163037-80C3-40F9-A593-EE300DA49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Innovative</a:t>
            </a:r>
            <a:r>
              <a:rPr lang="pl-PL" dirty="0"/>
              <a:t> </a:t>
            </a:r>
            <a:r>
              <a:rPr lang="pl-PL" dirty="0" err="1"/>
              <a:t>activities</a:t>
            </a:r>
            <a:endParaRPr lang="pl-PL" dirty="0"/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F864E9A2-1AE7-45AA-945A-6190F02BDD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0302095"/>
              </p:ext>
            </p:extLst>
          </p:nvPr>
        </p:nvGraphicFramePr>
        <p:xfrm>
          <a:off x="336550" y="1089025"/>
          <a:ext cx="11518900" cy="5039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5110E9A-6B98-4878-931E-6F94E0669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stat.gov.pl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41079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E809F2-0ABE-4DBB-BEDC-EEB8B5E51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Development </a:t>
            </a:r>
            <a:r>
              <a:rPr lang="pl-PL" dirty="0" err="1"/>
              <a:t>projects</a:t>
            </a:r>
            <a:endParaRPr lang="pl-PL" dirty="0"/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5306B2C4-D552-4FC2-8387-9A409A4920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5614389"/>
              </p:ext>
            </p:extLst>
          </p:nvPr>
        </p:nvGraphicFramePr>
        <p:xfrm>
          <a:off x="336550" y="1089025"/>
          <a:ext cx="11518900" cy="5039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D83C1C5-7509-4B80-87F5-571A818F8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stat.gov.pl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1601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>
            <a:extLst>
              <a:ext uri="{FF2B5EF4-FFF2-40B4-BE49-F238E27FC236}">
                <a16:creationId xmlns:a16="http://schemas.microsoft.com/office/drawing/2014/main" id="{5EB92824-7E81-45E3-8734-1E1E4FB08AD4}"/>
              </a:ext>
            </a:extLst>
          </p:cNvPr>
          <p:cNvSpPr txBox="1"/>
          <p:nvPr/>
        </p:nvSpPr>
        <p:spPr>
          <a:xfrm>
            <a:off x="2220418" y="3811509"/>
            <a:ext cx="927561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1600" dirty="0"/>
              <a:t>S</a:t>
            </a:r>
            <a:r>
              <a:rPr lang="en-US" sz="1600" dirty="0"/>
              <a:t>table access to new data sources</a:t>
            </a:r>
            <a:r>
              <a:rPr lang="pl-PL" sz="1600" dirty="0"/>
              <a:t> (</a:t>
            </a:r>
            <a:r>
              <a:rPr lang="pl-PL" sz="1600" dirty="0" err="1"/>
              <a:t>including</a:t>
            </a:r>
            <a:r>
              <a:rPr lang="pl-PL" sz="1600" dirty="0"/>
              <a:t> </a:t>
            </a:r>
            <a:r>
              <a:rPr lang="en-US" sz="1600" dirty="0"/>
              <a:t>privately</a:t>
            </a:r>
            <a:r>
              <a:rPr lang="pl-PL" sz="1600" dirty="0"/>
              <a:t>-</a:t>
            </a:r>
            <a:r>
              <a:rPr lang="en-US" sz="1600" dirty="0"/>
              <a:t>held data</a:t>
            </a:r>
            <a:r>
              <a:rPr lang="pl-PL" sz="1600" dirty="0"/>
              <a:t>)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1600" dirty="0" err="1"/>
              <a:t>Quality</a:t>
            </a:r>
            <a:r>
              <a:rPr lang="pl-PL" sz="1600" dirty="0"/>
              <a:t>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1600" dirty="0"/>
              <a:t>I</a:t>
            </a:r>
            <a:r>
              <a:rPr lang="en-US" sz="1600" dirty="0" err="1"/>
              <a:t>ntegration</a:t>
            </a:r>
            <a:r>
              <a:rPr lang="en-US" sz="1600" dirty="0"/>
              <a:t> in official production</a:t>
            </a:r>
            <a:endParaRPr lang="pl-PL" sz="1600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1600" dirty="0"/>
              <a:t>Architecture and</a:t>
            </a:r>
            <a:r>
              <a:rPr lang="en-US" sz="1600" dirty="0"/>
              <a:t> IT infrastructure</a:t>
            </a:r>
            <a:endParaRPr lang="pl-PL" sz="1600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1600" dirty="0"/>
              <a:t>P</a:t>
            </a:r>
            <a:r>
              <a:rPr lang="en-US" sz="1600" dirty="0" err="1"/>
              <a:t>rivacy</a:t>
            </a:r>
            <a:r>
              <a:rPr lang="en-US" sz="1600" dirty="0"/>
              <a:t> </a:t>
            </a:r>
            <a:r>
              <a:rPr lang="pl-PL" sz="1600" dirty="0" err="1"/>
              <a:t>enhancing</a:t>
            </a:r>
            <a:r>
              <a:rPr lang="en-US" sz="1600" dirty="0"/>
              <a:t> techniques </a:t>
            </a:r>
            <a:endParaRPr lang="pl-PL" sz="1600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1600" dirty="0" err="1"/>
              <a:t>Relevant</a:t>
            </a:r>
            <a:r>
              <a:rPr lang="pl-PL" sz="1600" dirty="0"/>
              <a:t> </a:t>
            </a:r>
            <a:r>
              <a:rPr lang="en-US" sz="1600" dirty="0"/>
              <a:t>staff competencies and organizational capabilities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ira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ira Sans"/>
              <a:ea typeface="+mn-ea"/>
              <a:cs typeface="+mn-cs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2552137" y="6128999"/>
            <a:ext cx="8943862" cy="540088"/>
          </a:xfrm>
        </p:spPr>
        <p:txBody>
          <a:bodyPr/>
          <a:lstStyle/>
          <a:p>
            <a:r>
              <a:rPr lang="pl-PL" dirty="0"/>
              <a:t>stat.gov.pl</a:t>
            </a: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8BD0A2FA-5E2F-4CEF-BCC9-E4CC078D4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550" y="188913"/>
            <a:ext cx="11518900" cy="720000"/>
          </a:xfrm>
        </p:spPr>
        <p:txBody>
          <a:bodyPr>
            <a:normAutofit/>
          </a:bodyPr>
          <a:lstStyle/>
          <a:p>
            <a:r>
              <a:rPr lang="pl-PL" dirty="0"/>
              <a:t>New</a:t>
            </a:r>
            <a:r>
              <a:rPr lang="en-US" dirty="0"/>
              <a:t> data sources in </a:t>
            </a:r>
            <a:r>
              <a:rPr lang="pl-PL" dirty="0" err="1"/>
              <a:t>official</a:t>
            </a:r>
            <a:r>
              <a:rPr lang="en-US" dirty="0"/>
              <a:t> statistics</a:t>
            </a:r>
            <a:endParaRPr lang="en-GB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FA0A7AB-151C-4D2A-93ED-CE84CFA72A14}"/>
              </a:ext>
            </a:extLst>
          </p:cNvPr>
          <p:cNvSpPr/>
          <p:nvPr/>
        </p:nvSpPr>
        <p:spPr>
          <a:xfrm>
            <a:off x="336550" y="1089024"/>
            <a:ext cx="1764000" cy="1296000"/>
          </a:xfrm>
          <a:prstGeom prst="rect">
            <a:avLst/>
          </a:prstGeom>
          <a:solidFill>
            <a:srgbClr val="352F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Sans"/>
                <a:ea typeface="+mn-ea"/>
                <a:cs typeface="+mn-cs"/>
              </a:rPr>
              <a:t>OPPORTUNITIES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80C1C7D-742D-4150-BC5B-0C429DFAA38D}"/>
              </a:ext>
            </a:extLst>
          </p:cNvPr>
          <p:cNvSpPr/>
          <p:nvPr/>
        </p:nvSpPr>
        <p:spPr>
          <a:xfrm>
            <a:off x="336586" y="3811509"/>
            <a:ext cx="1764000" cy="1295524"/>
          </a:xfrm>
          <a:prstGeom prst="rect">
            <a:avLst/>
          </a:prstGeom>
          <a:solidFill>
            <a:srgbClr val="352F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Sans"/>
                <a:ea typeface="+mn-ea"/>
                <a:cs typeface="+mn-cs"/>
              </a:rPr>
              <a:t>CHALLENGES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E6094610-912C-4EC0-BA7D-142B1C18B451}"/>
              </a:ext>
            </a:extLst>
          </p:cNvPr>
          <p:cNvSpPr txBox="1"/>
          <p:nvPr/>
        </p:nvSpPr>
        <p:spPr>
          <a:xfrm>
            <a:off x="2220382" y="1089025"/>
            <a:ext cx="927561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solidFill>
                  <a:prstClr val="black"/>
                </a:solidFill>
              </a:rPr>
              <a:t>New </a:t>
            </a:r>
            <a:r>
              <a:rPr lang="pl-PL" sz="1600" dirty="0" err="1">
                <a:solidFill>
                  <a:prstClr val="black"/>
                </a:solidFill>
              </a:rPr>
              <a:t>information</a:t>
            </a:r>
            <a:r>
              <a:rPr lang="pl-PL" sz="1600" dirty="0">
                <a:solidFill>
                  <a:prstClr val="black"/>
                </a:solidFill>
              </a:rPr>
              <a:t> in </a:t>
            </a:r>
            <a:r>
              <a:rPr lang="pl-PL" sz="1600" dirty="0" err="1">
                <a:solidFill>
                  <a:prstClr val="black"/>
                </a:solidFill>
              </a:rPr>
              <a:t>many</a:t>
            </a:r>
            <a:r>
              <a:rPr lang="pl-PL" sz="1600" dirty="0">
                <a:solidFill>
                  <a:prstClr val="black"/>
                </a:solidFill>
              </a:rPr>
              <a:t> </a:t>
            </a:r>
            <a:r>
              <a:rPr lang="pl-PL" sz="1600" dirty="0" err="1">
                <a:solidFill>
                  <a:prstClr val="black"/>
                </a:solidFill>
              </a:rPr>
              <a:t>socio-economic</a:t>
            </a:r>
            <a:r>
              <a:rPr lang="pl-PL" sz="1600" dirty="0">
                <a:solidFill>
                  <a:prstClr val="black"/>
                </a:solidFill>
              </a:rPr>
              <a:t> </a:t>
            </a:r>
            <a:r>
              <a:rPr lang="pl-PL" sz="1600" dirty="0" err="1">
                <a:solidFill>
                  <a:prstClr val="black"/>
                </a:solidFill>
              </a:rPr>
              <a:t>phenomena</a:t>
            </a:r>
            <a:endParaRPr lang="pl-PL" sz="1600" dirty="0">
              <a:solidFill>
                <a:prstClr val="black"/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l-PL" sz="1600" dirty="0" err="1">
                <a:solidFill>
                  <a:prstClr val="black"/>
                </a:solidFill>
              </a:rPr>
              <a:t>More</a:t>
            </a:r>
            <a:r>
              <a:rPr lang="pl-PL" sz="1600" dirty="0">
                <a:solidFill>
                  <a:prstClr val="black"/>
                </a:solidFill>
              </a:rPr>
              <a:t> </a:t>
            </a:r>
            <a:r>
              <a:rPr lang="pl-PL" sz="1600" dirty="0" err="1">
                <a:solidFill>
                  <a:prstClr val="black"/>
                </a:solidFill>
              </a:rPr>
              <a:t>granular</a:t>
            </a:r>
            <a:r>
              <a:rPr lang="pl-PL" sz="1600" dirty="0">
                <a:solidFill>
                  <a:prstClr val="black"/>
                </a:solidFill>
              </a:rPr>
              <a:t> data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l-PL" sz="1600" dirty="0" err="1">
                <a:solidFill>
                  <a:prstClr val="black"/>
                </a:solidFill>
              </a:rPr>
              <a:t>More</a:t>
            </a:r>
            <a:r>
              <a:rPr lang="pl-PL" sz="1600" dirty="0">
                <a:solidFill>
                  <a:prstClr val="black"/>
                </a:solidFill>
              </a:rPr>
              <a:t> </a:t>
            </a:r>
            <a:r>
              <a:rPr lang="pl-PL" sz="1600" dirty="0" err="1">
                <a:solidFill>
                  <a:prstClr val="black"/>
                </a:solidFill>
              </a:rPr>
              <a:t>timely</a:t>
            </a:r>
            <a:r>
              <a:rPr lang="pl-PL" sz="1600" dirty="0">
                <a:solidFill>
                  <a:prstClr val="black"/>
                </a:solidFill>
              </a:rPr>
              <a:t> </a:t>
            </a:r>
            <a:r>
              <a:rPr lang="en-US" sz="1600" dirty="0">
                <a:solidFill>
                  <a:prstClr val="black"/>
                </a:solidFill>
              </a:rPr>
              <a:t>data</a:t>
            </a:r>
            <a:r>
              <a:rPr lang="pl-PL" sz="1600" dirty="0">
                <a:solidFill>
                  <a:prstClr val="black"/>
                </a:solidFill>
              </a:rPr>
              <a:t> (</a:t>
            </a:r>
            <a:r>
              <a:rPr lang="pl-PL" sz="1600" dirty="0" err="1">
                <a:solidFill>
                  <a:prstClr val="black"/>
                </a:solidFill>
              </a:rPr>
              <a:t>including</a:t>
            </a:r>
            <a:r>
              <a:rPr lang="en-US" sz="1600" dirty="0">
                <a:solidFill>
                  <a:prstClr val="black"/>
                </a:solidFill>
              </a:rPr>
              <a:t> real</a:t>
            </a:r>
            <a:r>
              <a:rPr lang="pl-PL" sz="1600" dirty="0">
                <a:solidFill>
                  <a:prstClr val="black"/>
                </a:solidFill>
              </a:rPr>
              <a:t>-</a:t>
            </a:r>
            <a:r>
              <a:rPr lang="en-US" sz="1600" dirty="0">
                <a:solidFill>
                  <a:prstClr val="black"/>
                </a:solidFill>
              </a:rPr>
              <a:t>time analysis</a:t>
            </a:r>
            <a:r>
              <a:rPr lang="pl-PL" sz="1600" dirty="0">
                <a:solidFill>
                  <a:prstClr val="black"/>
                </a:solidFill>
              </a:rPr>
              <a:t>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l-PL" sz="1600" dirty="0" err="1">
                <a:solidFill>
                  <a:prstClr val="black"/>
                </a:solidFill>
              </a:rPr>
              <a:t>Reduction</a:t>
            </a:r>
            <a:r>
              <a:rPr lang="pl-PL" sz="1600" dirty="0">
                <a:solidFill>
                  <a:prstClr val="black"/>
                </a:solidFill>
              </a:rPr>
              <a:t> of </a:t>
            </a:r>
            <a:r>
              <a:rPr lang="en-US" sz="1600" dirty="0">
                <a:solidFill>
                  <a:prstClr val="black"/>
                </a:solidFill>
              </a:rPr>
              <a:t>the burden on respondents</a:t>
            </a:r>
            <a:endParaRPr lang="pl-PL" sz="1600" dirty="0">
              <a:solidFill>
                <a:prstClr val="black"/>
              </a:solidFill>
            </a:endParaRP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</a:rPr>
              <a:t>Reduction of research costs </a:t>
            </a:r>
            <a:endParaRPr lang="pl-PL" sz="1600" dirty="0">
              <a:solidFill>
                <a:prstClr val="black"/>
              </a:solidFill>
            </a:endParaRPr>
          </a:p>
          <a:p>
            <a:pPr marL="285750" marR="0" lvl="0" indent="-285750" algn="l" defTabSz="914400" rtl="0" eaLnBrk="1" fontAlgn="auto" latinLnBrk="0" hangingPunct="1"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600" dirty="0" err="1">
                <a:solidFill>
                  <a:prstClr val="black"/>
                </a:solidFill>
                <a:latin typeface="Fira Sans"/>
              </a:rPr>
              <a:t>Response</a:t>
            </a:r>
            <a:r>
              <a:rPr lang="pl-PL" sz="1600" dirty="0">
                <a:solidFill>
                  <a:prstClr val="black"/>
                </a:solidFill>
                <a:latin typeface="Fira Sans"/>
              </a:rPr>
              <a:t> to the </a:t>
            </a:r>
            <a:r>
              <a:rPr lang="pl-PL" sz="1600" dirty="0" err="1">
                <a:solidFill>
                  <a:prstClr val="black"/>
                </a:solidFill>
                <a:latin typeface="Fira Sans"/>
              </a:rPr>
              <a:t>growing</a:t>
            </a:r>
            <a:r>
              <a:rPr lang="pl-PL" sz="1600" dirty="0">
                <a:solidFill>
                  <a:prstClr val="black"/>
                </a:solidFill>
                <a:latin typeface="Fira Sans"/>
              </a:rPr>
              <a:t> </a:t>
            </a:r>
            <a:r>
              <a:rPr lang="pl-PL" sz="1600" dirty="0" err="1">
                <a:solidFill>
                  <a:prstClr val="black"/>
                </a:solidFill>
                <a:latin typeface="Fira Sans"/>
              </a:rPr>
              <a:t>users</a:t>
            </a:r>
            <a:r>
              <a:rPr lang="pl-PL" sz="1600" dirty="0">
                <a:solidFill>
                  <a:prstClr val="black"/>
                </a:solidFill>
                <a:latin typeface="Fira Sans"/>
              </a:rPr>
              <a:t> </a:t>
            </a:r>
            <a:r>
              <a:rPr lang="pl-PL" sz="1600" dirty="0" err="1">
                <a:solidFill>
                  <a:prstClr val="black"/>
                </a:solidFill>
                <a:latin typeface="Fira Sans"/>
              </a:rPr>
              <a:t>needs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ira Sans"/>
              <a:ea typeface="+mn-ea"/>
              <a:cs typeface="+mn-cs"/>
            </a:endParaRPr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E5746321-F073-43E8-A095-00E565263779}"/>
              </a:ext>
            </a:extLst>
          </p:cNvPr>
          <p:cNvCxnSpPr>
            <a:cxnSpLocks/>
          </p:cNvCxnSpPr>
          <p:nvPr/>
        </p:nvCxnSpPr>
        <p:spPr>
          <a:xfrm>
            <a:off x="2351620" y="3629398"/>
            <a:ext cx="9503866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508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F58217-FC6C-4698-9B2B-5068B746F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Examples</a:t>
            </a:r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E9D6C99E-54C3-4FD0-907E-C8EABB53F7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518" y="1052736"/>
            <a:ext cx="4991240" cy="3528199"/>
          </a:xfrm>
        </p:spPr>
      </p:pic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F723DED-19F5-42B7-B5A8-BB180B102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stat.gov.pl</a:t>
            </a: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561C2F36-084A-4474-8C5B-17F24EC81D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5516" y="335913"/>
            <a:ext cx="5580484" cy="3183043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B5D6B6EE-253C-4AA9-85BD-BFBBEA1130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2246" y="3518956"/>
            <a:ext cx="6403754" cy="333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538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3F8345-D332-4E34-B10D-7282C6DC3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Example</a:t>
            </a:r>
            <a:r>
              <a:rPr lang="pl-PL" dirty="0"/>
              <a:t> – Public Services Monitoring System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A7BAEC8-B445-4C34-8F14-BA25FEAD0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550" y="1089025"/>
            <a:ext cx="6047482" cy="5039975"/>
          </a:xfrm>
        </p:spPr>
        <p:txBody>
          <a:bodyPr/>
          <a:lstStyle/>
          <a:p>
            <a:r>
              <a:rPr lang="pl-PL" dirty="0"/>
              <a:t>A </a:t>
            </a:r>
            <a:r>
              <a:rPr lang="pl-PL" dirty="0" err="1"/>
              <a:t>product</a:t>
            </a:r>
            <a:r>
              <a:rPr lang="pl-PL" dirty="0"/>
              <a:t> </a:t>
            </a:r>
            <a:r>
              <a:rPr lang="pl-PL" dirty="0" err="1"/>
              <a:t>dedicated</a:t>
            </a:r>
            <a:r>
              <a:rPr lang="pl-PL" dirty="0"/>
              <a:t> to </a:t>
            </a:r>
            <a:r>
              <a:rPr lang="pl-PL" dirty="0" err="1"/>
              <a:t>local</a:t>
            </a:r>
            <a:r>
              <a:rPr lang="pl-PL" dirty="0"/>
              <a:t> </a:t>
            </a:r>
            <a:r>
              <a:rPr lang="pl-PL" dirty="0" err="1"/>
              <a:t>government</a:t>
            </a:r>
            <a:endParaRPr lang="pl-PL" dirty="0"/>
          </a:p>
          <a:p>
            <a:r>
              <a:rPr lang="pl-PL" dirty="0" err="1"/>
              <a:t>Consortium</a:t>
            </a:r>
            <a:r>
              <a:rPr lang="pl-PL" dirty="0"/>
              <a:t>: </a:t>
            </a:r>
            <a:r>
              <a:rPr lang="en-US" dirty="0"/>
              <a:t>The Ministry of the Interior and Administration</a:t>
            </a:r>
            <a:r>
              <a:rPr lang="pl-PL" dirty="0"/>
              <a:t>, </a:t>
            </a:r>
            <a:r>
              <a:rPr lang="en-US" dirty="0"/>
              <a:t>Statistics Poland</a:t>
            </a:r>
            <a:r>
              <a:rPr lang="pl-PL" dirty="0"/>
              <a:t>, </a:t>
            </a:r>
            <a:r>
              <a:rPr lang="en-US" dirty="0"/>
              <a:t>Association of Polish Cities</a:t>
            </a:r>
            <a:r>
              <a:rPr lang="pl-PL" dirty="0"/>
              <a:t>, </a:t>
            </a:r>
            <a:r>
              <a:rPr lang="en-US" dirty="0"/>
              <a:t>Association of Polish Counties</a:t>
            </a:r>
            <a:endParaRPr lang="pl-PL" dirty="0"/>
          </a:p>
          <a:p>
            <a:endParaRPr lang="pl-PL" dirty="0"/>
          </a:p>
          <a:p>
            <a:r>
              <a:rPr lang="pl-PL" i="1" dirty="0" err="1"/>
              <a:t>Optimisation</a:t>
            </a:r>
            <a:r>
              <a:rPr lang="pl-PL" i="1" dirty="0"/>
              <a:t> of the </a:t>
            </a:r>
            <a:r>
              <a:rPr lang="pl-PL" i="1" dirty="0" err="1"/>
              <a:t>process</a:t>
            </a:r>
            <a:r>
              <a:rPr lang="pl-PL" i="1" dirty="0"/>
              <a:t> of </a:t>
            </a:r>
            <a:r>
              <a:rPr lang="pl-PL" i="1" dirty="0" err="1"/>
              <a:t>providing</a:t>
            </a:r>
            <a:r>
              <a:rPr lang="pl-PL" i="1" dirty="0"/>
              <a:t> public services </a:t>
            </a:r>
            <a:r>
              <a:rPr lang="pl-PL" i="1" dirty="0" err="1"/>
              <a:t>based</a:t>
            </a:r>
            <a:r>
              <a:rPr lang="pl-PL" i="1" dirty="0"/>
              <a:t> on monitoring data</a:t>
            </a: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9B01891-C43A-43F3-B0C2-CDD38C573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stat.gov.pl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D020B03-3841-43D0-A439-2B2ACF7C5C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6446" y="908913"/>
            <a:ext cx="5623510" cy="515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211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FD922A2-86EC-46F4-9D82-71FE634B9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/>
              <a:t>Institutional</a:t>
            </a:r>
            <a:r>
              <a:rPr lang="pl-PL" dirty="0"/>
              <a:t> development: </a:t>
            </a:r>
            <a:r>
              <a:rPr lang="pl-PL" dirty="0" err="1"/>
              <a:t>investments</a:t>
            </a:r>
            <a:r>
              <a:rPr lang="pl-PL" dirty="0"/>
              <a:t> in </a:t>
            </a:r>
            <a:r>
              <a:rPr lang="pl-PL" dirty="0" err="1"/>
              <a:t>human</a:t>
            </a:r>
            <a:r>
              <a:rPr lang="pl-PL" dirty="0"/>
              <a:t> </a:t>
            </a:r>
            <a:r>
              <a:rPr lang="pl-PL" dirty="0" err="1"/>
              <a:t>resources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87EAFD-2B1B-48D0-83E4-168FD02CE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550" y="2616552"/>
            <a:ext cx="11518900" cy="3512448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I</a:t>
            </a:r>
            <a:r>
              <a:rPr lang="en-US" dirty="0" err="1"/>
              <a:t>ncreasing</a:t>
            </a:r>
            <a:r>
              <a:rPr lang="en-US" dirty="0"/>
              <a:t> the use of </a:t>
            </a:r>
            <a:r>
              <a:rPr lang="en-US" b="1" dirty="0"/>
              <a:t>non-statistical data sources </a:t>
            </a:r>
            <a:r>
              <a:rPr lang="en-US" dirty="0"/>
              <a:t>in the statistical production of official statistics</a:t>
            </a:r>
            <a:endParaRPr lang="pl-PL" dirty="0"/>
          </a:p>
          <a:p>
            <a:r>
              <a:rPr lang="pl-PL" dirty="0"/>
              <a:t>I</a:t>
            </a:r>
            <a:r>
              <a:rPr lang="en-US" dirty="0" err="1"/>
              <a:t>ncreasing</a:t>
            </a:r>
            <a:r>
              <a:rPr lang="en-US" dirty="0"/>
              <a:t> the </a:t>
            </a:r>
            <a:r>
              <a:rPr lang="en-US" b="1" dirty="0"/>
              <a:t>knowledge and competences </a:t>
            </a:r>
            <a:r>
              <a:rPr lang="en-US" dirty="0"/>
              <a:t>of employees in the area of Data Science</a:t>
            </a:r>
            <a:endParaRPr lang="pl-PL" dirty="0"/>
          </a:p>
          <a:p>
            <a:r>
              <a:rPr lang="pl-PL" dirty="0"/>
              <a:t>B</a:t>
            </a:r>
            <a:r>
              <a:rPr lang="en-US" dirty="0" err="1"/>
              <a:t>uilding</a:t>
            </a:r>
            <a:r>
              <a:rPr lang="en-US" dirty="0"/>
              <a:t> a </a:t>
            </a:r>
            <a:r>
              <a:rPr lang="en-US" b="1" dirty="0"/>
              <a:t>community</a:t>
            </a:r>
            <a:r>
              <a:rPr lang="en-US" dirty="0"/>
              <a:t> of people with passion, strengthening cooperation over the hierarchical organizational structure, </a:t>
            </a:r>
            <a:r>
              <a:rPr lang="en-US" b="1" dirty="0"/>
              <a:t>exchange</a:t>
            </a:r>
            <a:r>
              <a:rPr lang="en-US" dirty="0"/>
              <a:t> of knowledge and experience</a:t>
            </a:r>
            <a:endParaRPr lang="pl-PL" dirty="0"/>
          </a:p>
          <a:p>
            <a:r>
              <a:rPr lang="pl-PL" dirty="0"/>
              <a:t>C</a:t>
            </a:r>
            <a:r>
              <a:rPr lang="en-US" dirty="0" err="1"/>
              <a:t>onstantly</a:t>
            </a:r>
            <a:r>
              <a:rPr lang="en-US" dirty="0"/>
              <a:t> looking for people with potential who will strengthen the Data Science community in the field of non-standard production, but also support it with </a:t>
            </a:r>
            <a:r>
              <a:rPr lang="en-US" b="1" dirty="0"/>
              <a:t>an innovative look</a:t>
            </a:r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3D60644-1E09-4DD5-9CCA-8467C58AF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52138" y="6129001"/>
            <a:ext cx="8943862" cy="540088"/>
          </a:xfrm>
        </p:spPr>
        <p:txBody>
          <a:bodyPr/>
          <a:lstStyle/>
          <a:p>
            <a:r>
              <a:rPr lang="pl-PL" dirty="0"/>
              <a:t>stat.gov.pl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858BEA0-4732-4E98-8B05-DBB5CB264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496" y="916734"/>
            <a:ext cx="3433679" cy="1384548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79E4A357-5EF0-46D7-A9C2-F6FE269E99A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864234"/>
            <a:ext cx="2971800" cy="17202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5775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BDB3A6E-754C-41C3-A2E0-797BC3609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Data Science </a:t>
            </a:r>
            <a:r>
              <a:rPr lang="pl-PL" dirty="0" err="1"/>
              <a:t>Academy</a:t>
            </a:r>
            <a:r>
              <a:rPr lang="pl-PL" dirty="0"/>
              <a:t> </a:t>
            </a:r>
            <a:r>
              <a:rPr lang="pl-PL" dirty="0" err="1"/>
              <a:t>ecosystem</a:t>
            </a:r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ED3D3A6-3ABA-4153-8AEE-9CD4F4A93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stat.gov.pl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5E81C679-FF94-4981-8110-EB82ED3F8215}"/>
              </a:ext>
            </a:extLst>
          </p:cNvPr>
          <p:cNvSpPr/>
          <p:nvPr/>
        </p:nvSpPr>
        <p:spPr>
          <a:xfrm>
            <a:off x="575397" y="3752276"/>
            <a:ext cx="25820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 err="1">
                <a:latin typeface="Fira Sans" panose="020B0503050000020004" pitchFamily="34" charset="0"/>
                <a:cs typeface="Times New Roman" panose="02020603050405020304" pitchFamily="18" charset="0"/>
              </a:rPr>
              <a:t>Acquiring</a:t>
            </a:r>
            <a:r>
              <a:rPr lang="pl-PL" sz="1600" dirty="0">
                <a:latin typeface="Fira Sans" panose="020B0503050000020004" pitchFamily="34" charset="0"/>
                <a:cs typeface="Times New Roman" panose="02020603050405020304" pitchFamily="18" charset="0"/>
              </a:rPr>
              <a:t>, developing and </a:t>
            </a:r>
            <a:r>
              <a:rPr lang="pl-PL" sz="1600" dirty="0" err="1">
                <a:latin typeface="Fira Sans" panose="020B0503050000020004" pitchFamily="34" charset="0"/>
                <a:cs typeface="Times New Roman" panose="02020603050405020304" pitchFamily="18" charset="0"/>
              </a:rPr>
              <a:t>retaining</a:t>
            </a:r>
            <a:r>
              <a:rPr lang="pl-PL" sz="1600" dirty="0">
                <a:latin typeface="Fira Sans" panose="020B0503050000020004" pitchFamily="34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latin typeface="Fira Sans" panose="020B0503050000020004" pitchFamily="34" charset="0"/>
                <a:cs typeface="Times New Roman" panose="02020603050405020304" pitchFamily="18" charset="0"/>
              </a:rPr>
              <a:t>employees</a:t>
            </a:r>
            <a:endParaRPr lang="pl-PL" sz="1600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7F5BBA47-FFDC-4A88-BBD8-5704D8AB2363}"/>
              </a:ext>
            </a:extLst>
          </p:cNvPr>
          <p:cNvSpPr/>
          <p:nvPr/>
        </p:nvSpPr>
        <p:spPr>
          <a:xfrm>
            <a:off x="3046265" y="2560469"/>
            <a:ext cx="22971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600" dirty="0" err="1">
                <a:latin typeface="Fira Sans" panose="020B0503050000020004" pitchFamily="34" charset="0"/>
                <a:cs typeface="Times New Roman" panose="02020603050405020304" pitchFamily="18" charset="0"/>
              </a:rPr>
              <a:t>Clearly</a:t>
            </a:r>
            <a:r>
              <a:rPr lang="pl-PL" sz="1600" dirty="0">
                <a:latin typeface="Fira Sans" panose="020B0503050000020004" pitchFamily="34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latin typeface="Fira Sans" panose="020B0503050000020004" pitchFamily="34" charset="0"/>
                <a:cs typeface="Times New Roman" panose="02020603050405020304" pitchFamily="18" charset="0"/>
              </a:rPr>
              <a:t>defined</a:t>
            </a:r>
            <a:r>
              <a:rPr lang="pl-PL" sz="1600" dirty="0">
                <a:latin typeface="Fira Sans" panose="020B0503050000020004" pitchFamily="34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latin typeface="Fira Sans" panose="020B0503050000020004" pitchFamily="34" charset="0"/>
                <a:cs typeface="Times New Roman" panose="02020603050405020304" pitchFamily="18" charset="0"/>
              </a:rPr>
              <a:t>inclusion</a:t>
            </a:r>
            <a:r>
              <a:rPr lang="pl-PL" sz="1600" dirty="0">
                <a:latin typeface="Fira Sans" panose="020B0503050000020004" pitchFamily="34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latin typeface="Fira Sans" panose="020B0503050000020004" pitchFamily="34" charset="0"/>
                <a:cs typeface="Times New Roman" panose="02020603050405020304" pitchFamily="18" charset="0"/>
              </a:rPr>
              <a:t>criteria</a:t>
            </a:r>
            <a:endParaRPr lang="pl-PL" sz="1600" dirty="0"/>
          </a:p>
        </p:txBody>
      </p:sp>
      <p:pic>
        <p:nvPicPr>
          <p:cNvPr id="7" name="Grafika 6" descr="Uścisk dłoni">
            <a:extLst>
              <a:ext uri="{FF2B5EF4-FFF2-40B4-BE49-F238E27FC236}">
                <a16:creationId xmlns:a16="http://schemas.microsoft.com/office/drawing/2014/main" id="{CAC479D3-4035-4027-90E5-39F3579A6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50905" y="1747410"/>
            <a:ext cx="875730" cy="875730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80CA9890-05B1-447F-A771-BDAF5FDCEDAB}"/>
              </a:ext>
            </a:extLst>
          </p:cNvPr>
          <p:cNvSpPr/>
          <p:nvPr/>
        </p:nvSpPr>
        <p:spPr>
          <a:xfrm>
            <a:off x="10595457" y="1561574"/>
            <a:ext cx="9801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lang="pl-PL" sz="1600" dirty="0" err="1"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Scientist</a:t>
            </a:r>
            <a:endParaRPr lang="pl-PL" sz="1600" dirty="0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B3C3FEE1-5850-43AE-91A5-60D444557F34}"/>
              </a:ext>
            </a:extLst>
          </p:cNvPr>
          <p:cNvSpPr/>
          <p:nvPr/>
        </p:nvSpPr>
        <p:spPr>
          <a:xfrm>
            <a:off x="2991864" y="1296217"/>
            <a:ext cx="21559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dirty="0" err="1">
                <a:latin typeface="Fira Sans" panose="020B0503050000020004" pitchFamily="34" charset="0"/>
                <a:cs typeface="Times New Roman" panose="02020603050405020304" pitchFamily="18" charset="0"/>
              </a:rPr>
              <a:t>Admissions</a:t>
            </a:r>
            <a:r>
              <a:rPr lang="pl-PL" sz="1600" dirty="0">
                <a:latin typeface="Fira Sans" panose="020B0503050000020004" pitchFamily="34" charset="0"/>
                <a:cs typeface="Times New Roman" panose="02020603050405020304" pitchFamily="18" charset="0"/>
              </a:rPr>
              <a:t> </a:t>
            </a:r>
            <a:br>
              <a:rPr lang="pl-PL" sz="1600" dirty="0">
                <a:latin typeface="Fira Sans" panose="020B0503050000020004" pitchFamily="34" charset="0"/>
                <a:cs typeface="Times New Roman" panose="02020603050405020304" pitchFamily="18" charset="0"/>
              </a:rPr>
            </a:br>
            <a:r>
              <a:rPr lang="pl-PL" sz="1600" dirty="0">
                <a:latin typeface="Fira Sans" panose="020B0503050000020004" pitchFamily="34" charset="0"/>
                <a:cs typeface="Times New Roman" panose="02020603050405020304" pitchFamily="18" charset="0"/>
              </a:rPr>
              <a:t>to the </a:t>
            </a:r>
            <a:r>
              <a:rPr lang="pl-PL" sz="1600" dirty="0" err="1">
                <a:latin typeface="Fira Sans" panose="020B0503050000020004" pitchFamily="34" charset="0"/>
                <a:cs typeface="Times New Roman" panose="02020603050405020304" pitchFamily="18" charset="0"/>
              </a:rPr>
              <a:t>Academy</a:t>
            </a:r>
            <a:endParaRPr lang="pl-PL" sz="1600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56C33B92-0914-4E40-897C-58B458C09C63}"/>
              </a:ext>
            </a:extLst>
          </p:cNvPr>
          <p:cNvSpPr/>
          <p:nvPr/>
        </p:nvSpPr>
        <p:spPr>
          <a:xfrm>
            <a:off x="5640356" y="1301372"/>
            <a:ext cx="26480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dirty="0" err="1">
                <a:latin typeface="Fira Sans" panose="020B0503050000020004" pitchFamily="34" charset="0"/>
                <a:cs typeface="Times New Roman" panose="02020603050405020304" pitchFamily="18" charset="0"/>
              </a:rPr>
              <a:t>Individual</a:t>
            </a:r>
            <a:r>
              <a:rPr lang="pl-PL" sz="1600" dirty="0">
                <a:latin typeface="Fira Sans" panose="020B0503050000020004" pitchFamily="34" charset="0"/>
                <a:cs typeface="Times New Roman" panose="02020603050405020304" pitchFamily="18" charset="0"/>
              </a:rPr>
              <a:t> </a:t>
            </a:r>
            <a:br>
              <a:rPr lang="pl-PL" sz="1600" dirty="0">
                <a:latin typeface="Fira Sans" panose="020B0503050000020004" pitchFamily="34" charset="0"/>
                <a:cs typeface="Times New Roman" panose="02020603050405020304" pitchFamily="18" charset="0"/>
              </a:rPr>
            </a:br>
            <a:r>
              <a:rPr lang="pl-PL" sz="1600" dirty="0">
                <a:latin typeface="Fira Sans" panose="020B0503050000020004" pitchFamily="34" charset="0"/>
                <a:cs typeface="Times New Roman" panose="02020603050405020304" pitchFamily="18" charset="0"/>
              </a:rPr>
              <a:t>development </a:t>
            </a:r>
            <a:r>
              <a:rPr lang="pl-PL" sz="1600" dirty="0" err="1">
                <a:latin typeface="Fira Sans" panose="020B0503050000020004" pitchFamily="34" charset="0"/>
                <a:cs typeface="Times New Roman" panose="02020603050405020304" pitchFamily="18" charset="0"/>
              </a:rPr>
              <a:t>paths</a:t>
            </a:r>
            <a:endParaRPr lang="pl-PL" sz="1600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22B57CA-5D12-4652-811C-D1C457B55BC3}"/>
              </a:ext>
            </a:extLst>
          </p:cNvPr>
          <p:cNvSpPr/>
          <p:nvPr/>
        </p:nvSpPr>
        <p:spPr>
          <a:xfrm>
            <a:off x="3058321" y="5075043"/>
            <a:ext cx="25820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dirty="0" err="1">
                <a:latin typeface="Fira Sans" panose="020B0503050000020004" pitchFamily="34" charset="0"/>
                <a:cs typeface="Times New Roman" panose="02020603050405020304" pitchFamily="18" charset="0"/>
              </a:rPr>
              <a:t>Building</a:t>
            </a:r>
            <a:r>
              <a:rPr lang="pl-PL" sz="1600" dirty="0">
                <a:latin typeface="Fira Sans" panose="020B0503050000020004" pitchFamily="34" charset="0"/>
                <a:cs typeface="Times New Roman" panose="02020603050405020304" pitchFamily="18" charset="0"/>
              </a:rPr>
              <a:t> a data science </a:t>
            </a:r>
            <a:r>
              <a:rPr lang="pl-PL" sz="1600" dirty="0" err="1">
                <a:latin typeface="Fira Sans" panose="020B0503050000020004" pitchFamily="34" charset="0"/>
                <a:cs typeface="Times New Roman" panose="02020603050405020304" pitchFamily="18" charset="0"/>
              </a:rPr>
              <a:t>community</a:t>
            </a:r>
            <a:endParaRPr lang="pl-PL" sz="1600" dirty="0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16801496-A87D-4059-8837-625DAA98EC70}"/>
              </a:ext>
            </a:extLst>
          </p:cNvPr>
          <p:cNvSpPr/>
          <p:nvPr/>
        </p:nvSpPr>
        <p:spPr>
          <a:xfrm>
            <a:off x="8621771" y="4004988"/>
            <a:ext cx="16129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dirty="0" err="1">
                <a:latin typeface="Fira Sans" panose="020B0503050000020004" pitchFamily="34" charset="0"/>
                <a:cs typeface="Times New Roman" panose="02020603050405020304" pitchFamily="18" charset="0"/>
              </a:rPr>
              <a:t>Implementing</a:t>
            </a:r>
            <a:r>
              <a:rPr lang="pl-PL" sz="1600" dirty="0">
                <a:latin typeface="Fira Sans" panose="020B0503050000020004" pitchFamily="34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latin typeface="Fira Sans" panose="020B0503050000020004" pitchFamily="34" charset="0"/>
                <a:cs typeface="Times New Roman" panose="02020603050405020304" pitchFamily="18" charset="0"/>
              </a:rPr>
              <a:t>improvements</a:t>
            </a:r>
            <a:endParaRPr lang="pl-PL" sz="1600" dirty="0"/>
          </a:p>
        </p:txBody>
      </p:sp>
      <p:pic>
        <p:nvPicPr>
          <p:cNvPr id="13" name="Grafika 12" descr="Połączenia">
            <a:extLst>
              <a:ext uri="{FF2B5EF4-FFF2-40B4-BE49-F238E27FC236}">
                <a16:creationId xmlns:a16="http://schemas.microsoft.com/office/drawing/2014/main" id="{917330F0-582E-40C3-8D4A-024B916C01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62060" y="4751767"/>
            <a:ext cx="1306079" cy="1306079"/>
          </a:xfrm>
          <a:prstGeom prst="rect">
            <a:avLst/>
          </a:prstGeom>
        </p:spPr>
      </p:pic>
      <p:grpSp>
        <p:nvGrpSpPr>
          <p:cNvPr id="14" name="Grupa 13">
            <a:extLst>
              <a:ext uri="{FF2B5EF4-FFF2-40B4-BE49-F238E27FC236}">
                <a16:creationId xmlns:a16="http://schemas.microsoft.com/office/drawing/2014/main" id="{CE30E1FD-B8EF-4090-8500-4A39A836AEDA}"/>
              </a:ext>
            </a:extLst>
          </p:cNvPr>
          <p:cNvGrpSpPr/>
          <p:nvPr/>
        </p:nvGrpSpPr>
        <p:grpSpPr>
          <a:xfrm>
            <a:off x="10043971" y="3045831"/>
            <a:ext cx="444472" cy="428285"/>
            <a:chOff x="2895405" y="5193621"/>
            <a:chExt cx="962032" cy="854937"/>
          </a:xfrm>
        </p:grpSpPr>
        <p:grpSp>
          <p:nvGrpSpPr>
            <p:cNvPr id="15" name="Grafika 25" descr="Detektyw">
              <a:extLst>
                <a:ext uri="{FF2B5EF4-FFF2-40B4-BE49-F238E27FC236}">
                  <a16:creationId xmlns:a16="http://schemas.microsoft.com/office/drawing/2014/main" id="{A3FE924F-2670-4A5D-828C-1827D830671F}"/>
                </a:ext>
              </a:extLst>
            </p:cNvPr>
            <p:cNvGrpSpPr/>
            <p:nvPr/>
          </p:nvGrpSpPr>
          <p:grpSpPr>
            <a:xfrm>
              <a:off x="3122168" y="5193621"/>
              <a:ext cx="735269" cy="833652"/>
              <a:chOff x="3122168" y="5193621"/>
              <a:chExt cx="735269" cy="833652"/>
            </a:xfrm>
          </p:grpSpPr>
          <p:sp>
            <p:nvSpPr>
              <p:cNvPr id="22" name="Dowolny kształt: kształt 21">
                <a:extLst>
                  <a:ext uri="{FF2B5EF4-FFF2-40B4-BE49-F238E27FC236}">
                    <a16:creationId xmlns:a16="http://schemas.microsoft.com/office/drawing/2014/main" id="{3CAC76A9-BB8B-402F-8FA0-E5F2B8E78596}"/>
                  </a:ext>
                </a:extLst>
              </p:cNvPr>
              <p:cNvSpPr/>
              <p:nvPr/>
            </p:nvSpPr>
            <p:spPr>
              <a:xfrm>
                <a:off x="3122168" y="5193621"/>
                <a:ext cx="735269" cy="375457"/>
              </a:xfrm>
              <a:custGeom>
                <a:avLst/>
                <a:gdLst>
                  <a:gd name="connsiteX0" fmla="*/ 680368 w 735268"/>
                  <a:gd name="connsiteY0" fmla="*/ 285387 h 375456"/>
                  <a:gd name="connsiteX1" fmla="*/ 613725 w 735268"/>
                  <a:gd name="connsiteY1" fmla="*/ 285387 h 375456"/>
                  <a:gd name="connsiteX2" fmla="*/ 544735 w 735268"/>
                  <a:gd name="connsiteY2" fmla="*/ 78730 h 375456"/>
                  <a:gd name="connsiteX3" fmla="*/ 469335 w 735268"/>
                  <a:gd name="connsiteY3" fmla="*/ 21083 h 375456"/>
                  <a:gd name="connsiteX4" fmla="*/ 429595 w 735268"/>
                  <a:gd name="connsiteY4" fmla="*/ 41340 h 375456"/>
                  <a:gd name="connsiteX5" fmla="*/ 429595 w 735268"/>
                  <a:gd name="connsiteY5" fmla="*/ 41340 h 375456"/>
                  <a:gd name="connsiteX6" fmla="*/ 326768 w 735268"/>
                  <a:gd name="connsiteY6" fmla="*/ 44531 h 375456"/>
                  <a:gd name="connsiteX7" fmla="*/ 324936 w 735268"/>
                  <a:gd name="connsiteY7" fmla="*/ 42748 h 375456"/>
                  <a:gd name="connsiteX8" fmla="*/ 320243 w 735268"/>
                  <a:gd name="connsiteY8" fmla="*/ 38055 h 375456"/>
                  <a:gd name="connsiteX9" fmla="*/ 225345 w 735268"/>
                  <a:gd name="connsiteY9" fmla="*/ 39649 h 375456"/>
                  <a:gd name="connsiteX10" fmla="*/ 206980 w 735268"/>
                  <a:gd name="connsiteY10" fmla="*/ 78104 h 375456"/>
                  <a:gd name="connsiteX11" fmla="*/ 128760 w 735268"/>
                  <a:gd name="connsiteY11" fmla="*/ 285387 h 375456"/>
                  <a:gd name="connsiteX12" fmla="*/ 62116 w 735268"/>
                  <a:gd name="connsiteY12" fmla="*/ 285387 h 375456"/>
                  <a:gd name="connsiteX13" fmla="*/ 20034 w 735268"/>
                  <a:gd name="connsiteY13" fmla="*/ 318552 h 375456"/>
                  <a:gd name="connsiteX14" fmla="*/ 52362 w 735268"/>
                  <a:gd name="connsiteY14" fmla="*/ 367463 h 375456"/>
                  <a:gd name="connsiteX15" fmla="*/ 60709 w 735268"/>
                  <a:gd name="connsiteY15" fmla="*/ 368300 h 375456"/>
                  <a:gd name="connsiteX16" fmla="*/ 681776 w 735268"/>
                  <a:gd name="connsiteY16" fmla="*/ 368300 h 375456"/>
                  <a:gd name="connsiteX17" fmla="*/ 724064 w 735268"/>
                  <a:gd name="connsiteY17" fmla="*/ 327692 h 375456"/>
                  <a:gd name="connsiteX18" fmla="*/ 723233 w 735268"/>
                  <a:gd name="connsiteY18" fmla="*/ 318552 h 375456"/>
                  <a:gd name="connsiteX19" fmla="*/ 680368 w 735268"/>
                  <a:gd name="connsiteY19" fmla="*/ 285387 h 375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35268" h="375456">
                    <a:moveTo>
                      <a:pt x="680368" y="285387"/>
                    </a:moveTo>
                    <a:lnTo>
                      <a:pt x="613725" y="285387"/>
                    </a:lnTo>
                    <a:lnTo>
                      <a:pt x="544735" y="78730"/>
                    </a:lnTo>
                    <a:cubicBezTo>
                      <a:pt x="539832" y="41990"/>
                      <a:pt x="506075" y="16181"/>
                      <a:pt x="469335" y="21083"/>
                    </a:cubicBezTo>
                    <a:cubicBezTo>
                      <a:pt x="454165" y="23107"/>
                      <a:pt x="440145" y="30255"/>
                      <a:pt x="429595" y="41340"/>
                    </a:cubicBezTo>
                    <a:lnTo>
                      <a:pt x="429595" y="41340"/>
                    </a:lnTo>
                    <a:cubicBezTo>
                      <a:pt x="402081" y="70616"/>
                      <a:pt x="356044" y="72045"/>
                      <a:pt x="326768" y="44531"/>
                    </a:cubicBezTo>
                    <a:cubicBezTo>
                      <a:pt x="326147" y="43948"/>
                      <a:pt x="325537" y="43353"/>
                      <a:pt x="324936" y="42748"/>
                    </a:cubicBezTo>
                    <a:lnTo>
                      <a:pt x="320243" y="38055"/>
                    </a:lnTo>
                    <a:cubicBezTo>
                      <a:pt x="293598" y="12290"/>
                      <a:pt x="251110" y="13003"/>
                      <a:pt x="225345" y="39649"/>
                    </a:cubicBezTo>
                    <a:cubicBezTo>
                      <a:pt x="215207" y="50132"/>
                      <a:pt x="208762" y="63631"/>
                      <a:pt x="206980" y="78104"/>
                    </a:cubicBezTo>
                    <a:lnTo>
                      <a:pt x="128760" y="285387"/>
                    </a:lnTo>
                    <a:lnTo>
                      <a:pt x="62116" y="285387"/>
                    </a:lnTo>
                    <a:cubicBezTo>
                      <a:pt x="41975" y="284993"/>
                      <a:pt x="24358" y="298877"/>
                      <a:pt x="20034" y="318552"/>
                    </a:cubicBezTo>
                    <a:cubicBezTo>
                      <a:pt x="15455" y="340986"/>
                      <a:pt x="29929" y="362883"/>
                      <a:pt x="52362" y="367463"/>
                    </a:cubicBezTo>
                    <a:cubicBezTo>
                      <a:pt x="55108" y="368024"/>
                      <a:pt x="57905" y="368304"/>
                      <a:pt x="60709" y="368300"/>
                    </a:cubicBezTo>
                    <a:lnTo>
                      <a:pt x="681776" y="368300"/>
                    </a:lnTo>
                    <a:cubicBezTo>
                      <a:pt x="704668" y="368763"/>
                      <a:pt x="723600" y="350582"/>
                      <a:pt x="724064" y="327692"/>
                    </a:cubicBezTo>
                    <a:cubicBezTo>
                      <a:pt x="724126" y="324624"/>
                      <a:pt x="723848" y="321559"/>
                      <a:pt x="723233" y="318552"/>
                    </a:cubicBezTo>
                    <a:cubicBezTo>
                      <a:pt x="718856" y="298580"/>
                      <a:pt x="700801" y="284610"/>
                      <a:pt x="680368" y="285387"/>
                    </a:cubicBezTo>
                    <a:close/>
                  </a:path>
                </a:pathLst>
              </a:custGeom>
              <a:solidFill>
                <a:srgbClr val="77B5DF"/>
              </a:solidFill>
              <a:ln w="155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3" name="Dowolny kształt: kształt 22">
                <a:extLst>
                  <a:ext uri="{FF2B5EF4-FFF2-40B4-BE49-F238E27FC236}">
                    <a16:creationId xmlns:a16="http://schemas.microsoft.com/office/drawing/2014/main" id="{E8DBA0F9-223C-43D8-9AC5-BA584DDC1EB0}"/>
                  </a:ext>
                </a:extLst>
              </p:cNvPr>
              <p:cNvSpPr/>
              <p:nvPr/>
            </p:nvSpPr>
            <p:spPr>
              <a:xfrm>
                <a:off x="3419468" y="5867347"/>
                <a:ext cx="156440" cy="125152"/>
              </a:xfrm>
              <a:custGeom>
                <a:avLst/>
                <a:gdLst>
                  <a:gd name="connsiteX0" fmla="*/ 120092 w 156440"/>
                  <a:gd name="connsiteY0" fmla="*/ 113052 h 125152"/>
                  <a:gd name="connsiteX1" fmla="*/ 144341 w 156440"/>
                  <a:gd name="connsiteY1" fmla="*/ 19188 h 125152"/>
                  <a:gd name="connsiteX2" fmla="*/ 19188 w 156440"/>
                  <a:gd name="connsiteY2" fmla="*/ 19188 h 125152"/>
                  <a:gd name="connsiteX3" fmla="*/ 43437 w 156440"/>
                  <a:gd name="connsiteY3" fmla="*/ 113052 h 125152"/>
                  <a:gd name="connsiteX4" fmla="*/ 120092 w 156440"/>
                  <a:gd name="connsiteY4" fmla="*/ 113052 h 125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440" h="125152">
                    <a:moveTo>
                      <a:pt x="120092" y="113052"/>
                    </a:moveTo>
                    <a:lnTo>
                      <a:pt x="144341" y="19188"/>
                    </a:lnTo>
                    <a:lnTo>
                      <a:pt x="19188" y="19188"/>
                    </a:lnTo>
                    <a:lnTo>
                      <a:pt x="43437" y="113052"/>
                    </a:lnTo>
                    <a:lnTo>
                      <a:pt x="120092" y="113052"/>
                    </a:lnTo>
                    <a:close/>
                  </a:path>
                </a:pathLst>
              </a:custGeom>
              <a:solidFill>
                <a:srgbClr val="77B5DF"/>
              </a:solidFill>
              <a:ln w="155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4" name="Dowolny kształt: kształt 23">
                <a:extLst>
                  <a:ext uri="{FF2B5EF4-FFF2-40B4-BE49-F238E27FC236}">
                    <a16:creationId xmlns:a16="http://schemas.microsoft.com/office/drawing/2014/main" id="{D832307C-A925-49B2-963C-3AC40F4E56E1}"/>
                  </a:ext>
                </a:extLst>
              </p:cNvPr>
              <p:cNvSpPr/>
              <p:nvPr/>
            </p:nvSpPr>
            <p:spPr>
              <a:xfrm>
                <a:off x="3189651" y="5589240"/>
                <a:ext cx="641406" cy="438033"/>
              </a:xfrm>
              <a:custGeom>
                <a:avLst/>
                <a:gdLst>
                  <a:gd name="connsiteX0" fmla="*/ 660593 w 672692"/>
                  <a:gd name="connsiteY0" fmla="*/ 300781 h 813489"/>
                  <a:gd name="connsiteX1" fmla="*/ 483346 w 672692"/>
                  <a:gd name="connsiteY1" fmla="*/ 192681 h 813489"/>
                  <a:gd name="connsiteX2" fmla="*/ 588005 w 672692"/>
                  <a:gd name="connsiteY2" fmla="*/ 19188 h 813489"/>
                  <a:gd name="connsiteX3" fmla="*/ 91777 w 672692"/>
                  <a:gd name="connsiteY3" fmla="*/ 19188 h 813489"/>
                  <a:gd name="connsiteX4" fmla="*/ 196435 w 672692"/>
                  <a:gd name="connsiteY4" fmla="*/ 192837 h 813489"/>
                  <a:gd name="connsiteX5" fmla="*/ 19188 w 672692"/>
                  <a:gd name="connsiteY5" fmla="*/ 300781 h 813489"/>
                  <a:gd name="connsiteX6" fmla="*/ 144341 w 672692"/>
                  <a:gd name="connsiteY6" fmla="*/ 457221 h 813489"/>
                  <a:gd name="connsiteX7" fmla="*/ 97408 w 672692"/>
                  <a:gd name="connsiteY7" fmla="*/ 488509 h 813489"/>
                  <a:gd name="connsiteX8" fmla="*/ 265738 w 672692"/>
                  <a:gd name="connsiteY8" fmla="*/ 801389 h 813489"/>
                  <a:gd name="connsiteX9" fmla="*/ 300781 w 672692"/>
                  <a:gd name="connsiteY9" fmla="*/ 801389 h 813489"/>
                  <a:gd name="connsiteX10" fmla="*/ 300781 w 672692"/>
                  <a:gd name="connsiteY10" fmla="*/ 801389 h 813489"/>
                  <a:gd name="connsiteX11" fmla="*/ 379001 w 672692"/>
                  <a:gd name="connsiteY11" fmla="*/ 801389 h 813489"/>
                  <a:gd name="connsiteX12" fmla="*/ 379001 w 672692"/>
                  <a:gd name="connsiteY12" fmla="*/ 801389 h 813489"/>
                  <a:gd name="connsiteX13" fmla="*/ 414043 w 672692"/>
                  <a:gd name="connsiteY13" fmla="*/ 801389 h 813489"/>
                  <a:gd name="connsiteX14" fmla="*/ 582373 w 672692"/>
                  <a:gd name="connsiteY14" fmla="*/ 488509 h 813489"/>
                  <a:gd name="connsiteX15" fmla="*/ 535441 w 672692"/>
                  <a:gd name="connsiteY15" fmla="*/ 457221 h 813489"/>
                  <a:gd name="connsiteX16" fmla="*/ 389952 w 672692"/>
                  <a:gd name="connsiteY16" fmla="*/ 727080 h 813489"/>
                  <a:gd name="connsiteX17" fmla="*/ 376185 w 672692"/>
                  <a:gd name="connsiteY17" fmla="*/ 422022 h 813489"/>
                  <a:gd name="connsiteX18" fmla="*/ 303597 w 672692"/>
                  <a:gd name="connsiteY18" fmla="*/ 422022 h 813489"/>
                  <a:gd name="connsiteX19" fmla="*/ 289830 w 672692"/>
                  <a:gd name="connsiteY19" fmla="*/ 727080 h 813489"/>
                  <a:gd name="connsiteX20" fmla="*/ 211610 w 672692"/>
                  <a:gd name="connsiteY20" fmla="*/ 203006 h 813489"/>
                  <a:gd name="connsiteX21" fmla="*/ 467233 w 672692"/>
                  <a:gd name="connsiteY21" fmla="*/ 203006 h 813489"/>
                  <a:gd name="connsiteX0" fmla="*/ 641405 w 641405"/>
                  <a:gd name="connsiteY0" fmla="*/ 281593 h 782201"/>
                  <a:gd name="connsiteX1" fmla="*/ 464158 w 641405"/>
                  <a:gd name="connsiteY1" fmla="*/ 173493 h 782201"/>
                  <a:gd name="connsiteX2" fmla="*/ 568817 w 641405"/>
                  <a:gd name="connsiteY2" fmla="*/ 0 h 782201"/>
                  <a:gd name="connsiteX3" fmla="*/ 72589 w 641405"/>
                  <a:gd name="connsiteY3" fmla="*/ 0 h 782201"/>
                  <a:gd name="connsiteX4" fmla="*/ 177247 w 641405"/>
                  <a:gd name="connsiteY4" fmla="*/ 173649 h 782201"/>
                  <a:gd name="connsiteX5" fmla="*/ 0 w 641405"/>
                  <a:gd name="connsiteY5" fmla="*/ 281593 h 782201"/>
                  <a:gd name="connsiteX6" fmla="*/ 125153 w 641405"/>
                  <a:gd name="connsiteY6" fmla="*/ 438033 h 782201"/>
                  <a:gd name="connsiteX7" fmla="*/ 78220 w 641405"/>
                  <a:gd name="connsiteY7" fmla="*/ 469321 h 782201"/>
                  <a:gd name="connsiteX8" fmla="*/ 246550 w 641405"/>
                  <a:gd name="connsiteY8" fmla="*/ 782201 h 782201"/>
                  <a:gd name="connsiteX9" fmla="*/ 281593 w 641405"/>
                  <a:gd name="connsiteY9" fmla="*/ 782201 h 782201"/>
                  <a:gd name="connsiteX10" fmla="*/ 359813 w 641405"/>
                  <a:gd name="connsiteY10" fmla="*/ 782201 h 782201"/>
                  <a:gd name="connsiteX11" fmla="*/ 359813 w 641405"/>
                  <a:gd name="connsiteY11" fmla="*/ 782201 h 782201"/>
                  <a:gd name="connsiteX12" fmla="*/ 394855 w 641405"/>
                  <a:gd name="connsiteY12" fmla="*/ 782201 h 782201"/>
                  <a:gd name="connsiteX13" fmla="*/ 563185 w 641405"/>
                  <a:gd name="connsiteY13" fmla="*/ 469321 h 782201"/>
                  <a:gd name="connsiteX14" fmla="*/ 516253 w 641405"/>
                  <a:gd name="connsiteY14" fmla="*/ 438033 h 782201"/>
                  <a:gd name="connsiteX15" fmla="*/ 641405 w 641405"/>
                  <a:gd name="connsiteY15" fmla="*/ 281593 h 782201"/>
                  <a:gd name="connsiteX16" fmla="*/ 370764 w 641405"/>
                  <a:gd name="connsiteY16" fmla="*/ 707892 h 782201"/>
                  <a:gd name="connsiteX17" fmla="*/ 356997 w 641405"/>
                  <a:gd name="connsiteY17" fmla="*/ 402834 h 782201"/>
                  <a:gd name="connsiteX18" fmla="*/ 284409 w 641405"/>
                  <a:gd name="connsiteY18" fmla="*/ 402834 h 782201"/>
                  <a:gd name="connsiteX19" fmla="*/ 270642 w 641405"/>
                  <a:gd name="connsiteY19" fmla="*/ 707892 h 782201"/>
                  <a:gd name="connsiteX20" fmla="*/ 192422 w 641405"/>
                  <a:gd name="connsiteY20" fmla="*/ 183818 h 782201"/>
                  <a:gd name="connsiteX21" fmla="*/ 448045 w 641405"/>
                  <a:gd name="connsiteY21" fmla="*/ 183818 h 782201"/>
                  <a:gd name="connsiteX22" fmla="*/ 370764 w 641405"/>
                  <a:gd name="connsiteY22" fmla="*/ 707892 h 782201"/>
                  <a:gd name="connsiteX0" fmla="*/ 641405 w 641405"/>
                  <a:gd name="connsiteY0" fmla="*/ 281593 h 782201"/>
                  <a:gd name="connsiteX1" fmla="*/ 464158 w 641405"/>
                  <a:gd name="connsiteY1" fmla="*/ 173493 h 782201"/>
                  <a:gd name="connsiteX2" fmla="*/ 568817 w 641405"/>
                  <a:gd name="connsiteY2" fmla="*/ 0 h 782201"/>
                  <a:gd name="connsiteX3" fmla="*/ 72589 w 641405"/>
                  <a:gd name="connsiteY3" fmla="*/ 0 h 782201"/>
                  <a:gd name="connsiteX4" fmla="*/ 177247 w 641405"/>
                  <a:gd name="connsiteY4" fmla="*/ 173649 h 782201"/>
                  <a:gd name="connsiteX5" fmla="*/ 0 w 641405"/>
                  <a:gd name="connsiteY5" fmla="*/ 281593 h 782201"/>
                  <a:gd name="connsiteX6" fmla="*/ 125153 w 641405"/>
                  <a:gd name="connsiteY6" fmla="*/ 438033 h 782201"/>
                  <a:gd name="connsiteX7" fmla="*/ 78220 w 641405"/>
                  <a:gd name="connsiteY7" fmla="*/ 469321 h 782201"/>
                  <a:gd name="connsiteX8" fmla="*/ 246550 w 641405"/>
                  <a:gd name="connsiteY8" fmla="*/ 782201 h 782201"/>
                  <a:gd name="connsiteX9" fmla="*/ 281593 w 641405"/>
                  <a:gd name="connsiteY9" fmla="*/ 782201 h 782201"/>
                  <a:gd name="connsiteX10" fmla="*/ 359813 w 641405"/>
                  <a:gd name="connsiteY10" fmla="*/ 782201 h 782201"/>
                  <a:gd name="connsiteX11" fmla="*/ 359813 w 641405"/>
                  <a:gd name="connsiteY11" fmla="*/ 782201 h 782201"/>
                  <a:gd name="connsiteX12" fmla="*/ 394855 w 641405"/>
                  <a:gd name="connsiteY12" fmla="*/ 782201 h 782201"/>
                  <a:gd name="connsiteX13" fmla="*/ 563185 w 641405"/>
                  <a:gd name="connsiteY13" fmla="*/ 469321 h 782201"/>
                  <a:gd name="connsiteX14" fmla="*/ 516253 w 641405"/>
                  <a:gd name="connsiteY14" fmla="*/ 438033 h 782201"/>
                  <a:gd name="connsiteX15" fmla="*/ 641405 w 641405"/>
                  <a:gd name="connsiteY15" fmla="*/ 281593 h 782201"/>
                  <a:gd name="connsiteX16" fmla="*/ 370764 w 641405"/>
                  <a:gd name="connsiteY16" fmla="*/ 707892 h 782201"/>
                  <a:gd name="connsiteX17" fmla="*/ 356997 w 641405"/>
                  <a:gd name="connsiteY17" fmla="*/ 402834 h 782201"/>
                  <a:gd name="connsiteX18" fmla="*/ 284409 w 641405"/>
                  <a:gd name="connsiteY18" fmla="*/ 402834 h 782201"/>
                  <a:gd name="connsiteX19" fmla="*/ 192422 w 641405"/>
                  <a:gd name="connsiteY19" fmla="*/ 183818 h 782201"/>
                  <a:gd name="connsiteX20" fmla="*/ 448045 w 641405"/>
                  <a:gd name="connsiteY20" fmla="*/ 183818 h 782201"/>
                  <a:gd name="connsiteX21" fmla="*/ 370764 w 641405"/>
                  <a:gd name="connsiteY21" fmla="*/ 707892 h 782201"/>
                  <a:gd name="connsiteX0" fmla="*/ 641405 w 641405"/>
                  <a:gd name="connsiteY0" fmla="*/ 281593 h 782201"/>
                  <a:gd name="connsiteX1" fmla="*/ 464158 w 641405"/>
                  <a:gd name="connsiteY1" fmla="*/ 173493 h 782201"/>
                  <a:gd name="connsiteX2" fmla="*/ 568817 w 641405"/>
                  <a:gd name="connsiteY2" fmla="*/ 0 h 782201"/>
                  <a:gd name="connsiteX3" fmla="*/ 72589 w 641405"/>
                  <a:gd name="connsiteY3" fmla="*/ 0 h 782201"/>
                  <a:gd name="connsiteX4" fmla="*/ 177247 w 641405"/>
                  <a:gd name="connsiteY4" fmla="*/ 173649 h 782201"/>
                  <a:gd name="connsiteX5" fmla="*/ 0 w 641405"/>
                  <a:gd name="connsiteY5" fmla="*/ 281593 h 782201"/>
                  <a:gd name="connsiteX6" fmla="*/ 125153 w 641405"/>
                  <a:gd name="connsiteY6" fmla="*/ 438033 h 782201"/>
                  <a:gd name="connsiteX7" fmla="*/ 78220 w 641405"/>
                  <a:gd name="connsiteY7" fmla="*/ 469321 h 782201"/>
                  <a:gd name="connsiteX8" fmla="*/ 246550 w 641405"/>
                  <a:gd name="connsiteY8" fmla="*/ 782201 h 782201"/>
                  <a:gd name="connsiteX9" fmla="*/ 281593 w 641405"/>
                  <a:gd name="connsiteY9" fmla="*/ 782201 h 782201"/>
                  <a:gd name="connsiteX10" fmla="*/ 359813 w 641405"/>
                  <a:gd name="connsiteY10" fmla="*/ 782201 h 782201"/>
                  <a:gd name="connsiteX11" fmla="*/ 359813 w 641405"/>
                  <a:gd name="connsiteY11" fmla="*/ 782201 h 782201"/>
                  <a:gd name="connsiteX12" fmla="*/ 394855 w 641405"/>
                  <a:gd name="connsiteY12" fmla="*/ 782201 h 782201"/>
                  <a:gd name="connsiteX13" fmla="*/ 563185 w 641405"/>
                  <a:gd name="connsiteY13" fmla="*/ 469321 h 782201"/>
                  <a:gd name="connsiteX14" fmla="*/ 516253 w 641405"/>
                  <a:gd name="connsiteY14" fmla="*/ 438033 h 782201"/>
                  <a:gd name="connsiteX15" fmla="*/ 641405 w 641405"/>
                  <a:gd name="connsiteY15" fmla="*/ 281593 h 782201"/>
                  <a:gd name="connsiteX16" fmla="*/ 448045 w 641405"/>
                  <a:gd name="connsiteY16" fmla="*/ 183818 h 782201"/>
                  <a:gd name="connsiteX17" fmla="*/ 356997 w 641405"/>
                  <a:gd name="connsiteY17" fmla="*/ 402834 h 782201"/>
                  <a:gd name="connsiteX18" fmla="*/ 284409 w 641405"/>
                  <a:gd name="connsiteY18" fmla="*/ 402834 h 782201"/>
                  <a:gd name="connsiteX19" fmla="*/ 192422 w 641405"/>
                  <a:gd name="connsiteY19" fmla="*/ 183818 h 782201"/>
                  <a:gd name="connsiteX20" fmla="*/ 448045 w 641405"/>
                  <a:gd name="connsiteY20" fmla="*/ 183818 h 782201"/>
                  <a:gd name="connsiteX0" fmla="*/ 641405 w 641405"/>
                  <a:gd name="connsiteY0" fmla="*/ 281593 h 782201"/>
                  <a:gd name="connsiteX1" fmla="*/ 464158 w 641405"/>
                  <a:gd name="connsiteY1" fmla="*/ 173493 h 782201"/>
                  <a:gd name="connsiteX2" fmla="*/ 568817 w 641405"/>
                  <a:gd name="connsiteY2" fmla="*/ 0 h 782201"/>
                  <a:gd name="connsiteX3" fmla="*/ 72589 w 641405"/>
                  <a:gd name="connsiteY3" fmla="*/ 0 h 782201"/>
                  <a:gd name="connsiteX4" fmla="*/ 177247 w 641405"/>
                  <a:gd name="connsiteY4" fmla="*/ 173649 h 782201"/>
                  <a:gd name="connsiteX5" fmla="*/ 0 w 641405"/>
                  <a:gd name="connsiteY5" fmla="*/ 281593 h 782201"/>
                  <a:gd name="connsiteX6" fmla="*/ 125153 w 641405"/>
                  <a:gd name="connsiteY6" fmla="*/ 438033 h 782201"/>
                  <a:gd name="connsiteX7" fmla="*/ 78220 w 641405"/>
                  <a:gd name="connsiteY7" fmla="*/ 469321 h 782201"/>
                  <a:gd name="connsiteX8" fmla="*/ 246550 w 641405"/>
                  <a:gd name="connsiteY8" fmla="*/ 782201 h 782201"/>
                  <a:gd name="connsiteX9" fmla="*/ 281593 w 641405"/>
                  <a:gd name="connsiteY9" fmla="*/ 782201 h 782201"/>
                  <a:gd name="connsiteX10" fmla="*/ 359813 w 641405"/>
                  <a:gd name="connsiteY10" fmla="*/ 782201 h 782201"/>
                  <a:gd name="connsiteX11" fmla="*/ 359813 w 641405"/>
                  <a:gd name="connsiteY11" fmla="*/ 782201 h 782201"/>
                  <a:gd name="connsiteX12" fmla="*/ 563185 w 641405"/>
                  <a:gd name="connsiteY12" fmla="*/ 469321 h 782201"/>
                  <a:gd name="connsiteX13" fmla="*/ 516253 w 641405"/>
                  <a:gd name="connsiteY13" fmla="*/ 438033 h 782201"/>
                  <a:gd name="connsiteX14" fmla="*/ 641405 w 641405"/>
                  <a:gd name="connsiteY14" fmla="*/ 281593 h 782201"/>
                  <a:gd name="connsiteX15" fmla="*/ 448045 w 641405"/>
                  <a:gd name="connsiteY15" fmla="*/ 183818 h 782201"/>
                  <a:gd name="connsiteX16" fmla="*/ 356997 w 641405"/>
                  <a:gd name="connsiteY16" fmla="*/ 402834 h 782201"/>
                  <a:gd name="connsiteX17" fmla="*/ 284409 w 641405"/>
                  <a:gd name="connsiteY17" fmla="*/ 402834 h 782201"/>
                  <a:gd name="connsiteX18" fmla="*/ 192422 w 641405"/>
                  <a:gd name="connsiteY18" fmla="*/ 183818 h 782201"/>
                  <a:gd name="connsiteX19" fmla="*/ 448045 w 641405"/>
                  <a:gd name="connsiteY19" fmla="*/ 183818 h 782201"/>
                  <a:gd name="connsiteX0" fmla="*/ 641405 w 641405"/>
                  <a:gd name="connsiteY0" fmla="*/ 281593 h 782201"/>
                  <a:gd name="connsiteX1" fmla="*/ 464158 w 641405"/>
                  <a:gd name="connsiteY1" fmla="*/ 173493 h 782201"/>
                  <a:gd name="connsiteX2" fmla="*/ 568817 w 641405"/>
                  <a:gd name="connsiteY2" fmla="*/ 0 h 782201"/>
                  <a:gd name="connsiteX3" fmla="*/ 72589 w 641405"/>
                  <a:gd name="connsiteY3" fmla="*/ 0 h 782201"/>
                  <a:gd name="connsiteX4" fmla="*/ 177247 w 641405"/>
                  <a:gd name="connsiteY4" fmla="*/ 173649 h 782201"/>
                  <a:gd name="connsiteX5" fmla="*/ 0 w 641405"/>
                  <a:gd name="connsiteY5" fmla="*/ 281593 h 782201"/>
                  <a:gd name="connsiteX6" fmla="*/ 125153 w 641405"/>
                  <a:gd name="connsiteY6" fmla="*/ 438033 h 782201"/>
                  <a:gd name="connsiteX7" fmla="*/ 78220 w 641405"/>
                  <a:gd name="connsiteY7" fmla="*/ 469321 h 782201"/>
                  <a:gd name="connsiteX8" fmla="*/ 246550 w 641405"/>
                  <a:gd name="connsiteY8" fmla="*/ 782201 h 782201"/>
                  <a:gd name="connsiteX9" fmla="*/ 281593 w 641405"/>
                  <a:gd name="connsiteY9" fmla="*/ 782201 h 782201"/>
                  <a:gd name="connsiteX10" fmla="*/ 359813 w 641405"/>
                  <a:gd name="connsiteY10" fmla="*/ 782201 h 782201"/>
                  <a:gd name="connsiteX11" fmla="*/ 563185 w 641405"/>
                  <a:gd name="connsiteY11" fmla="*/ 469321 h 782201"/>
                  <a:gd name="connsiteX12" fmla="*/ 516253 w 641405"/>
                  <a:gd name="connsiteY12" fmla="*/ 438033 h 782201"/>
                  <a:gd name="connsiteX13" fmla="*/ 641405 w 641405"/>
                  <a:gd name="connsiteY13" fmla="*/ 281593 h 782201"/>
                  <a:gd name="connsiteX14" fmla="*/ 448045 w 641405"/>
                  <a:gd name="connsiteY14" fmla="*/ 183818 h 782201"/>
                  <a:gd name="connsiteX15" fmla="*/ 356997 w 641405"/>
                  <a:gd name="connsiteY15" fmla="*/ 402834 h 782201"/>
                  <a:gd name="connsiteX16" fmla="*/ 284409 w 641405"/>
                  <a:gd name="connsiteY16" fmla="*/ 402834 h 782201"/>
                  <a:gd name="connsiteX17" fmla="*/ 192422 w 641405"/>
                  <a:gd name="connsiteY17" fmla="*/ 183818 h 782201"/>
                  <a:gd name="connsiteX18" fmla="*/ 448045 w 641405"/>
                  <a:gd name="connsiteY18" fmla="*/ 183818 h 782201"/>
                  <a:gd name="connsiteX0" fmla="*/ 641405 w 641405"/>
                  <a:gd name="connsiteY0" fmla="*/ 281593 h 782201"/>
                  <a:gd name="connsiteX1" fmla="*/ 464158 w 641405"/>
                  <a:gd name="connsiteY1" fmla="*/ 173493 h 782201"/>
                  <a:gd name="connsiteX2" fmla="*/ 568817 w 641405"/>
                  <a:gd name="connsiteY2" fmla="*/ 0 h 782201"/>
                  <a:gd name="connsiteX3" fmla="*/ 72589 w 641405"/>
                  <a:gd name="connsiteY3" fmla="*/ 0 h 782201"/>
                  <a:gd name="connsiteX4" fmla="*/ 177247 w 641405"/>
                  <a:gd name="connsiteY4" fmla="*/ 173649 h 782201"/>
                  <a:gd name="connsiteX5" fmla="*/ 0 w 641405"/>
                  <a:gd name="connsiteY5" fmla="*/ 281593 h 782201"/>
                  <a:gd name="connsiteX6" fmla="*/ 125153 w 641405"/>
                  <a:gd name="connsiteY6" fmla="*/ 438033 h 782201"/>
                  <a:gd name="connsiteX7" fmla="*/ 78220 w 641405"/>
                  <a:gd name="connsiteY7" fmla="*/ 469321 h 782201"/>
                  <a:gd name="connsiteX8" fmla="*/ 246550 w 641405"/>
                  <a:gd name="connsiteY8" fmla="*/ 782201 h 782201"/>
                  <a:gd name="connsiteX9" fmla="*/ 359813 w 641405"/>
                  <a:gd name="connsiteY9" fmla="*/ 782201 h 782201"/>
                  <a:gd name="connsiteX10" fmla="*/ 563185 w 641405"/>
                  <a:gd name="connsiteY10" fmla="*/ 469321 h 782201"/>
                  <a:gd name="connsiteX11" fmla="*/ 516253 w 641405"/>
                  <a:gd name="connsiteY11" fmla="*/ 438033 h 782201"/>
                  <a:gd name="connsiteX12" fmla="*/ 641405 w 641405"/>
                  <a:gd name="connsiteY12" fmla="*/ 281593 h 782201"/>
                  <a:gd name="connsiteX13" fmla="*/ 448045 w 641405"/>
                  <a:gd name="connsiteY13" fmla="*/ 183818 h 782201"/>
                  <a:gd name="connsiteX14" fmla="*/ 356997 w 641405"/>
                  <a:gd name="connsiteY14" fmla="*/ 402834 h 782201"/>
                  <a:gd name="connsiteX15" fmla="*/ 284409 w 641405"/>
                  <a:gd name="connsiteY15" fmla="*/ 402834 h 782201"/>
                  <a:gd name="connsiteX16" fmla="*/ 192422 w 641405"/>
                  <a:gd name="connsiteY16" fmla="*/ 183818 h 782201"/>
                  <a:gd name="connsiteX17" fmla="*/ 448045 w 641405"/>
                  <a:gd name="connsiteY17" fmla="*/ 183818 h 782201"/>
                  <a:gd name="connsiteX0" fmla="*/ 641405 w 641405"/>
                  <a:gd name="connsiteY0" fmla="*/ 281593 h 782201"/>
                  <a:gd name="connsiteX1" fmla="*/ 464158 w 641405"/>
                  <a:gd name="connsiteY1" fmla="*/ 173493 h 782201"/>
                  <a:gd name="connsiteX2" fmla="*/ 568817 w 641405"/>
                  <a:gd name="connsiteY2" fmla="*/ 0 h 782201"/>
                  <a:gd name="connsiteX3" fmla="*/ 72589 w 641405"/>
                  <a:gd name="connsiteY3" fmla="*/ 0 h 782201"/>
                  <a:gd name="connsiteX4" fmla="*/ 177247 w 641405"/>
                  <a:gd name="connsiteY4" fmla="*/ 173649 h 782201"/>
                  <a:gd name="connsiteX5" fmla="*/ 0 w 641405"/>
                  <a:gd name="connsiteY5" fmla="*/ 281593 h 782201"/>
                  <a:gd name="connsiteX6" fmla="*/ 125153 w 641405"/>
                  <a:gd name="connsiteY6" fmla="*/ 438033 h 782201"/>
                  <a:gd name="connsiteX7" fmla="*/ 78220 w 641405"/>
                  <a:gd name="connsiteY7" fmla="*/ 469321 h 782201"/>
                  <a:gd name="connsiteX8" fmla="*/ 359813 w 641405"/>
                  <a:gd name="connsiteY8" fmla="*/ 782201 h 782201"/>
                  <a:gd name="connsiteX9" fmla="*/ 563185 w 641405"/>
                  <a:gd name="connsiteY9" fmla="*/ 469321 h 782201"/>
                  <a:gd name="connsiteX10" fmla="*/ 516253 w 641405"/>
                  <a:gd name="connsiteY10" fmla="*/ 438033 h 782201"/>
                  <a:gd name="connsiteX11" fmla="*/ 641405 w 641405"/>
                  <a:gd name="connsiteY11" fmla="*/ 281593 h 782201"/>
                  <a:gd name="connsiteX12" fmla="*/ 448045 w 641405"/>
                  <a:gd name="connsiteY12" fmla="*/ 183818 h 782201"/>
                  <a:gd name="connsiteX13" fmla="*/ 356997 w 641405"/>
                  <a:gd name="connsiteY13" fmla="*/ 402834 h 782201"/>
                  <a:gd name="connsiteX14" fmla="*/ 284409 w 641405"/>
                  <a:gd name="connsiteY14" fmla="*/ 402834 h 782201"/>
                  <a:gd name="connsiteX15" fmla="*/ 192422 w 641405"/>
                  <a:gd name="connsiteY15" fmla="*/ 183818 h 782201"/>
                  <a:gd name="connsiteX16" fmla="*/ 448045 w 641405"/>
                  <a:gd name="connsiteY16" fmla="*/ 183818 h 782201"/>
                  <a:gd name="connsiteX0" fmla="*/ 641405 w 641405"/>
                  <a:gd name="connsiteY0" fmla="*/ 281593 h 469321"/>
                  <a:gd name="connsiteX1" fmla="*/ 464158 w 641405"/>
                  <a:gd name="connsiteY1" fmla="*/ 173493 h 469321"/>
                  <a:gd name="connsiteX2" fmla="*/ 568817 w 641405"/>
                  <a:gd name="connsiteY2" fmla="*/ 0 h 469321"/>
                  <a:gd name="connsiteX3" fmla="*/ 72589 w 641405"/>
                  <a:gd name="connsiteY3" fmla="*/ 0 h 469321"/>
                  <a:gd name="connsiteX4" fmla="*/ 177247 w 641405"/>
                  <a:gd name="connsiteY4" fmla="*/ 173649 h 469321"/>
                  <a:gd name="connsiteX5" fmla="*/ 0 w 641405"/>
                  <a:gd name="connsiteY5" fmla="*/ 281593 h 469321"/>
                  <a:gd name="connsiteX6" fmla="*/ 125153 w 641405"/>
                  <a:gd name="connsiteY6" fmla="*/ 438033 h 469321"/>
                  <a:gd name="connsiteX7" fmla="*/ 78220 w 641405"/>
                  <a:gd name="connsiteY7" fmla="*/ 469321 h 469321"/>
                  <a:gd name="connsiteX8" fmla="*/ 563185 w 641405"/>
                  <a:gd name="connsiteY8" fmla="*/ 469321 h 469321"/>
                  <a:gd name="connsiteX9" fmla="*/ 516253 w 641405"/>
                  <a:gd name="connsiteY9" fmla="*/ 438033 h 469321"/>
                  <a:gd name="connsiteX10" fmla="*/ 641405 w 641405"/>
                  <a:gd name="connsiteY10" fmla="*/ 281593 h 469321"/>
                  <a:gd name="connsiteX11" fmla="*/ 448045 w 641405"/>
                  <a:gd name="connsiteY11" fmla="*/ 183818 h 469321"/>
                  <a:gd name="connsiteX12" fmla="*/ 356997 w 641405"/>
                  <a:gd name="connsiteY12" fmla="*/ 402834 h 469321"/>
                  <a:gd name="connsiteX13" fmla="*/ 284409 w 641405"/>
                  <a:gd name="connsiteY13" fmla="*/ 402834 h 469321"/>
                  <a:gd name="connsiteX14" fmla="*/ 192422 w 641405"/>
                  <a:gd name="connsiteY14" fmla="*/ 183818 h 469321"/>
                  <a:gd name="connsiteX15" fmla="*/ 448045 w 641405"/>
                  <a:gd name="connsiteY15" fmla="*/ 183818 h 469321"/>
                  <a:gd name="connsiteX0" fmla="*/ 641405 w 641405"/>
                  <a:gd name="connsiteY0" fmla="*/ 281593 h 469321"/>
                  <a:gd name="connsiteX1" fmla="*/ 464158 w 641405"/>
                  <a:gd name="connsiteY1" fmla="*/ 173493 h 469321"/>
                  <a:gd name="connsiteX2" fmla="*/ 568817 w 641405"/>
                  <a:gd name="connsiteY2" fmla="*/ 0 h 469321"/>
                  <a:gd name="connsiteX3" fmla="*/ 72589 w 641405"/>
                  <a:gd name="connsiteY3" fmla="*/ 0 h 469321"/>
                  <a:gd name="connsiteX4" fmla="*/ 177247 w 641405"/>
                  <a:gd name="connsiteY4" fmla="*/ 173649 h 469321"/>
                  <a:gd name="connsiteX5" fmla="*/ 0 w 641405"/>
                  <a:gd name="connsiteY5" fmla="*/ 281593 h 469321"/>
                  <a:gd name="connsiteX6" fmla="*/ 125153 w 641405"/>
                  <a:gd name="connsiteY6" fmla="*/ 438033 h 469321"/>
                  <a:gd name="connsiteX7" fmla="*/ 563185 w 641405"/>
                  <a:gd name="connsiteY7" fmla="*/ 469321 h 469321"/>
                  <a:gd name="connsiteX8" fmla="*/ 516253 w 641405"/>
                  <a:gd name="connsiteY8" fmla="*/ 438033 h 469321"/>
                  <a:gd name="connsiteX9" fmla="*/ 641405 w 641405"/>
                  <a:gd name="connsiteY9" fmla="*/ 281593 h 469321"/>
                  <a:gd name="connsiteX10" fmla="*/ 448045 w 641405"/>
                  <a:gd name="connsiteY10" fmla="*/ 183818 h 469321"/>
                  <a:gd name="connsiteX11" fmla="*/ 356997 w 641405"/>
                  <a:gd name="connsiteY11" fmla="*/ 402834 h 469321"/>
                  <a:gd name="connsiteX12" fmla="*/ 284409 w 641405"/>
                  <a:gd name="connsiteY12" fmla="*/ 402834 h 469321"/>
                  <a:gd name="connsiteX13" fmla="*/ 192422 w 641405"/>
                  <a:gd name="connsiteY13" fmla="*/ 183818 h 469321"/>
                  <a:gd name="connsiteX14" fmla="*/ 448045 w 641405"/>
                  <a:gd name="connsiteY14" fmla="*/ 183818 h 469321"/>
                  <a:gd name="connsiteX0" fmla="*/ 641405 w 641405"/>
                  <a:gd name="connsiteY0" fmla="*/ 281593 h 438033"/>
                  <a:gd name="connsiteX1" fmla="*/ 464158 w 641405"/>
                  <a:gd name="connsiteY1" fmla="*/ 173493 h 438033"/>
                  <a:gd name="connsiteX2" fmla="*/ 568817 w 641405"/>
                  <a:gd name="connsiteY2" fmla="*/ 0 h 438033"/>
                  <a:gd name="connsiteX3" fmla="*/ 72589 w 641405"/>
                  <a:gd name="connsiteY3" fmla="*/ 0 h 438033"/>
                  <a:gd name="connsiteX4" fmla="*/ 177247 w 641405"/>
                  <a:gd name="connsiteY4" fmla="*/ 173649 h 438033"/>
                  <a:gd name="connsiteX5" fmla="*/ 0 w 641405"/>
                  <a:gd name="connsiteY5" fmla="*/ 281593 h 438033"/>
                  <a:gd name="connsiteX6" fmla="*/ 125153 w 641405"/>
                  <a:gd name="connsiteY6" fmla="*/ 438033 h 438033"/>
                  <a:gd name="connsiteX7" fmla="*/ 516253 w 641405"/>
                  <a:gd name="connsiteY7" fmla="*/ 438033 h 438033"/>
                  <a:gd name="connsiteX8" fmla="*/ 641405 w 641405"/>
                  <a:gd name="connsiteY8" fmla="*/ 281593 h 438033"/>
                  <a:gd name="connsiteX9" fmla="*/ 448045 w 641405"/>
                  <a:gd name="connsiteY9" fmla="*/ 183818 h 438033"/>
                  <a:gd name="connsiteX10" fmla="*/ 356997 w 641405"/>
                  <a:gd name="connsiteY10" fmla="*/ 402834 h 438033"/>
                  <a:gd name="connsiteX11" fmla="*/ 284409 w 641405"/>
                  <a:gd name="connsiteY11" fmla="*/ 402834 h 438033"/>
                  <a:gd name="connsiteX12" fmla="*/ 192422 w 641405"/>
                  <a:gd name="connsiteY12" fmla="*/ 183818 h 438033"/>
                  <a:gd name="connsiteX13" fmla="*/ 448045 w 641405"/>
                  <a:gd name="connsiteY13" fmla="*/ 183818 h 438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41405" h="438033">
                    <a:moveTo>
                      <a:pt x="641405" y="281593"/>
                    </a:moveTo>
                    <a:lnTo>
                      <a:pt x="464158" y="173493"/>
                    </a:lnTo>
                    <a:cubicBezTo>
                      <a:pt x="521938" y="132998"/>
                      <a:pt x="559942" y="69996"/>
                      <a:pt x="568817" y="0"/>
                    </a:cubicBezTo>
                    <a:lnTo>
                      <a:pt x="72589" y="0"/>
                    </a:lnTo>
                    <a:cubicBezTo>
                      <a:pt x="81421" y="70054"/>
                      <a:pt x="119430" y="133118"/>
                      <a:pt x="177247" y="173649"/>
                    </a:cubicBezTo>
                    <a:lnTo>
                      <a:pt x="0" y="281593"/>
                    </a:lnTo>
                    <a:lnTo>
                      <a:pt x="125153" y="438033"/>
                    </a:lnTo>
                    <a:lnTo>
                      <a:pt x="516253" y="438033"/>
                    </a:lnTo>
                    <a:lnTo>
                      <a:pt x="641405" y="281593"/>
                    </a:lnTo>
                    <a:close/>
                    <a:moveTo>
                      <a:pt x="448045" y="183818"/>
                    </a:moveTo>
                    <a:lnTo>
                      <a:pt x="356997" y="402834"/>
                    </a:lnTo>
                    <a:lnTo>
                      <a:pt x="284409" y="402834"/>
                    </a:lnTo>
                    <a:lnTo>
                      <a:pt x="192422" y="183818"/>
                    </a:lnTo>
                    <a:cubicBezTo>
                      <a:pt x="271207" y="230607"/>
                      <a:pt x="369260" y="230607"/>
                      <a:pt x="448045" y="183818"/>
                    </a:cubicBezTo>
                    <a:close/>
                  </a:path>
                </a:pathLst>
              </a:custGeom>
              <a:solidFill>
                <a:srgbClr val="77B5DF"/>
              </a:solidFill>
              <a:ln w="155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 dirty="0"/>
              </a:p>
            </p:txBody>
          </p:sp>
        </p:grpSp>
        <p:sp>
          <p:nvSpPr>
            <p:cNvPr id="16" name="Owal 15">
              <a:extLst>
                <a:ext uri="{FF2B5EF4-FFF2-40B4-BE49-F238E27FC236}">
                  <a16:creationId xmlns:a16="http://schemas.microsoft.com/office/drawing/2014/main" id="{46355E71-BF80-4827-9213-BC8E35A5D7BE}"/>
                </a:ext>
              </a:extLst>
            </p:cNvPr>
            <p:cNvSpPr/>
            <p:nvPr/>
          </p:nvSpPr>
          <p:spPr>
            <a:xfrm>
              <a:off x="3097415" y="5491328"/>
              <a:ext cx="332984" cy="3384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17" name="Grupa 16">
              <a:extLst>
                <a:ext uri="{FF2B5EF4-FFF2-40B4-BE49-F238E27FC236}">
                  <a16:creationId xmlns:a16="http://schemas.microsoft.com/office/drawing/2014/main" id="{AF702944-ECE7-40C3-877C-5A8FDF3CCF07}"/>
                </a:ext>
              </a:extLst>
            </p:cNvPr>
            <p:cNvGrpSpPr/>
            <p:nvPr/>
          </p:nvGrpSpPr>
          <p:grpSpPr>
            <a:xfrm>
              <a:off x="2895405" y="5368055"/>
              <a:ext cx="680503" cy="680503"/>
              <a:chOff x="1830966" y="5320939"/>
              <a:chExt cx="800421" cy="800421"/>
            </a:xfrm>
          </p:grpSpPr>
          <p:sp>
            <p:nvSpPr>
              <p:cNvPr id="18" name="Owal 17">
                <a:extLst>
                  <a:ext uri="{FF2B5EF4-FFF2-40B4-BE49-F238E27FC236}">
                    <a16:creationId xmlns:a16="http://schemas.microsoft.com/office/drawing/2014/main" id="{D04E1321-2A2B-4BF4-BE13-0E6E74DF789D}"/>
                  </a:ext>
                </a:extLst>
              </p:cNvPr>
              <p:cNvSpPr/>
              <p:nvPr/>
            </p:nvSpPr>
            <p:spPr>
              <a:xfrm>
                <a:off x="2114870" y="5456800"/>
                <a:ext cx="418749" cy="3980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grpSp>
            <p:nvGrpSpPr>
              <p:cNvPr id="19" name="Grafika 33" descr="Badanie">
                <a:extLst>
                  <a:ext uri="{FF2B5EF4-FFF2-40B4-BE49-F238E27FC236}">
                    <a16:creationId xmlns:a16="http://schemas.microsoft.com/office/drawing/2014/main" id="{05CC045B-7ED5-4702-99DA-0FC75BF3CA93}"/>
                  </a:ext>
                </a:extLst>
              </p:cNvPr>
              <p:cNvGrpSpPr/>
              <p:nvPr/>
            </p:nvGrpSpPr>
            <p:grpSpPr>
              <a:xfrm flipH="1">
                <a:off x="1830966" y="5320939"/>
                <a:ext cx="800421" cy="800421"/>
                <a:chOff x="1630228" y="5447400"/>
                <a:chExt cx="914400" cy="914400"/>
              </a:xfrm>
              <a:solidFill>
                <a:srgbClr val="77B5DF"/>
              </a:solidFill>
            </p:grpSpPr>
            <p:sp>
              <p:nvSpPr>
                <p:cNvPr id="20" name="Dowolny kształt: kształt 19">
                  <a:extLst>
                    <a:ext uri="{FF2B5EF4-FFF2-40B4-BE49-F238E27FC236}">
                      <a16:creationId xmlns:a16="http://schemas.microsoft.com/office/drawing/2014/main" id="{C29839F9-D5A3-4A0E-9026-B2DC7819903A}"/>
                    </a:ext>
                  </a:extLst>
                </p:cNvPr>
                <p:cNvSpPr/>
                <p:nvPr/>
              </p:nvSpPr>
              <p:spPr>
                <a:xfrm>
                  <a:off x="1697374" y="5519308"/>
                  <a:ext cx="762000" cy="762000"/>
                </a:xfrm>
                <a:custGeom>
                  <a:avLst/>
                  <a:gdLst>
                    <a:gd name="connsiteX0" fmla="*/ 623417 w 762000"/>
                    <a:gd name="connsiteY0" fmla="*/ 529119 h 762000"/>
                    <a:gd name="connsiteX1" fmla="*/ 564362 w 762000"/>
                    <a:gd name="connsiteY1" fmla="*/ 511022 h 762000"/>
                    <a:gd name="connsiteX2" fmla="*/ 521499 w 762000"/>
                    <a:gd name="connsiteY2" fmla="*/ 469112 h 762000"/>
                    <a:gd name="connsiteX3" fmla="*/ 580554 w 762000"/>
                    <a:gd name="connsiteY3" fmla="*/ 295757 h 762000"/>
                    <a:gd name="connsiteX4" fmla="*/ 294804 w 762000"/>
                    <a:gd name="connsiteY4" fmla="*/ 7149 h 762000"/>
                    <a:gd name="connsiteX5" fmla="*/ 7149 w 762000"/>
                    <a:gd name="connsiteY5" fmla="*/ 292899 h 762000"/>
                    <a:gd name="connsiteX6" fmla="*/ 292899 w 762000"/>
                    <a:gd name="connsiteY6" fmla="*/ 580554 h 762000"/>
                    <a:gd name="connsiteX7" fmla="*/ 468159 w 762000"/>
                    <a:gd name="connsiteY7" fmla="*/ 521499 h 762000"/>
                    <a:gd name="connsiteX8" fmla="*/ 510069 w 762000"/>
                    <a:gd name="connsiteY8" fmla="*/ 563409 h 762000"/>
                    <a:gd name="connsiteX9" fmla="*/ 528167 w 762000"/>
                    <a:gd name="connsiteY9" fmla="*/ 623417 h 762000"/>
                    <a:gd name="connsiteX10" fmla="*/ 647229 w 762000"/>
                    <a:gd name="connsiteY10" fmla="*/ 742479 h 762000"/>
                    <a:gd name="connsiteX11" fmla="*/ 741527 w 762000"/>
                    <a:gd name="connsiteY11" fmla="*/ 742479 h 762000"/>
                    <a:gd name="connsiteX12" fmla="*/ 741527 w 762000"/>
                    <a:gd name="connsiteY12" fmla="*/ 648182 h 762000"/>
                    <a:gd name="connsiteX13" fmla="*/ 623417 w 762000"/>
                    <a:gd name="connsiteY13" fmla="*/ 529119 h 762000"/>
                    <a:gd name="connsiteX14" fmla="*/ 294804 w 762000"/>
                    <a:gd name="connsiteY14" fmla="*/ 523404 h 762000"/>
                    <a:gd name="connsiteX15" fmla="*/ 66204 w 762000"/>
                    <a:gd name="connsiteY15" fmla="*/ 294804 h 762000"/>
                    <a:gd name="connsiteX16" fmla="*/ 294804 w 762000"/>
                    <a:gd name="connsiteY16" fmla="*/ 66204 h 762000"/>
                    <a:gd name="connsiteX17" fmla="*/ 523404 w 762000"/>
                    <a:gd name="connsiteY17" fmla="*/ 294804 h 762000"/>
                    <a:gd name="connsiteX18" fmla="*/ 294804 w 762000"/>
                    <a:gd name="connsiteY18" fmla="*/ 523404 h 76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762000" h="762000">
                      <a:moveTo>
                        <a:pt x="623417" y="529119"/>
                      </a:moveTo>
                      <a:cubicBezTo>
                        <a:pt x="608177" y="513879"/>
                        <a:pt x="585317" y="506259"/>
                        <a:pt x="564362" y="511022"/>
                      </a:cubicBezTo>
                      <a:lnTo>
                        <a:pt x="521499" y="469112"/>
                      </a:lnTo>
                      <a:cubicBezTo>
                        <a:pt x="559599" y="419582"/>
                        <a:pt x="580554" y="358622"/>
                        <a:pt x="580554" y="295757"/>
                      </a:cubicBezTo>
                      <a:cubicBezTo>
                        <a:pt x="581507" y="136689"/>
                        <a:pt x="452919" y="8102"/>
                        <a:pt x="294804" y="7149"/>
                      </a:cubicBezTo>
                      <a:cubicBezTo>
                        <a:pt x="136689" y="6197"/>
                        <a:pt x="8102" y="134784"/>
                        <a:pt x="7149" y="292899"/>
                      </a:cubicBezTo>
                      <a:cubicBezTo>
                        <a:pt x="6197" y="451014"/>
                        <a:pt x="134784" y="579602"/>
                        <a:pt x="292899" y="580554"/>
                      </a:cubicBezTo>
                      <a:cubicBezTo>
                        <a:pt x="355764" y="580554"/>
                        <a:pt x="417677" y="559599"/>
                        <a:pt x="468159" y="521499"/>
                      </a:cubicBezTo>
                      <a:lnTo>
                        <a:pt x="510069" y="563409"/>
                      </a:lnTo>
                      <a:cubicBezTo>
                        <a:pt x="506259" y="585317"/>
                        <a:pt x="512927" y="607224"/>
                        <a:pt x="528167" y="623417"/>
                      </a:cubicBezTo>
                      <a:lnTo>
                        <a:pt x="647229" y="742479"/>
                      </a:lnTo>
                      <a:cubicBezTo>
                        <a:pt x="672947" y="768197"/>
                        <a:pt x="715809" y="768197"/>
                        <a:pt x="741527" y="742479"/>
                      </a:cubicBezTo>
                      <a:cubicBezTo>
                        <a:pt x="767244" y="716762"/>
                        <a:pt x="767244" y="673899"/>
                        <a:pt x="741527" y="648182"/>
                      </a:cubicBezTo>
                      <a:lnTo>
                        <a:pt x="623417" y="529119"/>
                      </a:lnTo>
                      <a:close/>
                      <a:moveTo>
                        <a:pt x="294804" y="523404"/>
                      </a:moveTo>
                      <a:cubicBezTo>
                        <a:pt x="168122" y="523404"/>
                        <a:pt x="66204" y="421487"/>
                        <a:pt x="66204" y="294804"/>
                      </a:cubicBezTo>
                      <a:cubicBezTo>
                        <a:pt x="66204" y="168122"/>
                        <a:pt x="168122" y="66204"/>
                        <a:pt x="294804" y="66204"/>
                      </a:cubicBezTo>
                      <a:cubicBezTo>
                        <a:pt x="421487" y="66204"/>
                        <a:pt x="523404" y="168122"/>
                        <a:pt x="523404" y="294804"/>
                      </a:cubicBezTo>
                      <a:cubicBezTo>
                        <a:pt x="523404" y="420534"/>
                        <a:pt x="420534" y="523404"/>
                        <a:pt x="294804" y="52340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" name="Dowolny kształt: kształt 20">
                  <a:extLst>
                    <a:ext uri="{FF2B5EF4-FFF2-40B4-BE49-F238E27FC236}">
                      <a16:creationId xmlns:a16="http://schemas.microsoft.com/office/drawing/2014/main" id="{103AF754-F148-4C9B-BDD2-1F49DEE45589}"/>
                    </a:ext>
                  </a:extLst>
                </p:cNvPr>
                <p:cNvSpPr/>
                <p:nvPr/>
              </p:nvSpPr>
              <p:spPr>
                <a:xfrm>
                  <a:off x="1780247" y="5660871"/>
                  <a:ext cx="419100" cy="314325"/>
                </a:xfrm>
                <a:custGeom>
                  <a:avLst/>
                  <a:gdLst>
                    <a:gd name="connsiteX0" fmla="*/ 416719 w 419100"/>
                    <a:gd name="connsiteY0" fmla="*/ 138954 h 314325"/>
                    <a:gd name="connsiteX1" fmla="*/ 362426 w 419100"/>
                    <a:gd name="connsiteY1" fmla="*/ 138954 h 314325"/>
                    <a:gd name="connsiteX2" fmla="*/ 350044 w 419100"/>
                    <a:gd name="connsiteY2" fmla="*/ 146574 h 314325"/>
                    <a:gd name="connsiteX3" fmla="*/ 313849 w 419100"/>
                    <a:gd name="connsiteY3" fmla="*/ 185626 h 314325"/>
                    <a:gd name="connsiteX4" fmla="*/ 283369 w 419100"/>
                    <a:gd name="connsiteY4" fmla="*/ 79899 h 314325"/>
                    <a:gd name="connsiteX5" fmla="*/ 262414 w 419100"/>
                    <a:gd name="connsiteY5" fmla="*/ 68469 h 314325"/>
                    <a:gd name="connsiteX6" fmla="*/ 250984 w 419100"/>
                    <a:gd name="connsiteY6" fmla="*/ 78946 h 314325"/>
                    <a:gd name="connsiteX7" fmla="*/ 193834 w 419100"/>
                    <a:gd name="connsiteY7" fmla="*/ 230394 h 314325"/>
                    <a:gd name="connsiteX8" fmla="*/ 154781 w 419100"/>
                    <a:gd name="connsiteY8" fmla="*/ 20844 h 314325"/>
                    <a:gd name="connsiteX9" fmla="*/ 135731 w 419100"/>
                    <a:gd name="connsiteY9" fmla="*/ 7509 h 314325"/>
                    <a:gd name="connsiteX10" fmla="*/ 122396 w 419100"/>
                    <a:gd name="connsiteY10" fmla="*/ 18939 h 314325"/>
                    <a:gd name="connsiteX11" fmla="*/ 81439 w 419100"/>
                    <a:gd name="connsiteY11" fmla="*/ 138954 h 314325"/>
                    <a:gd name="connsiteX12" fmla="*/ 7144 w 419100"/>
                    <a:gd name="connsiteY12" fmla="*/ 138954 h 314325"/>
                    <a:gd name="connsiteX13" fmla="*/ 7144 w 419100"/>
                    <a:gd name="connsiteY13" fmla="*/ 177054 h 314325"/>
                    <a:gd name="connsiteX14" fmla="*/ 93821 w 419100"/>
                    <a:gd name="connsiteY14" fmla="*/ 177054 h 314325"/>
                    <a:gd name="connsiteX15" fmla="*/ 110014 w 419100"/>
                    <a:gd name="connsiteY15" fmla="*/ 162766 h 314325"/>
                    <a:gd name="connsiteX16" fmla="*/ 133826 w 419100"/>
                    <a:gd name="connsiteY16" fmla="*/ 90376 h 314325"/>
                    <a:gd name="connsiteX17" fmla="*/ 171926 w 419100"/>
                    <a:gd name="connsiteY17" fmla="*/ 295164 h 314325"/>
                    <a:gd name="connsiteX18" fmla="*/ 187166 w 419100"/>
                    <a:gd name="connsiteY18" fmla="*/ 308499 h 314325"/>
                    <a:gd name="connsiteX19" fmla="*/ 189071 w 419100"/>
                    <a:gd name="connsiteY19" fmla="*/ 308499 h 314325"/>
                    <a:gd name="connsiteX20" fmla="*/ 205264 w 419100"/>
                    <a:gd name="connsiteY20" fmla="*/ 298021 h 314325"/>
                    <a:gd name="connsiteX21" fmla="*/ 266224 w 419100"/>
                    <a:gd name="connsiteY21" fmla="*/ 138001 h 314325"/>
                    <a:gd name="connsiteX22" fmla="*/ 290989 w 419100"/>
                    <a:gd name="connsiteY22" fmla="*/ 223726 h 314325"/>
                    <a:gd name="connsiteX23" fmla="*/ 311944 w 419100"/>
                    <a:gd name="connsiteY23" fmla="*/ 235156 h 314325"/>
                    <a:gd name="connsiteX24" fmla="*/ 319564 w 419100"/>
                    <a:gd name="connsiteY24" fmla="*/ 230394 h 314325"/>
                    <a:gd name="connsiteX25" fmla="*/ 370999 w 419100"/>
                    <a:gd name="connsiteY25" fmla="*/ 177054 h 314325"/>
                    <a:gd name="connsiteX26" fmla="*/ 417671 w 419100"/>
                    <a:gd name="connsiteY26" fmla="*/ 177054 h 314325"/>
                    <a:gd name="connsiteX27" fmla="*/ 417671 w 419100"/>
                    <a:gd name="connsiteY27" fmla="*/ 138954 h 314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419100" h="314325">
                      <a:moveTo>
                        <a:pt x="416719" y="138954"/>
                      </a:moveTo>
                      <a:lnTo>
                        <a:pt x="362426" y="138954"/>
                      </a:lnTo>
                      <a:cubicBezTo>
                        <a:pt x="357664" y="139906"/>
                        <a:pt x="352901" y="142764"/>
                        <a:pt x="350044" y="146574"/>
                      </a:cubicBezTo>
                      <a:lnTo>
                        <a:pt x="313849" y="185626"/>
                      </a:lnTo>
                      <a:lnTo>
                        <a:pt x="283369" y="79899"/>
                      </a:lnTo>
                      <a:cubicBezTo>
                        <a:pt x="280511" y="71326"/>
                        <a:pt x="270986" y="65611"/>
                        <a:pt x="262414" y="68469"/>
                      </a:cubicBezTo>
                      <a:cubicBezTo>
                        <a:pt x="257651" y="70374"/>
                        <a:pt x="252889" y="73231"/>
                        <a:pt x="250984" y="78946"/>
                      </a:cubicBezTo>
                      <a:lnTo>
                        <a:pt x="193834" y="230394"/>
                      </a:lnTo>
                      <a:lnTo>
                        <a:pt x="154781" y="20844"/>
                      </a:lnTo>
                      <a:cubicBezTo>
                        <a:pt x="152876" y="11319"/>
                        <a:pt x="144304" y="5604"/>
                        <a:pt x="135731" y="7509"/>
                      </a:cubicBezTo>
                      <a:cubicBezTo>
                        <a:pt x="130016" y="8461"/>
                        <a:pt x="125254" y="13224"/>
                        <a:pt x="122396" y="18939"/>
                      </a:cubicBezTo>
                      <a:lnTo>
                        <a:pt x="81439" y="138954"/>
                      </a:lnTo>
                      <a:lnTo>
                        <a:pt x="7144" y="138954"/>
                      </a:lnTo>
                      <a:lnTo>
                        <a:pt x="7144" y="177054"/>
                      </a:lnTo>
                      <a:lnTo>
                        <a:pt x="93821" y="177054"/>
                      </a:lnTo>
                      <a:cubicBezTo>
                        <a:pt x="101441" y="176101"/>
                        <a:pt x="108109" y="170386"/>
                        <a:pt x="110014" y="162766"/>
                      </a:cubicBezTo>
                      <a:lnTo>
                        <a:pt x="133826" y="90376"/>
                      </a:lnTo>
                      <a:lnTo>
                        <a:pt x="171926" y="295164"/>
                      </a:lnTo>
                      <a:cubicBezTo>
                        <a:pt x="172879" y="302784"/>
                        <a:pt x="179546" y="308499"/>
                        <a:pt x="187166" y="308499"/>
                      </a:cubicBezTo>
                      <a:lnTo>
                        <a:pt x="189071" y="308499"/>
                      </a:lnTo>
                      <a:cubicBezTo>
                        <a:pt x="195739" y="308499"/>
                        <a:pt x="202406" y="304689"/>
                        <a:pt x="205264" y="298021"/>
                      </a:cubicBezTo>
                      <a:lnTo>
                        <a:pt x="266224" y="138001"/>
                      </a:lnTo>
                      <a:lnTo>
                        <a:pt x="290989" y="223726"/>
                      </a:lnTo>
                      <a:cubicBezTo>
                        <a:pt x="293846" y="232299"/>
                        <a:pt x="302419" y="238014"/>
                        <a:pt x="311944" y="235156"/>
                      </a:cubicBezTo>
                      <a:cubicBezTo>
                        <a:pt x="314801" y="234204"/>
                        <a:pt x="317659" y="232299"/>
                        <a:pt x="319564" y="230394"/>
                      </a:cubicBezTo>
                      <a:lnTo>
                        <a:pt x="370999" y="177054"/>
                      </a:lnTo>
                      <a:lnTo>
                        <a:pt x="417671" y="177054"/>
                      </a:lnTo>
                      <a:lnTo>
                        <a:pt x="417671" y="13895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</p:grpSp>
      <p:grpSp>
        <p:nvGrpSpPr>
          <p:cNvPr id="25" name="Grupa 24">
            <a:extLst>
              <a:ext uri="{FF2B5EF4-FFF2-40B4-BE49-F238E27FC236}">
                <a16:creationId xmlns:a16="http://schemas.microsoft.com/office/drawing/2014/main" id="{6CC11998-C88D-49B2-B3F3-3F8D764DF249}"/>
              </a:ext>
            </a:extLst>
          </p:cNvPr>
          <p:cNvGrpSpPr/>
          <p:nvPr/>
        </p:nvGrpSpPr>
        <p:grpSpPr>
          <a:xfrm>
            <a:off x="10110059" y="2359115"/>
            <a:ext cx="508443" cy="434599"/>
            <a:chOff x="3970863" y="5387781"/>
            <a:chExt cx="996855" cy="852076"/>
          </a:xfrm>
        </p:grpSpPr>
        <p:grpSp>
          <p:nvGrpSpPr>
            <p:cNvPr id="26" name="Grafika 23" descr="Budowlaniec">
              <a:extLst>
                <a:ext uri="{FF2B5EF4-FFF2-40B4-BE49-F238E27FC236}">
                  <a16:creationId xmlns:a16="http://schemas.microsoft.com/office/drawing/2014/main" id="{334377BC-AC57-4124-B05B-E72A37B111BE}"/>
                </a:ext>
              </a:extLst>
            </p:cNvPr>
            <p:cNvGrpSpPr/>
            <p:nvPr/>
          </p:nvGrpSpPr>
          <p:grpSpPr>
            <a:xfrm>
              <a:off x="3970863" y="5410678"/>
              <a:ext cx="685800" cy="754626"/>
              <a:chOff x="3970863" y="5410678"/>
              <a:chExt cx="685800" cy="754626"/>
            </a:xfrm>
          </p:grpSpPr>
          <p:sp>
            <p:nvSpPr>
              <p:cNvPr id="34" name="Dowolny kształt: kształt 33">
                <a:extLst>
                  <a:ext uri="{FF2B5EF4-FFF2-40B4-BE49-F238E27FC236}">
                    <a16:creationId xmlns:a16="http://schemas.microsoft.com/office/drawing/2014/main" id="{D772FA00-397C-40D6-8C3B-C5D5A70B8CC6}"/>
                  </a:ext>
                </a:extLst>
              </p:cNvPr>
              <p:cNvSpPr/>
              <p:nvPr/>
            </p:nvSpPr>
            <p:spPr>
              <a:xfrm>
                <a:off x="4154695" y="5639278"/>
                <a:ext cx="314325" cy="171450"/>
              </a:xfrm>
              <a:custGeom>
                <a:avLst/>
                <a:gdLst>
                  <a:gd name="connsiteX0" fmla="*/ 7144 w 314325"/>
                  <a:gd name="connsiteY0" fmla="*/ 7144 h 171450"/>
                  <a:gd name="connsiteX1" fmla="*/ 7144 w 314325"/>
                  <a:gd name="connsiteY1" fmla="*/ 16669 h 171450"/>
                  <a:gd name="connsiteX2" fmla="*/ 159544 w 314325"/>
                  <a:gd name="connsiteY2" fmla="*/ 169069 h 171450"/>
                  <a:gd name="connsiteX3" fmla="*/ 311944 w 314325"/>
                  <a:gd name="connsiteY3" fmla="*/ 16669 h 171450"/>
                  <a:gd name="connsiteX4" fmla="*/ 311944 w 314325"/>
                  <a:gd name="connsiteY4" fmla="*/ 7144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325" h="171450">
                    <a:moveTo>
                      <a:pt x="7144" y="7144"/>
                    </a:moveTo>
                    <a:cubicBezTo>
                      <a:pt x="7144" y="10287"/>
                      <a:pt x="7144" y="13430"/>
                      <a:pt x="7144" y="16669"/>
                    </a:cubicBezTo>
                    <a:cubicBezTo>
                      <a:pt x="7144" y="100837"/>
                      <a:pt x="75375" y="169069"/>
                      <a:pt x="159544" y="169069"/>
                    </a:cubicBezTo>
                    <a:cubicBezTo>
                      <a:pt x="243712" y="169069"/>
                      <a:pt x="311944" y="100837"/>
                      <a:pt x="311944" y="16669"/>
                    </a:cubicBezTo>
                    <a:cubicBezTo>
                      <a:pt x="311944" y="13430"/>
                      <a:pt x="311944" y="10287"/>
                      <a:pt x="311944" y="7144"/>
                    </a:cubicBezTo>
                    <a:close/>
                  </a:path>
                </a:pathLst>
              </a:custGeom>
              <a:solidFill>
                <a:srgbClr val="77B5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5" name="Dowolny kształt: kształt 34">
                <a:extLst>
                  <a:ext uri="{FF2B5EF4-FFF2-40B4-BE49-F238E27FC236}">
                    <a16:creationId xmlns:a16="http://schemas.microsoft.com/office/drawing/2014/main" id="{ACFDE7C4-05C1-41C0-8FBC-056E1E7B6D8B}"/>
                  </a:ext>
                </a:extLst>
              </p:cNvPr>
              <p:cNvSpPr/>
              <p:nvPr/>
            </p:nvSpPr>
            <p:spPr>
              <a:xfrm>
                <a:off x="4125644" y="5410678"/>
                <a:ext cx="371475" cy="209550"/>
              </a:xfrm>
              <a:custGeom>
                <a:avLst/>
                <a:gdLst>
                  <a:gd name="connsiteX0" fmla="*/ 350044 w 371475"/>
                  <a:gd name="connsiteY0" fmla="*/ 169069 h 209550"/>
                  <a:gd name="connsiteX1" fmla="*/ 340519 w 371475"/>
                  <a:gd name="connsiteY1" fmla="*/ 169069 h 209550"/>
                  <a:gd name="connsiteX2" fmla="*/ 260509 w 371475"/>
                  <a:gd name="connsiteY2" fmla="*/ 44387 h 209550"/>
                  <a:gd name="connsiteX3" fmla="*/ 245269 w 371475"/>
                  <a:gd name="connsiteY3" fmla="*/ 104680 h 209550"/>
                  <a:gd name="connsiteX4" fmla="*/ 235744 w 371475"/>
                  <a:gd name="connsiteY4" fmla="*/ 111919 h 209550"/>
                  <a:gd name="connsiteX5" fmla="*/ 233458 w 371475"/>
                  <a:gd name="connsiteY5" fmla="*/ 111919 h 209550"/>
                  <a:gd name="connsiteX6" fmla="*/ 226090 w 371475"/>
                  <a:gd name="connsiteY6" fmla="*/ 100641 h 209550"/>
                  <a:gd name="connsiteX7" fmla="*/ 226219 w 371475"/>
                  <a:gd name="connsiteY7" fmla="*/ 100108 h 209550"/>
                  <a:gd name="connsiteX8" fmla="*/ 244316 w 371475"/>
                  <a:gd name="connsiteY8" fmla="*/ 28766 h 209550"/>
                  <a:gd name="connsiteX9" fmla="*/ 216694 w 371475"/>
                  <a:gd name="connsiteY9" fmla="*/ 7144 h 209550"/>
                  <a:gd name="connsiteX10" fmla="*/ 159544 w 371475"/>
                  <a:gd name="connsiteY10" fmla="*/ 7144 h 209550"/>
                  <a:gd name="connsiteX11" fmla="*/ 131921 w 371475"/>
                  <a:gd name="connsiteY11" fmla="*/ 28766 h 209550"/>
                  <a:gd name="connsiteX12" fmla="*/ 150019 w 371475"/>
                  <a:gd name="connsiteY12" fmla="*/ 100108 h 209550"/>
                  <a:gd name="connsiteX13" fmla="*/ 143313 w 371475"/>
                  <a:gd name="connsiteY13" fmla="*/ 111791 h 209550"/>
                  <a:gd name="connsiteX14" fmla="*/ 142780 w 371475"/>
                  <a:gd name="connsiteY14" fmla="*/ 111919 h 209550"/>
                  <a:gd name="connsiteX15" fmla="*/ 140494 w 371475"/>
                  <a:gd name="connsiteY15" fmla="*/ 111919 h 209550"/>
                  <a:gd name="connsiteX16" fmla="*/ 130969 w 371475"/>
                  <a:gd name="connsiteY16" fmla="*/ 104680 h 209550"/>
                  <a:gd name="connsiteX17" fmla="*/ 116205 w 371475"/>
                  <a:gd name="connsiteY17" fmla="*/ 44387 h 209550"/>
                  <a:gd name="connsiteX18" fmla="*/ 36195 w 371475"/>
                  <a:gd name="connsiteY18" fmla="*/ 169069 h 209550"/>
                  <a:gd name="connsiteX19" fmla="*/ 26194 w 371475"/>
                  <a:gd name="connsiteY19" fmla="*/ 169069 h 209550"/>
                  <a:gd name="connsiteX20" fmla="*/ 7144 w 371475"/>
                  <a:gd name="connsiteY20" fmla="*/ 188119 h 209550"/>
                  <a:gd name="connsiteX21" fmla="*/ 26194 w 371475"/>
                  <a:gd name="connsiteY21" fmla="*/ 207169 h 209550"/>
                  <a:gd name="connsiteX22" fmla="*/ 350044 w 371475"/>
                  <a:gd name="connsiteY22" fmla="*/ 207169 h 209550"/>
                  <a:gd name="connsiteX23" fmla="*/ 369094 w 371475"/>
                  <a:gd name="connsiteY23" fmla="*/ 188119 h 209550"/>
                  <a:gd name="connsiteX24" fmla="*/ 350044 w 371475"/>
                  <a:gd name="connsiteY24" fmla="*/ 169069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71475" h="209550">
                    <a:moveTo>
                      <a:pt x="350044" y="169069"/>
                    </a:moveTo>
                    <a:lnTo>
                      <a:pt x="340519" y="169069"/>
                    </a:lnTo>
                    <a:cubicBezTo>
                      <a:pt x="337202" y="116469"/>
                      <a:pt x="306944" y="69316"/>
                      <a:pt x="260509" y="44387"/>
                    </a:cubicBezTo>
                    <a:lnTo>
                      <a:pt x="245269" y="104680"/>
                    </a:lnTo>
                    <a:cubicBezTo>
                      <a:pt x="244194" y="109035"/>
                      <a:pt x="240227" y="112049"/>
                      <a:pt x="235744" y="111919"/>
                    </a:cubicBezTo>
                    <a:lnTo>
                      <a:pt x="233458" y="111919"/>
                    </a:lnTo>
                    <a:cubicBezTo>
                      <a:pt x="228310" y="110839"/>
                      <a:pt x="225011" y="105790"/>
                      <a:pt x="226090" y="100641"/>
                    </a:cubicBezTo>
                    <a:cubicBezTo>
                      <a:pt x="226128" y="100462"/>
                      <a:pt x="226171" y="100284"/>
                      <a:pt x="226219" y="100108"/>
                    </a:cubicBezTo>
                    <a:lnTo>
                      <a:pt x="244316" y="28766"/>
                    </a:lnTo>
                    <a:cubicBezTo>
                      <a:pt x="241137" y="16090"/>
                      <a:pt x="229762" y="7187"/>
                      <a:pt x="216694" y="7144"/>
                    </a:cubicBezTo>
                    <a:lnTo>
                      <a:pt x="159544" y="7144"/>
                    </a:lnTo>
                    <a:cubicBezTo>
                      <a:pt x="146475" y="7187"/>
                      <a:pt x="135102" y="16090"/>
                      <a:pt x="131921" y="28766"/>
                    </a:cubicBezTo>
                    <a:lnTo>
                      <a:pt x="150019" y="100108"/>
                    </a:lnTo>
                    <a:cubicBezTo>
                      <a:pt x="151393" y="105186"/>
                      <a:pt x="148391" y="110416"/>
                      <a:pt x="143313" y="111791"/>
                    </a:cubicBezTo>
                    <a:cubicBezTo>
                      <a:pt x="143137" y="111839"/>
                      <a:pt x="142959" y="111882"/>
                      <a:pt x="142780" y="111919"/>
                    </a:cubicBezTo>
                    <a:lnTo>
                      <a:pt x="140494" y="111919"/>
                    </a:lnTo>
                    <a:cubicBezTo>
                      <a:pt x="136010" y="112049"/>
                      <a:pt x="132043" y="109035"/>
                      <a:pt x="130969" y="104680"/>
                    </a:cubicBezTo>
                    <a:lnTo>
                      <a:pt x="116205" y="44387"/>
                    </a:lnTo>
                    <a:cubicBezTo>
                      <a:pt x="69770" y="69316"/>
                      <a:pt x="39512" y="116469"/>
                      <a:pt x="36195" y="169069"/>
                    </a:cubicBezTo>
                    <a:lnTo>
                      <a:pt x="26194" y="169069"/>
                    </a:lnTo>
                    <a:cubicBezTo>
                      <a:pt x="15672" y="169069"/>
                      <a:pt x="7144" y="177597"/>
                      <a:pt x="7144" y="188119"/>
                    </a:cubicBezTo>
                    <a:cubicBezTo>
                      <a:pt x="7144" y="198640"/>
                      <a:pt x="15672" y="207169"/>
                      <a:pt x="26194" y="207169"/>
                    </a:cubicBezTo>
                    <a:lnTo>
                      <a:pt x="350044" y="207169"/>
                    </a:lnTo>
                    <a:cubicBezTo>
                      <a:pt x="360565" y="207169"/>
                      <a:pt x="369094" y="198640"/>
                      <a:pt x="369094" y="188119"/>
                    </a:cubicBezTo>
                    <a:cubicBezTo>
                      <a:pt x="369094" y="177597"/>
                      <a:pt x="360565" y="169069"/>
                      <a:pt x="350044" y="169069"/>
                    </a:cubicBezTo>
                    <a:close/>
                  </a:path>
                </a:pathLst>
              </a:custGeom>
              <a:solidFill>
                <a:srgbClr val="77B5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6" name="Dowolny kształt: kształt 35">
                <a:extLst>
                  <a:ext uri="{FF2B5EF4-FFF2-40B4-BE49-F238E27FC236}">
                    <a16:creationId xmlns:a16="http://schemas.microsoft.com/office/drawing/2014/main" id="{63B1959D-F6B5-494C-A860-28E8A1EF0614}"/>
                  </a:ext>
                </a:extLst>
              </p:cNvPr>
              <p:cNvSpPr/>
              <p:nvPr/>
            </p:nvSpPr>
            <p:spPr>
              <a:xfrm>
                <a:off x="3970863" y="5860504"/>
                <a:ext cx="685800" cy="304800"/>
              </a:xfrm>
              <a:custGeom>
                <a:avLst/>
                <a:gdLst>
                  <a:gd name="connsiteX0" fmla="*/ 140494 w 695325"/>
                  <a:gd name="connsiteY0" fmla="*/ 273844 h 314325"/>
                  <a:gd name="connsiteX1" fmla="*/ 330994 w 695325"/>
                  <a:gd name="connsiteY1" fmla="*/ 273844 h 314325"/>
                  <a:gd name="connsiteX2" fmla="*/ 330994 w 695325"/>
                  <a:gd name="connsiteY2" fmla="*/ 311944 h 314325"/>
                  <a:gd name="connsiteX3" fmla="*/ 369094 w 695325"/>
                  <a:gd name="connsiteY3" fmla="*/ 311944 h 314325"/>
                  <a:gd name="connsiteX4" fmla="*/ 369094 w 695325"/>
                  <a:gd name="connsiteY4" fmla="*/ 273844 h 314325"/>
                  <a:gd name="connsiteX5" fmla="*/ 559594 w 695325"/>
                  <a:gd name="connsiteY5" fmla="*/ 273844 h 314325"/>
                  <a:gd name="connsiteX6" fmla="*/ 559594 w 695325"/>
                  <a:gd name="connsiteY6" fmla="*/ 311944 h 314325"/>
                  <a:gd name="connsiteX7" fmla="*/ 692944 w 695325"/>
                  <a:gd name="connsiteY7" fmla="*/ 311944 h 314325"/>
                  <a:gd name="connsiteX8" fmla="*/ 654844 w 695325"/>
                  <a:gd name="connsiteY8" fmla="*/ 159544 h 314325"/>
                  <a:gd name="connsiteX9" fmla="*/ 624364 w 695325"/>
                  <a:gd name="connsiteY9" fmla="*/ 98584 h 314325"/>
                  <a:gd name="connsiteX10" fmla="*/ 518350 w 695325"/>
                  <a:gd name="connsiteY10" fmla="*/ 40196 h 314325"/>
                  <a:gd name="connsiteX11" fmla="*/ 556451 w 695325"/>
                  <a:gd name="connsiteY11" fmla="*/ 235744 h 314325"/>
                  <a:gd name="connsiteX12" fmla="*/ 369094 w 695325"/>
                  <a:gd name="connsiteY12" fmla="*/ 235744 h 314325"/>
                  <a:gd name="connsiteX13" fmla="*/ 369094 w 695325"/>
                  <a:gd name="connsiteY13" fmla="*/ 169069 h 314325"/>
                  <a:gd name="connsiteX14" fmla="*/ 433483 w 695325"/>
                  <a:gd name="connsiteY14" fmla="*/ 15621 h 314325"/>
                  <a:gd name="connsiteX15" fmla="*/ 350044 w 695325"/>
                  <a:gd name="connsiteY15" fmla="*/ 7144 h 314325"/>
                  <a:gd name="connsiteX16" fmla="*/ 266795 w 695325"/>
                  <a:gd name="connsiteY16" fmla="*/ 16097 h 314325"/>
                  <a:gd name="connsiteX17" fmla="*/ 330994 w 695325"/>
                  <a:gd name="connsiteY17" fmla="*/ 169069 h 314325"/>
                  <a:gd name="connsiteX18" fmla="*/ 330994 w 695325"/>
                  <a:gd name="connsiteY18" fmla="*/ 235744 h 314325"/>
                  <a:gd name="connsiteX19" fmla="*/ 144113 w 695325"/>
                  <a:gd name="connsiteY19" fmla="*/ 235744 h 314325"/>
                  <a:gd name="connsiteX20" fmla="*/ 181642 w 695325"/>
                  <a:gd name="connsiteY20" fmla="*/ 40862 h 314325"/>
                  <a:gd name="connsiteX21" fmla="*/ 75724 w 695325"/>
                  <a:gd name="connsiteY21" fmla="*/ 98584 h 314325"/>
                  <a:gd name="connsiteX22" fmla="*/ 45244 w 695325"/>
                  <a:gd name="connsiteY22" fmla="*/ 159544 h 314325"/>
                  <a:gd name="connsiteX23" fmla="*/ 7144 w 695325"/>
                  <a:gd name="connsiteY23" fmla="*/ 311944 h 314325"/>
                  <a:gd name="connsiteX24" fmla="*/ 140494 w 695325"/>
                  <a:gd name="connsiteY24" fmla="*/ 311944 h 314325"/>
                  <a:gd name="connsiteX0" fmla="*/ 133350 w 685800"/>
                  <a:gd name="connsiteY0" fmla="*/ 266700 h 304800"/>
                  <a:gd name="connsiteX1" fmla="*/ 323850 w 685800"/>
                  <a:gd name="connsiteY1" fmla="*/ 266700 h 304800"/>
                  <a:gd name="connsiteX2" fmla="*/ 323850 w 685800"/>
                  <a:gd name="connsiteY2" fmla="*/ 304800 h 304800"/>
                  <a:gd name="connsiteX3" fmla="*/ 361950 w 685800"/>
                  <a:gd name="connsiteY3" fmla="*/ 304800 h 304800"/>
                  <a:gd name="connsiteX4" fmla="*/ 361950 w 685800"/>
                  <a:gd name="connsiteY4" fmla="*/ 266700 h 304800"/>
                  <a:gd name="connsiteX5" fmla="*/ 552450 w 685800"/>
                  <a:gd name="connsiteY5" fmla="*/ 266700 h 304800"/>
                  <a:gd name="connsiteX6" fmla="*/ 552450 w 685800"/>
                  <a:gd name="connsiteY6" fmla="*/ 304800 h 304800"/>
                  <a:gd name="connsiteX7" fmla="*/ 685800 w 685800"/>
                  <a:gd name="connsiteY7" fmla="*/ 304800 h 304800"/>
                  <a:gd name="connsiteX8" fmla="*/ 647700 w 685800"/>
                  <a:gd name="connsiteY8" fmla="*/ 152400 h 304800"/>
                  <a:gd name="connsiteX9" fmla="*/ 617220 w 685800"/>
                  <a:gd name="connsiteY9" fmla="*/ 91440 h 304800"/>
                  <a:gd name="connsiteX10" fmla="*/ 511206 w 685800"/>
                  <a:gd name="connsiteY10" fmla="*/ 33052 h 304800"/>
                  <a:gd name="connsiteX11" fmla="*/ 549307 w 685800"/>
                  <a:gd name="connsiteY11" fmla="*/ 228600 h 304800"/>
                  <a:gd name="connsiteX12" fmla="*/ 361950 w 685800"/>
                  <a:gd name="connsiteY12" fmla="*/ 228600 h 304800"/>
                  <a:gd name="connsiteX13" fmla="*/ 361950 w 685800"/>
                  <a:gd name="connsiteY13" fmla="*/ 161925 h 304800"/>
                  <a:gd name="connsiteX14" fmla="*/ 426339 w 685800"/>
                  <a:gd name="connsiteY14" fmla="*/ 8477 h 304800"/>
                  <a:gd name="connsiteX15" fmla="*/ 342900 w 685800"/>
                  <a:gd name="connsiteY15" fmla="*/ 0 h 304800"/>
                  <a:gd name="connsiteX16" fmla="*/ 259651 w 685800"/>
                  <a:gd name="connsiteY16" fmla="*/ 8953 h 304800"/>
                  <a:gd name="connsiteX17" fmla="*/ 323850 w 685800"/>
                  <a:gd name="connsiteY17" fmla="*/ 228600 h 304800"/>
                  <a:gd name="connsiteX18" fmla="*/ 136969 w 685800"/>
                  <a:gd name="connsiteY18" fmla="*/ 228600 h 304800"/>
                  <a:gd name="connsiteX19" fmla="*/ 174498 w 685800"/>
                  <a:gd name="connsiteY19" fmla="*/ 33718 h 304800"/>
                  <a:gd name="connsiteX20" fmla="*/ 68580 w 685800"/>
                  <a:gd name="connsiteY20" fmla="*/ 91440 h 304800"/>
                  <a:gd name="connsiteX21" fmla="*/ 38100 w 685800"/>
                  <a:gd name="connsiteY21" fmla="*/ 152400 h 304800"/>
                  <a:gd name="connsiteX22" fmla="*/ 0 w 685800"/>
                  <a:gd name="connsiteY22" fmla="*/ 304800 h 304800"/>
                  <a:gd name="connsiteX23" fmla="*/ 133350 w 685800"/>
                  <a:gd name="connsiteY23" fmla="*/ 304800 h 304800"/>
                  <a:gd name="connsiteX24" fmla="*/ 133350 w 685800"/>
                  <a:gd name="connsiteY24" fmla="*/ 266700 h 304800"/>
                  <a:gd name="connsiteX0" fmla="*/ 133350 w 685800"/>
                  <a:gd name="connsiteY0" fmla="*/ 266700 h 304800"/>
                  <a:gd name="connsiteX1" fmla="*/ 323850 w 685800"/>
                  <a:gd name="connsiteY1" fmla="*/ 266700 h 304800"/>
                  <a:gd name="connsiteX2" fmla="*/ 323850 w 685800"/>
                  <a:gd name="connsiteY2" fmla="*/ 304800 h 304800"/>
                  <a:gd name="connsiteX3" fmla="*/ 361950 w 685800"/>
                  <a:gd name="connsiteY3" fmla="*/ 304800 h 304800"/>
                  <a:gd name="connsiteX4" fmla="*/ 361950 w 685800"/>
                  <a:gd name="connsiteY4" fmla="*/ 266700 h 304800"/>
                  <a:gd name="connsiteX5" fmla="*/ 552450 w 685800"/>
                  <a:gd name="connsiteY5" fmla="*/ 266700 h 304800"/>
                  <a:gd name="connsiteX6" fmla="*/ 552450 w 685800"/>
                  <a:gd name="connsiteY6" fmla="*/ 304800 h 304800"/>
                  <a:gd name="connsiteX7" fmla="*/ 685800 w 685800"/>
                  <a:gd name="connsiteY7" fmla="*/ 304800 h 304800"/>
                  <a:gd name="connsiteX8" fmla="*/ 647700 w 685800"/>
                  <a:gd name="connsiteY8" fmla="*/ 152400 h 304800"/>
                  <a:gd name="connsiteX9" fmla="*/ 617220 w 685800"/>
                  <a:gd name="connsiteY9" fmla="*/ 91440 h 304800"/>
                  <a:gd name="connsiteX10" fmla="*/ 511206 w 685800"/>
                  <a:gd name="connsiteY10" fmla="*/ 33052 h 304800"/>
                  <a:gd name="connsiteX11" fmla="*/ 549307 w 685800"/>
                  <a:gd name="connsiteY11" fmla="*/ 228600 h 304800"/>
                  <a:gd name="connsiteX12" fmla="*/ 361950 w 685800"/>
                  <a:gd name="connsiteY12" fmla="*/ 228600 h 304800"/>
                  <a:gd name="connsiteX13" fmla="*/ 361950 w 685800"/>
                  <a:gd name="connsiteY13" fmla="*/ 161925 h 304800"/>
                  <a:gd name="connsiteX14" fmla="*/ 426339 w 685800"/>
                  <a:gd name="connsiteY14" fmla="*/ 8477 h 304800"/>
                  <a:gd name="connsiteX15" fmla="*/ 342900 w 685800"/>
                  <a:gd name="connsiteY15" fmla="*/ 0 h 304800"/>
                  <a:gd name="connsiteX16" fmla="*/ 259651 w 685800"/>
                  <a:gd name="connsiteY16" fmla="*/ 8953 h 304800"/>
                  <a:gd name="connsiteX17" fmla="*/ 136969 w 685800"/>
                  <a:gd name="connsiteY17" fmla="*/ 228600 h 304800"/>
                  <a:gd name="connsiteX18" fmla="*/ 174498 w 685800"/>
                  <a:gd name="connsiteY18" fmla="*/ 33718 h 304800"/>
                  <a:gd name="connsiteX19" fmla="*/ 68580 w 685800"/>
                  <a:gd name="connsiteY19" fmla="*/ 91440 h 304800"/>
                  <a:gd name="connsiteX20" fmla="*/ 38100 w 685800"/>
                  <a:gd name="connsiteY20" fmla="*/ 152400 h 304800"/>
                  <a:gd name="connsiteX21" fmla="*/ 0 w 685800"/>
                  <a:gd name="connsiteY21" fmla="*/ 304800 h 304800"/>
                  <a:gd name="connsiteX22" fmla="*/ 133350 w 685800"/>
                  <a:gd name="connsiteY22" fmla="*/ 304800 h 304800"/>
                  <a:gd name="connsiteX23" fmla="*/ 133350 w 685800"/>
                  <a:gd name="connsiteY23" fmla="*/ 266700 h 304800"/>
                  <a:gd name="connsiteX0" fmla="*/ 133350 w 685800"/>
                  <a:gd name="connsiteY0" fmla="*/ 266700 h 304800"/>
                  <a:gd name="connsiteX1" fmla="*/ 323850 w 685800"/>
                  <a:gd name="connsiteY1" fmla="*/ 266700 h 304800"/>
                  <a:gd name="connsiteX2" fmla="*/ 323850 w 685800"/>
                  <a:gd name="connsiteY2" fmla="*/ 304800 h 304800"/>
                  <a:gd name="connsiteX3" fmla="*/ 361950 w 685800"/>
                  <a:gd name="connsiteY3" fmla="*/ 304800 h 304800"/>
                  <a:gd name="connsiteX4" fmla="*/ 361950 w 685800"/>
                  <a:gd name="connsiteY4" fmla="*/ 266700 h 304800"/>
                  <a:gd name="connsiteX5" fmla="*/ 552450 w 685800"/>
                  <a:gd name="connsiteY5" fmla="*/ 266700 h 304800"/>
                  <a:gd name="connsiteX6" fmla="*/ 552450 w 685800"/>
                  <a:gd name="connsiteY6" fmla="*/ 304800 h 304800"/>
                  <a:gd name="connsiteX7" fmla="*/ 685800 w 685800"/>
                  <a:gd name="connsiteY7" fmla="*/ 304800 h 304800"/>
                  <a:gd name="connsiteX8" fmla="*/ 647700 w 685800"/>
                  <a:gd name="connsiteY8" fmla="*/ 152400 h 304800"/>
                  <a:gd name="connsiteX9" fmla="*/ 617220 w 685800"/>
                  <a:gd name="connsiteY9" fmla="*/ 91440 h 304800"/>
                  <a:gd name="connsiteX10" fmla="*/ 511206 w 685800"/>
                  <a:gd name="connsiteY10" fmla="*/ 33052 h 304800"/>
                  <a:gd name="connsiteX11" fmla="*/ 549307 w 685800"/>
                  <a:gd name="connsiteY11" fmla="*/ 228600 h 304800"/>
                  <a:gd name="connsiteX12" fmla="*/ 361950 w 685800"/>
                  <a:gd name="connsiteY12" fmla="*/ 228600 h 304800"/>
                  <a:gd name="connsiteX13" fmla="*/ 361950 w 685800"/>
                  <a:gd name="connsiteY13" fmla="*/ 161925 h 304800"/>
                  <a:gd name="connsiteX14" fmla="*/ 426339 w 685800"/>
                  <a:gd name="connsiteY14" fmla="*/ 8477 h 304800"/>
                  <a:gd name="connsiteX15" fmla="*/ 342900 w 685800"/>
                  <a:gd name="connsiteY15" fmla="*/ 0 h 304800"/>
                  <a:gd name="connsiteX16" fmla="*/ 259651 w 685800"/>
                  <a:gd name="connsiteY16" fmla="*/ 8953 h 304800"/>
                  <a:gd name="connsiteX17" fmla="*/ 174498 w 685800"/>
                  <a:gd name="connsiteY17" fmla="*/ 33718 h 304800"/>
                  <a:gd name="connsiteX18" fmla="*/ 68580 w 685800"/>
                  <a:gd name="connsiteY18" fmla="*/ 91440 h 304800"/>
                  <a:gd name="connsiteX19" fmla="*/ 38100 w 685800"/>
                  <a:gd name="connsiteY19" fmla="*/ 152400 h 304800"/>
                  <a:gd name="connsiteX20" fmla="*/ 0 w 685800"/>
                  <a:gd name="connsiteY20" fmla="*/ 304800 h 304800"/>
                  <a:gd name="connsiteX21" fmla="*/ 133350 w 685800"/>
                  <a:gd name="connsiteY21" fmla="*/ 304800 h 304800"/>
                  <a:gd name="connsiteX22" fmla="*/ 133350 w 685800"/>
                  <a:gd name="connsiteY22" fmla="*/ 266700 h 304800"/>
                  <a:gd name="connsiteX0" fmla="*/ 133350 w 685800"/>
                  <a:gd name="connsiteY0" fmla="*/ 304800 h 304800"/>
                  <a:gd name="connsiteX1" fmla="*/ 323850 w 685800"/>
                  <a:gd name="connsiteY1" fmla="*/ 266700 h 304800"/>
                  <a:gd name="connsiteX2" fmla="*/ 323850 w 685800"/>
                  <a:gd name="connsiteY2" fmla="*/ 304800 h 304800"/>
                  <a:gd name="connsiteX3" fmla="*/ 361950 w 685800"/>
                  <a:gd name="connsiteY3" fmla="*/ 304800 h 304800"/>
                  <a:gd name="connsiteX4" fmla="*/ 361950 w 685800"/>
                  <a:gd name="connsiteY4" fmla="*/ 266700 h 304800"/>
                  <a:gd name="connsiteX5" fmla="*/ 552450 w 685800"/>
                  <a:gd name="connsiteY5" fmla="*/ 266700 h 304800"/>
                  <a:gd name="connsiteX6" fmla="*/ 552450 w 685800"/>
                  <a:gd name="connsiteY6" fmla="*/ 304800 h 304800"/>
                  <a:gd name="connsiteX7" fmla="*/ 685800 w 685800"/>
                  <a:gd name="connsiteY7" fmla="*/ 304800 h 304800"/>
                  <a:gd name="connsiteX8" fmla="*/ 647700 w 685800"/>
                  <a:gd name="connsiteY8" fmla="*/ 152400 h 304800"/>
                  <a:gd name="connsiteX9" fmla="*/ 617220 w 685800"/>
                  <a:gd name="connsiteY9" fmla="*/ 91440 h 304800"/>
                  <a:gd name="connsiteX10" fmla="*/ 511206 w 685800"/>
                  <a:gd name="connsiteY10" fmla="*/ 33052 h 304800"/>
                  <a:gd name="connsiteX11" fmla="*/ 549307 w 685800"/>
                  <a:gd name="connsiteY11" fmla="*/ 228600 h 304800"/>
                  <a:gd name="connsiteX12" fmla="*/ 361950 w 685800"/>
                  <a:gd name="connsiteY12" fmla="*/ 228600 h 304800"/>
                  <a:gd name="connsiteX13" fmla="*/ 361950 w 685800"/>
                  <a:gd name="connsiteY13" fmla="*/ 161925 h 304800"/>
                  <a:gd name="connsiteX14" fmla="*/ 426339 w 685800"/>
                  <a:gd name="connsiteY14" fmla="*/ 8477 h 304800"/>
                  <a:gd name="connsiteX15" fmla="*/ 342900 w 685800"/>
                  <a:gd name="connsiteY15" fmla="*/ 0 h 304800"/>
                  <a:gd name="connsiteX16" fmla="*/ 259651 w 685800"/>
                  <a:gd name="connsiteY16" fmla="*/ 8953 h 304800"/>
                  <a:gd name="connsiteX17" fmla="*/ 174498 w 685800"/>
                  <a:gd name="connsiteY17" fmla="*/ 33718 h 304800"/>
                  <a:gd name="connsiteX18" fmla="*/ 68580 w 685800"/>
                  <a:gd name="connsiteY18" fmla="*/ 91440 h 304800"/>
                  <a:gd name="connsiteX19" fmla="*/ 38100 w 685800"/>
                  <a:gd name="connsiteY19" fmla="*/ 152400 h 304800"/>
                  <a:gd name="connsiteX20" fmla="*/ 0 w 685800"/>
                  <a:gd name="connsiteY20" fmla="*/ 304800 h 304800"/>
                  <a:gd name="connsiteX21" fmla="*/ 133350 w 685800"/>
                  <a:gd name="connsiteY21" fmla="*/ 304800 h 304800"/>
                  <a:gd name="connsiteX0" fmla="*/ 133350 w 685800"/>
                  <a:gd name="connsiteY0" fmla="*/ 304800 h 304800"/>
                  <a:gd name="connsiteX1" fmla="*/ 323850 w 685800"/>
                  <a:gd name="connsiteY1" fmla="*/ 266700 h 304800"/>
                  <a:gd name="connsiteX2" fmla="*/ 323850 w 685800"/>
                  <a:gd name="connsiteY2" fmla="*/ 304800 h 304800"/>
                  <a:gd name="connsiteX3" fmla="*/ 361950 w 685800"/>
                  <a:gd name="connsiteY3" fmla="*/ 304800 h 304800"/>
                  <a:gd name="connsiteX4" fmla="*/ 361950 w 685800"/>
                  <a:gd name="connsiteY4" fmla="*/ 266700 h 304800"/>
                  <a:gd name="connsiteX5" fmla="*/ 552450 w 685800"/>
                  <a:gd name="connsiteY5" fmla="*/ 266700 h 304800"/>
                  <a:gd name="connsiteX6" fmla="*/ 552450 w 685800"/>
                  <a:gd name="connsiteY6" fmla="*/ 304800 h 304800"/>
                  <a:gd name="connsiteX7" fmla="*/ 685800 w 685800"/>
                  <a:gd name="connsiteY7" fmla="*/ 304800 h 304800"/>
                  <a:gd name="connsiteX8" fmla="*/ 647700 w 685800"/>
                  <a:gd name="connsiteY8" fmla="*/ 152400 h 304800"/>
                  <a:gd name="connsiteX9" fmla="*/ 617220 w 685800"/>
                  <a:gd name="connsiteY9" fmla="*/ 91440 h 304800"/>
                  <a:gd name="connsiteX10" fmla="*/ 511206 w 685800"/>
                  <a:gd name="connsiteY10" fmla="*/ 33052 h 304800"/>
                  <a:gd name="connsiteX11" fmla="*/ 549307 w 685800"/>
                  <a:gd name="connsiteY11" fmla="*/ 228600 h 304800"/>
                  <a:gd name="connsiteX12" fmla="*/ 361950 w 685800"/>
                  <a:gd name="connsiteY12" fmla="*/ 228600 h 304800"/>
                  <a:gd name="connsiteX13" fmla="*/ 426339 w 685800"/>
                  <a:gd name="connsiteY13" fmla="*/ 8477 h 304800"/>
                  <a:gd name="connsiteX14" fmla="*/ 342900 w 685800"/>
                  <a:gd name="connsiteY14" fmla="*/ 0 h 304800"/>
                  <a:gd name="connsiteX15" fmla="*/ 259651 w 685800"/>
                  <a:gd name="connsiteY15" fmla="*/ 8953 h 304800"/>
                  <a:gd name="connsiteX16" fmla="*/ 174498 w 685800"/>
                  <a:gd name="connsiteY16" fmla="*/ 33718 h 304800"/>
                  <a:gd name="connsiteX17" fmla="*/ 68580 w 685800"/>
                  <a:gd name="connsiteY17" fmla="*/ 91440 h 304800"/>
                  <a:gd name="connsiteX18" fmla="*/ 38100 w 685800"/>
                  <a:gd name="connsiteY18" fmla="*/ 152400 h 304800"/>
                  <a:gd name="connsiteX19" fmla="*/ 0 w 685800"/>
                  <a:gd name="connsiteY19" fmla="*/ 304800 h 304800"/>
                  <a:gd name="connsiteX20" fmla="*/ 133350 w 685800"/>
                  <a:gd name="connsiteY20" fmla="*/ 304800 h 304800"/>
                  <a:gd name="connsiteX0" fmla="*/ 133350 w 685800"/>
                  <a:gd name="connsiteY0" fmla="*/ 304800 h 304800"/>
                  <a:gd name="connsiteX1" fmla="*/ 323850 w 685800"/>
                  <a:gd name="connsiteY1" fmla="*/ 266700 h 304800"/>
                  <a:gd name="connsiteX2" fmla="*/ 323850 w 685800"/>
                  <a:gd name="connsiteY2" fmla="*/ 304800 h 304800"/>
                  <a:gd name="connsiteX3" fmla="*/ 361950 w 685800"/>
                  <a:gd name="connsiteY3" fmla="*/ 304800 h 304800"/>
                  <a:gd name="connsiteX4" fmla="*/ 361950 w 685800"/>
                  <a:gd name="connsiteY4" fmla="*/ 266700 h 304800"/>
                  <a:gd name="connsiteX5" fmla="*/ 552450 w 685800"/>
                  <a:gd name="connsiteY5" fmla="*/ 266700 h 304800"/>
                  <a:gd name="connsiteX6" fmla="*/ 552450 w 685800"/>
                  <a:gd name="connsiteY6" fmla="*/ 304800 h 304800"/>
                  <a:gd name="connsiteX7" fmla="*/ 685800 w 685800"/>
                  <a:gd name="connsiteY7" fmla="*/ 304800 h 304800"/>
                  <a:gd name="connsiteX8" fmla="*/ 647700 w 685800"/>
                  <a:gd name="connsiteY8" fmla="*/ 152400 h 304800"/>
                  <a:gd name="connsiteX9" fmla="*/ 617220 w 685800"/>
                  <a:gd name="connsiteY9" fmla="*/ 91440 h 304800"/>
                  <a:gd name="connsiteX10" fmla="*/ 511206 w 685800"/>
                  <a:gd name="connsiteY10" fmla="*/ 33052 h 304800"/>
                  <a:gd name="connsiteX11" fmla="*/ 549307 w 685800"/>
                  <a:gd name="connsiteY11" fmla="*/ 228600 h 304800"/>
                  <a:gd name="connsiteX12" fmla="*/ 426339 w 685800"/>
                  <a:gd name="connsiteY12" fmla="*/ 8477 h 304800"/>
                  <a:gd name="connsiteX13" fmla="*/ 342900 w 685800"/>
                  <a:gd name="connsiteY13" fmla="*/ 0 h 304800"/>
                  <a:gd name="connsiteX14" fmla="*/ 259651 w 685800"/>
                  <a:gd name="connsiteY14" fmla="*/ 8953 h 304800"/>
                  <a:gd name="connsiteX15" fmla="*/ 174498 w 685800"/>
                  <a:gd name="connsiteY15" fmla="*/ 33718 h 304800"/>
                  <a:gd name="connsiteX16" fmla="*/ 68580 w 685800"/>
                  <a:gd name="connsiteY16" fmla="*/ 91440 h 304800"/>
                  <a:gd name="connsiteX17" fmla="*/ 38100 w 685800"/>
                  <a:gd name="connsiteY17" fmla="*/ 152400 h 304800"/>
                  <a:gd name="connsiteX18" fmla="*/ 0 w 685800"/>
                  <a:gd name="connsiteY18" fmla="*/ 304800 h 304800"/>
                  <a:gd name="connsiteX19" fmla="*/ 133350 w 685800"/>
                  <a:gd name="connsiteY19" fmla="*/ 304800 h 304800"/>
                  <a:gd name="connsiteX0" fmla="*/ 133350 w 685800"/>
                  <a:gd name="connsiteY0" fmla="*/ 304800 h 304800"/>
                  <a:gd name="connsiteX1" fmla="*/ 323850 w 685800"/>
                  <a:gd name="connsiteY1" fmla="*/ 266700 h 304800"/>
                  <a:gd name="connsiteX2" fmla="*/ 323850 w 685800"/>
                  <a:gd name="connsiteY2" fmla="*/ 304800 h 304800"/>
                  <a:gd name="connsiteX3" fmla="*/ 361950 w 685800"/>
                  <a:gd name="connsiteY3" fmla="*/ 304800 h 304800"/>
                  <a:gd name="connsiteX4" fmla="*/ 361950 w 685800"/>
                  <a:gd name="connsiteY4" fmla="*/ 266700 h 304800"/>
                  <a:gd name="connsiteX5" fmla="*/ 552450 w 685800"/>
                  <a:gd name="connsiteY5" fmla="*/ 266700 h 304800"/>
                  <a:gd name="connsiteX6" fmla="*/ 552450 w 685800"/>
                  <a:gd name="connsiteY6" fmla="*/ 304800 h 304800"/>
                  <a:gd name="connsiteX7" fmla="*/ 685800 w 685800"/>
                  <a:gd name="connsiteY7" fmla="*/ 304800 h 304800"/>
                  <a:gd name="connsiteX8" fmla="*/ 647700 w 685800"/>
                  <a:gd name="connsiteY8" fmla="*/ 152400 h 304800"/>
                  <a:gd name="connsiteX9" fmla="*/ 617220 w 685800"/>
                  <a:gd name="connsiteY9" fmla="*/ 91440 h 304800"/>
                  <a:gd name="connsiteX10" fmla="*/ 511206 w 685800"/>
                  <a:gd name="connsiteY10" fmla="*/ 33052 h 304800"/>
                  <a:gd name="connsiteX11" fmla="*/ 426339 w 685800"/>
                  <a:gd name="connsiteY11" fmla="*/ 8477 h 304800"/>
                  <a:gd name="connsiteX12" fmla="*/ 342900 w 685800"/>
                  <a:gd name="connsiteY12" fmla="*/ 0 h 304800"/>
                  <a:gd name="connsiteX13" fmla="*/ 259651 w 685800"/>
                  <a:gd name="connsiteY13" fmla="*/ 8953 h 304800"/>
                  <a:gd name="connsiteX14" fmla="*/ 174498 w 685800"/>
                  <a:gd name="connsiteY14" fmla="*/ 33718 h 304800"/>
                  <a:gd name="connsiteX15" fmla="*/ 68580 w 685800"/>
                  <a:gd name="connsiteY15" fmla="*/ 91440 h 304800"/>
                  <a:gd name="connsiteX16" fmla="*/ 38100 w 685800"/>
                  <a:gd name="connsiteY16" fmla="*/ 152400 h 304800"/>
                  <a:gd name="connsiteX17" fmla="*/ 0 w 685800"/>
                  <a:gd name="connsiteY17" fmla="*/ 304800 h 304800"/>
                  <a:gd name="connsiteX18" fmla="*/ 133350 w 685800"/>
                  <a:gd name="connsiteY18" fmla="*/ 304800 h 304800"/>
                  <a:gd name="connsiteX0" fmla="*/ 133350 w 685800"/>
                  <a:gd name="connsiteY0" fmla="*/ 304800 h 304800"/>
                  <a:gd name="connsiteX1" fmla="*/ 323850 w 685800"/>
                  <a:gd name="connsiteY1" fmla="*/ 266700 h 304800"/>
                  <a:gd name="connsiteX2" fmla="*/ 323850 w 685800"/>
                  <a:gd name="connsiteY2" fmla="*/ 304800 h 304800"/>
                  <a:gd name="connsiteX3" fmla="*/ 361950 w 685800"/>
                  <a:gd name="connsiteY3" fmla="*/ 304800 h 304800"/>
                  <a:gd name="connsiteX4" fmla="*/ 361950 w 685800"/>
                  <a:gd name="connsiteY4" fmla="*/ 266700 h 304800"/>
                  <a:gd name="connsiteX5" fmla="*/ 552450 w 685800"/>
                  <a:gd name="connsiteY5" fmla="*/ 266700 h 304800"/>
                  <a:gd name="connsiteX6" fmla="*/ 685800 w 685800"/>
                  <a:gd name="connsiteY6" fmla="*/ 304800 h 304800"/>
                  <a:gd name="connsiteX7" fmla="*/ 647700 w 685800"/>
                  <a:gd name="connsiteY7" fmla="*/ 152400 h 304800"/>
                  <a:gd name="connsiteX8" fmla="*/ 617220 w 685800"/>
                  <a:gd name="connsiteY8" fmla="*/ 91440 h 304800"/>
                  <a:gd name="connsiteX9" fmla="*/ 511206 w 685800"/>
                  <a:gd name="connsiteY9" fmla="*/ 33052 h 304800"/>
                  <a:gd name="connsiteX10" fmla="*/ 426339 w 685800"/>
                  <a:gd name="connsiteY10" fmla="*/ 8477 h 304800"/>
                  <a:gd name="connsiteX11" fmla="*/ 342900 w 685800"/>
                  <a:gd name="connsiteY11" fmla="*/ 0 h 304800"/>
                  <a:gd name="connsiteX12" fmla="*/ 259651 w 685800"/>
                  <a:gd name="connsiteY12" fmla="*/ 8953 h 304800"/>
                  <a:gd name="connsiteX13" fmla="*/ 174498 w 685800"/>
                  <a:gd name="connsiteY13" fmla="*/ 33718 h 304800"/>
                  <a:gd name="connsiteX14" fmla="*/ 68580 w 685800"/>
                  <a:gd name="connsiteY14" fmla="*/ 91440 h 304800"/>
                  <a:gd name="connsiteX15" fmla="*/ 38100 w 685800"/>
                  <a:gd name="connsiteY15" fmla="*/ 152400 h 304800"/>
                  <a:gd name="connsiteX16" fmla="*/ 0 w 685800"/>
                  <a:gd name="connsiteY16" fmla="*/ 304800 h 304800"/>
                  <a:gd name="connsiteX17" fmla="*/ 133350 w 685800"/>
                  <a:gd name="connsiteY17" fmla="*/ 304800 h 304800"/>
                  <a:gd name="connsiteX0" fmla="*/ 133350 w 685800"/>
                  <a:gd name="connsiteY0" fmla="*/ 304800 h 304800"/>
                  <a:gd name="connsiteX1" fmla="*/ 323850 w 685800"/>
                  <a:gd name="connsiteY1" fmla="*/ 266700 h 304800"/>
                  <a:gd name="connsiteX2" fmla="*/ 323850 w 685800"/>
                  <a:gd name="connsiteY2" fmla="*/ 304800 h 304800"/>
                  <a:gd name="connsiteX3" fmla="*/ 361950 w 685800"/>
                  <a:gd name="connsiteY3" fmla="*/ 304800 h 304800"/>
                  <a:gd name="connsiteX4" fmla="*/ 361950 w 685800"/>
                  <a:gd name="connsiteY4" fmla="*/ 266700 h 304800"/>
                  <a:gd name="connsiteX5" fmla="*/ 552450 w 685800"/>
                  <a:gd name="connsiteY5" fmla="*/ 296197 h 304800"/>
                  <a:gd name="connsiteX6" fmla="*/ 685800 w 685800"/>
                  <a:gd name="connsiteY6" fmla="*/ 304800 h 304800"/>
                  <a:gd name="connsiteX7" fmla="*/ 647700 w 685800"/>
                  <a:gd name="connsiteY7" fmla="*/ 152400 h 304800"/>
                  <a:gd name="connsiteX8" fmla="*/ 617220 w 685800"/>
                  <a:gd name="connsiteY8" fmla="*/ 91440 h 304800"/>
                  <a:gd name="connsiteX9" fmla="*/ 511206 w 685800"/>
                  <a:gd name="connsiteY9" fmla="*/ 33052 h 304800"/>
                  <a:gd name="connsiteX10" fmla="*/ 426339 w 685800"/>
                  <a:gd name="connsiteY10" fmla="*/ 8477 h 304800"/>
                  <a:gd name="connsiteX11" fmla="*/ 342900 w 685800"/>
                  <a:gd name="connsiteY11" fmla="*/ 0 h 304800"/>
                  <a:gd name="connsiteX12" fmla="*/ 259651 w 685800"/>
                  <a:gd name="connsiteY12" fmla="*/ 8953 h 304800"/>
                  <a:gd name="connsiteX13" fmla="*/ 174498 w 685800"/>
                  <a:gd name="connsiteY13" fmla="*/ 33718 h 304800"/>
                  <a:gd name="connsiteX14" fmla="*/ 68580 w 685800"/>
                  <a:gd name="connsiteY14" fmla="*/ 91440 h 304800"/>
                  <a:gd name="connsiteX15" fmla="*/ 38100 w 685800"/>
                  <a:gd name="connsiteY15" fmla="*/ 152400 h 304800"/>
                  <a:gd name="connsiteX16" fmla="*/ 0 w 685800"/>
                  <a:gd name="connsiteY16" fmla="*/ 304800 h 304800"/>
                  <a:gd name="connsiteX17" fmla="*/ 133350 w 685800"/>
                  <a:gd name="connsiteY17" fmla="*/ 304800 h 304800"/>
                  <a:gd name="connsiteX0" fmla="*/ 133350 w 685800"/>
                  <a:gd name="connsiteY0" fmla="*/ 304800 h 304800"/>
                  <a:gd name="connsiteX1" fmla="*/ 323850 w 685800"/>
                  <a:gd name="connsiteY1" fmla="*/ 266700 h 304800"/>
                  <a:gd name="connsiteX2" fmla="*/ 323850 w 685800"/>
                  <a:gd name="connsiteY2" fmla="*/ 304800 h 304800"/>
                  <a:gd name="connsiteX3" fmla="*/ 361950 w 685800"/>
                  <a:gd name="connsiteY3" fmla="*/ 304800 h 304800"/>
                  <a:gd name="connsiteX4" fmla="*/ 552450 w 685800"/>
                  <a:gd name="connsiteY4" fmla="*/ 296197 h 304800"/>
                  <a:gd name="connsiteX5" fmla="*/ 685800 w 685800"/>
                  <a:gd name="connsiteY5" fmla="*/ 304800 h 304800"/>
                  <a:gd name="connsiteX6" fmla="*/ 647700 w 685800"/>
                  <a:gd name="connsiteY6" fmla="*/ 152400 h 304800"/>
                  <a:gd name="connsiteX7" fmla="*/ 617220 w 685800"/>
                  <a:gd name="connsiteY7" fmla="*/ 91440 h 304800"/>
                  <a:gd name="connsiteX8" fmla="*/ 511206 w 685800"/>
                  <a:gd name="connsiteY8" fmla="*/ 33052 h 304800"/>
                  <a:gd name="connsiteX9" fmla="*/ 426339 w 685800"/>
                  <a:gd name="connsiteY9" fmla="*/ 8477 h 304800"/>
                  <a:gd name="connsiteX10" fmla="*/ 342900 w 685800"/>
                  <a:gd name="connsiteY10" fmla="*/ 0 h 304800"/>
                  <a:gd name="connsiteX11" fmla="*/ 259651 w 685800"/>
                  <a:gd name="connsiteY11" fmla="*/ 8953 h 304800"/>
                  <a:gd name="connsiteX12" fmla="*/ 174498 w 685800"/>
                  <a:gd name="connsiteY12" fmla="*/ 33718 h 304800"/>
                  <a:gd name="connsiteX13" fmla="*/ 68580 w 685800"/>
                  <a:gd name="connsiteY13" fmla="*/ 91440 h 304800"/>
                  <a:gd name="connsiteX14" fmla="*/ 38100 w 685800"/>
                  <a:gd name="connsiteY14" fmla="*/ 152400 h 304800"/>
                  <a:gd name="connsiteX15" fmla="*/ 0 w 685800"/>
                  <a:gd name="connsiteY15" fmla="*/ 304800 h 304800"/>
                  <a:gd name="connsiteX16" fmla="*/ 133350 w 685800"/>
                  <a:gd name="connsiteY16" fmla="*/ 304800 h 304800"/>
                  <a:gd name="connsiteX0" fmla="*/ 133350 w 685800"/>
                  <a:gd name="connsiteY0" fmla="*/ 304800 h 304800"/>
                  <a:gd name="connsiteX1" fmla="*/ 323850 w 685800"/>
                  <a:gd name="connsiteY1" fmla="*/ 304800 h 304800"/>
                  <a:gd name="connsiteX2" fmla="*/ 361950 w 685800"/>
                  <a:gd name="connsiteY2" fmla="*/ 304800 h 304800"/>
                  <a:gd name="connsiteX3" fmla="*/ 552450 w 685800"/>
                  <a:gd name="connsiteY3" fmla="*/ 296197 h 304800"/>
                  <a:gd name="connsiteX4" fmla="*/ 685800 w 685800"/>
                  <a:gd name="connsiteY4" fmla="*/ 304800 h 304800"/>
                  <a:gd name="connsiteX5" fmla="*/ 647700 w 685800"/>
                  <a:gd name="connsiteY5" fmla="*/ 152400 h 304800"/>
                  <a:gd name="connsiteX6" fmla="*/ 617220 w 685800"/>
                  <a:gd name="connsiteY6" fmla="*/ 91440 h 304800"/>
                  <a:gd name="connsiteX7" fmla="*/ 511206 w 685800"/>
                  <a:gd name="connsiteY7" fmla="*/ 33052 h 304800"/>
                  <a:gd name="connsiteX8" fmla="*/ 426339 w 685800"/>
                  <a:gd name="connsiteY8" fmla="*/ 8477 h 304800"/>
                  <a:gd name="connsiteX9" fmla="*/ 342900 w 685800"/>
                  <a:gd name="connsiteY9" fmla="*/ 0 h 304800"/>
                  <a:gd name="connsiteX10" fmla="*/ 259651 w 685800"/>
                  <a:gd name="connsiteY10" fmla="*/ 8953 h 304800"/>
                  <a:gd name="connsiteX11" fmla="*/ 174498 w 685800"/>
                  <a:gd name="connsiteY11" fmla="*/ 33718 h 304800"/>
                  <a:gd name="connsiteX12" fmla="*/ 68580 w 685800"/>
                  <a:gd name="connsiteY12" fmla="*/ 91440 h 304800"/>
                  <a:gd name="connsiteX13" fmla="*/ 38100 w 685800"/>
                  <a:gd name="connsiteY13" fmla="*/ 152400 h 304800"/>
                  <a:gd name="connsiteX14" fmla="*/ 0 w 685800"/>
                  <a:gd name="connsiteY14" fmla="*/ 304800 h 304800"/>
                  <a:gd name="connsiteX15" fmla="*/ 133350 w 685800"/>
                  <a:gd name="connsiteY15" fmla="*/ 30480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85800" h="304800">
                    <a:moveTo>
                      <a:pt x="133350" y="304800"/>
                    </a:moveTo>
                    <a:lnTo>
                      <a:pt x="323850" y="304800"/>
                    </a:lnTo>
                    <a:lnTo>
                      <a:pt x="361950" y="304800"/>
                    </a:lnTo>
                    <a:lnTo>
                      <a:pt x="552450" y="296197"/>
                    </a:lnTo>
                    <a:lnTo>
                      <a:pt x="685800" y="304800"/>
                    </a:lnTo>
                    <a:lnTo>
                      <a:pt x="647700" y="152400"/>
                    </a:lnTo>
                    <a:cubicBezTo>
                      <a:pt x="643794" y="129826"/>
                      <a:pt x="636270" y="106680"/>
                      <a:pt x="617220" y="91440"/>
                    </a:cubicBezTo>
                    <a:cubicBezTo>
                      <a:pt x="585325" y="66293"/>
                      <a:pt x="549508" y="46566"/>
                      <a:pt x="511206" y="33052"/>
                    </a:cubicBezTo>
                    <a:lnTo>
                      <a:pt x="426339" y="8477"/>
                    </a:lnTo>
                    <a:cubicBezTo>
                      <a:pt x="398881" y="2859"/>
                      <a:pt x="370927" y="19"/>
                      <a:pt x="342900" y="0"/>
                    </a:cubicBezTo>
                    <a:cubicBezTo>
                      <a:pt x="314924" y="246"/>
                      <a:pt x="287039" y="3245"/>
                      <a:pt x="259651" y="8953"/>
                    </a:cubicBezTo>
                    <a:lnTo>
                      <a:pt x="174498" y="33718"/>
                    </a:lnTo>
                    <a:cubicBezTo>
                      <a:pt x="136950" y="48526"/>
                      <a:pt x="101375" y="67913"/>
                      <a:pt x="68580" y="91440"/>
                    </a:cubicBezTo>
                    <a:cubicBezTo>
                      <a:pt x="50952" y="107079"/>
                      <a:pt x="40034" y="128914"/>
                      <a:pt x="38100" y="152400"/>
                    </a:cubicBezTo>
                    <a:lnTo>
                      <a:pt x="0" y="304800"/>
                    </a:lnTo>
                    <a:lnTo>
                      <a:pt x="133350" y="304800"/>
                    </a:lnTo>
                    <a:close/>
                  </a:path>
                </a:pathLst>
              </a:custGeom>
              <a:solidFill>
                <a:srgbClr val="77B5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 dirty="0"/>
              </a:p>
            </p:txBody>
          </p:sp>
        </p:grpSp>
        <p:pic>
          <p:nvPicPr>
            <p:cNvPr id="27" name="Grafika 26" descr="Narzędzia">
              <a:extLst>
                <a:ext uri="{FF2B5EF4-FFF2-40B4-BE49-F238E27FC236}">
                  <a16:creationId xmlns:a16="http://schemas.microsoft.com/office/drawing/2014/main" id="{C36D7AEA-864E-41A2-92E9-0C9E2A38F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174236" y="5911372"/>
              <a:ext cx="361300" cy="328485"/>
            </a:xfrm>
            <a:prstGeom prst="rect">
              <a:avLst/>
            </a:prstGeom>
          </p:spPr>
        </p:pic>
        <p:grpSp>
          <p:nvGrpSpPr>
            <p:cNvPr id="28" name="Grafika 31" descr="Kontrakt">
              <a:extLst>
                <a:ext uri="{FF2B5EF4-FFF2-40B4-BE49-F238E27FC236}">
                  <a16:creationId xmlns:a16="http://schemas.microsoft.com/office/drawing/2014/main" id="{31D94FFD-5484-4B8E-93A9-011C861E06A8}"/>
                </a:ext>
              </a:extLst>
            </p:cNvPr>
            <p:cNvGrpSpPr/>
            <p:nvPr/>
          </p:nvGrpSpPr>
          <p:grpSpPr>
            <a:xfrm rot="328923">
              <a:off x="4538021" y="5387781"/>
              <a:ext cx="324917" cy="417751"/>
              <a:chOff x="5131134" y="5389789"/>
              <a:chExt cx="600075" cy="771525"/>
            </a:xfrm>
            <a:gradFill flip="none" rotWithShape="1">
              <a:gsLst>
                <a:gs pos="0">
                  <a:srgbClr val="77B5DF"/>
                </a:gs>
                <a:gs pos="100000">
                  <a:schemeClr val="bg1"/>
                </a:gs>
              </a:gsLst>
              <a:lin ang="5400000" scaled="1"/>
              <a:tileRect/>
            </a:gradFill>
          </p:grpSpPr>
          <p:sp>
            <p:nvSpPr>
              <p:cNvPr id="30" name="Dowolny kształt: kształt 29">
                <a:extLst>
                  <a:ext uri="{FF2B5EF4-FFF2-40B4-BE49-F238E27FC236}">
                    <a16:creationId xmlns:a16="http://schemas.microsoft.com/office/drawing/2014/main" id="{7BF61B3B-3545-4766-B1CE-BB8395D6352B}"/>
                  </a:ext>
                </a:extLst>
              </p:cNvPr>
              <p:cNvSpPr/>
              <p:nvPr/>
            </p:nvSpPr>
            <p:spPr>
              <a:xfrm>
                <a:off x="5131134" y="5389789"/>
                <a:ext cx="600075" cy="771525"/>
              </a:xfrm>
              <a:custGeom>
                <a:avLst/>
                <a:gdLst>
                  <a:gd name="connsiteX0" fmla="*/ 64294 w 600075"/>
                  <a:gd name="connsiteY0" fmla="*/ 64294 h 771525"/>
                  <a:gd name="connsiteX1" fmla="*/ 540544 w 600075"/>
                  <a:gd name="connsiteY1" fmla="*/ 64294 h 771525"/>
                  <a:gd name="connsiteX2" fmla="*/ 540544 w 600075"/>
                  <a:gd name="connsiteY2" fmla="*/ 711994 h 771525"/>
                  <a:gd name="connsiteX3" fmla="*/ 64294 w 600075"/>
                  <a:gd name="connsiteY3" fmla="*/ 711994 h 771525"/>
                  <a:gd name="connsiteX4" fmla="*/ 64294 w 600075"/>
                  <a:gd name="connsiteY4" fmla="*/ 64294 h 771525"/>
                  <a:gd name="connsiteX5" fmla="*/ 7144 w 600075"/>
                  <a:gd name="connsiteY5" fmla="*/ 769144 h 771525"/>
                  <a:gd name="connsiteX6" fmla="*/ 597694 w 600075"/>
                  <a:gd name="connsiteY6" fmla="*/ 769144 h 771525"/>
                  <a:gd name="connsiteX7" fmla="*/ 597694 w 600075"/>
                  <a:gd name="connsiteY7" fmla="*/ 7144 h 771525"/>
                  <a:gd name="connsiteX8" fmla="*/ 7144 w 600075"/>
                  <a:gd name="connsiteY8" fmla="*/ 7144 h 771525"/>
                  <a:gd name="connsiteX9" fmla="*/ 7144 w 600075"/>
                  <a:gd name="connsiteY9" fmla="*/ 769144 h 77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00075" h="771525">
                    <a:moveTo>
                      <a:pt x="64294" y="64294"/>
                    </a:moveTo>
                    <a:lnTo>
                      <a:pt x="540544" y="64294"/>
                    </a:lnTo>
                    <a:lnTo>
                      <a:pt x="540544" y="711994"/>
                    </a:lnTo>
                    <a:lnTo>
                      <a:pt x="64294" y="711994"/>
                    </a:lnTo>
                    <a:lnTo>
                      <a:pt x="64294" y="64294"/>
                    </a:lnTo>
                    <a:close/>
                    <a:moveTo>
                      <a:pt x="7144" y="769144"/>
                    </a:moveTo>
                    <a:lnTo>
                      <a:pt x="597694" y="769144"/>
                    </a:lnTo>
                    <a:lnTo>
                      <a:pt x="597694" y="7144"/>
                    </a:lnTo>
                    <a:lnTo>
                      <a:pt x="7144" y="7144"/>
                    </a:lnTo>
                    <a:lnTo>
                      <a:pt x="7144" y="769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 dirty="0"/>
              </a:p>
            </p:txBody>
          </p:sp>
          <p:sp>
            <p:nvSpPr>
              <p:cNvPr id="31" name="Dowolny kształt: kształt 30">
                <a:extLst>
                  <a:ext uri="{FF2B5EF4-FFF2-40B4-BE49-F238E27FC236}">
                    <a16:creationId xmlns:a16="http://schemas.microsoft.com/office/drawing/2014/main" id="{F07BC4E2-4896-46F4-B77E-2A37FC0918E5}"/>
                  </a:ext>
                </a:extLst>
              </p:cNvPr>
              <p:cNvSpPr/>
              <p:nvPr/>
            </p:nvSpPr>
            <p:spPr>
              <a:xfrm>
                <a:off x="5245434" y="5523139"/>
                <a:ext cx="371475" cy="47625"/>
              </a:xfrm>
              <a:custGeom>
                <a:avLst/>
                <a:gdLst>
                  <a:gd name="connsiteX0" fmla="*/ 7144 w 371475"/>
                  <a:gd name="connsiteY0" fmla="*/ 7144 h 47625"/>
                  <a:gd name="connsiteX1" fmla="*/ 369094 w 371475"/>
                  <a:gd name="connsiteY1" fmla="*/ 7144 h 47625"/>
                  <a:gd name="connsiteX2" fmla="*/ 369094 w 371475"/>
                  <a:gd name="connsiteY2" fmla="*/ 45244 h 47625"/>
                  <a:gd name="connsiteX3" fmla="*/ 7144 w 371475"/>
                  <a:gd name="connsiteY3" fmla="*/ 4524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1475" h="47625">
                    <a:moveTo>
                      <a:pt x="7144" y="7144"/>
                    </a:moveTo>
                    <a:lnTo>
                      <a:pt x="369094" y="7144"/>
                    </a:lnTo>
                    <a:lnTo>
                      <a:pt x="369094" y="45244"/>
                    </a:lnTo>
                    <a:lnTo>
                      <a:pt x="7144" y="452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2" name="Dowolny kształt: kształt 31">
                <a:extLst>
                  <a:ext uri="{FF2B5EF4-FFF2-40B4-BE49-F238E27FC236}">
                    <a16:creationId xmlns:a16="http://schemas.microsoft.com/office/drawing/2014/main" id="{28DB7417-5F72-4039-A002-E1F9F5E2CCEE}"/>
                  </a:ext>
                </a:extLst>
              </p:cNvPr>
              <p:cNvSpPr/>
              <p:nvPr/>
            </p:nvSpPr>
            <p:spPr>
              <a:xfrm>
                <a:off x="5245434" y="5599339"/>
                <a:ext cx="371475" cy="47625"/>
              </a:xfrm>
              <a:custGeom>
                <a:avLst/>
                <a:gdLst>
                  <a:gd name="connsiteX0" fmla="*/ 7144 w 371475"/>
                  <a:gd name="connsiteY0" fmla="*/ 7144 h 47625"/>
                  <a:gd name="connsiteX1" fmla="*/ 369094 w 371475"/>
                  <a:gd name="connsiteY1" fmla="*/ 7144 h 47625"/>
                  <a:gd name="connsiteX2" fmla="*/ 369094 w 371475"/>
                  <a:gd name="connsiteY2" fmla="*/ 45244 h 47625"/>
                  <a:gd name="connsiteX3" fmla="*/ 7144 w 371475"/>
                  <a:gd name="connsiteY3" fmla="*/ 4524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1475" h="47625">
                    <a:moveTo>
                      <a:pt x="7144" y="7144"/>
                    </a:moveTo>
                    <a:lnTo>
                      <a:pt x="369094" y="7144"/>
                    </a:lnTo>
                    <a:lnTo>
                      <a:pt x="369094" y="45244"/>
                    </a:lnTo>
                    <a:lnTo>
                      <a:pt x="7144" y="452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3" name="Dowolny kształt: kształt 32">
                <a:extLst>
                  <a:ext uri="{FF2B5EF4-FFF2-40B4-BE49-F238E27FC236}">
                    <a16:creationId xmlns:a16="http://schemas.microsoft.com/office/drawing/2014/main" id="{141A9367-7F84-46FF-9D0F-7A6CA2C1234A}"/>
                  </a:ext>
                </a:extLst>
              </p:cNvPr>
              <p:cNvSpPr/>
              <p:nvPr/>
            </p:nvSpPr>
            <p:spPr>
              <a:xfrm>
                <a:off x="5245434" y="5675539"/>
                <a:ext cx="371475" cy="47625"/>
              </a:xfrm>
              <a:custGeom>
                <a:avLst/>
                <a:gdLst>
                  <a:gd name="connsiteX0" fmla="*/ 7144 w 371475"/>
                  <a:gd name="connsiteY0" fmla="*/ 7144 h 47625"/>
                  <a:gd name="connsiteX1" fmla="*/ 369094 w 371475"/>
                  <a:gd name="connsiteY1" fmla="*/ 7144 h 47625"/>
                  <a:gd name="connsiteX2" fmla="*/ 369094 w 371475"/>
                  <a:gd name="connsiteY2" fmla="*/ 45244 h 47625"/>
                  <a:gd name="connsiteX3" fmla="*/ 7144 w 371475"/>
                  <a:gd name="connsiteY3" fmla="*/ 4524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1475" h="47625">
                    <a:moveTo>
                      <a:pt x="7144" y="7144"/>
                    </a:moveTo>
                    <a:lnTo>
                      <a:pt x="369094" y="7144"/>
                    </a:lnTo>
                    <a:lnTo>
                      <a:pt x="369094" y="45244"/>
                    </a:lnTo>
                    <a:lnTo>
                      <a:pt x="7144" y="452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pic>
          <p:nvPicPr>
            <p:cNvPr id="29" name="Grafika 28" descr="Koła zębate">
              <a:extLst>
                <a:ext uri="{FF2B5EF4-FFF2-40B4-BE49-F238E27FC236}">
                  <a16:creationId xmlns:a16="http://schemas.microsoft.com/office/drawing/2014/main" id="{245ED665-B02D-427D-A414-F2B4A170E0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894436">
              <a:off x="4536930" y="5514668"/>
              <a:ext cx="430788" cy="430788"/>
            </a:xfrm>
            <a:prstGeom prst="rect">
              <a:avLst/>
            </a:prstGeom>
          </p:spPr>
        </p:pic>
      </p:grpSp>
      <p:pic>
        <p:nvPicPr>
          <p:cNvPr id="37" name="Grafika 36" descr="Strzałka — prosta">
            <a:extLst>
              <a:ext uri="{FF2B5EF4-FFF2-40B4-BE49-F238E27FC236}">
                <a16:creationId xmlns:a16="http://schemas.microsoft.com/office/drawing/2014/main" id="{A279162D-0E5A-4755-A292-3DAB0FBEC2F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5019217" y="1811495"/>
            <a:ext cx="914400" cy="914400"/>
          </a:xfrm>
          <a:prstGeom prst="rect">
            <a:avLst/>
          </a:prstGeom>
        </p:spPr>
      </p:pic>
      <p:pic>
        <p:nvPicPr>
          <p:cNvPr id="38" name="Grafika 37" descr="Strzałka — zakrzywienie w prawo">
            <a:extLst>
              <a:ext uri="{FF2B5EF4-FFF2-40B4-BE49-F238E27FC236}">
                <a16:creationId xmlns:a16="http://schemas.microsoft.com/office/drawing/2014/main" id="{C870D0A5-0BCB-4ACF-8C67-0A9D333F556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3916369" flipV="1">
            <a:off x="7471505" y="4171792"/>
            <a:ext cx="1199609" cy="1935473"/>
          </a:xfrm>
          <a:prstGeom prst="rect">
            <a:avLst/>
          </a:prstGeom>
        </p:spPr>
      </p:pic>
      <p:grpSp>
        <p:nvGrpSpPr>
          <p:cNvPr id="39" name="Grupa 38">
            <a:extLst>
              <a:ext uri="{FF2B5EF4-FFF2-40B4-BE49-F238E27FC236}">
                <a16:creationId xmlns:a16="http://schemas.microsoft.com/office/drawing/2014/main" id="{B6EE661D-13AD-4772-8C6B-2C1E223F14CE}"/>
              </a:ext>
            </a:extLst>
          </p:cNvPr>
          <p:cNvGrpSpPr/>
          <p:nvPr/>
        </p:nvGrpSpPr>
        <p:grpSpPr>
          <a:xfrm>
            <a:off x="10079995" y="1655874"/>
            <a:ext cx="433315" cy="438618"/>
            <a:chOff x="6193937" y="5555327"/>
            <a:chExt cx="1223399" cy="1238370"/>
          </a:xfrm>
        </p:grpSpPr>
        <p:grpSp>
          <p:nvGrpSpPr>
            <p:cNvPr id="40" name="Grupa 39">
              <a:extLst>
                <a:ext uri="{FF2B5EF4-FFF2-40B4-BE49-F238E27FC236}">
                  <a16:creationId xmlns:a16="http://schemas.microsoft.com/office/drawing/2014/main" id="{FA59FD92-8014-42F8-8749-D8EEA8DBF552}"/>
                </a:ext>
              </a:extLst>
            </p:cNvPr>
            <p:cNvGrpSpPr/>
            <p:nvPr/>
          </p:nvGrpSpPr>
          <p:grpSpPr>
            <a:xfrm>
              <a:off x="6349068" y="5555327"/>
              <a:ext cx="1053078" cy="1238370"/>
              <a:chOff x="6349068" y="5555327"/>
              <a:chExt cx="1053078" cy="1238370"/>
            </a:xfrm>
          </p:grpSpPr>
          <p:sp>
            <p:nvSpPr>
              <p:cNvPr id="42" name="Grafika 29" descr="Mózg w głowie">
                <a:extLst>
                  <a:ext uri="{FF2B5EF4-FFF2-40B4-BE49-F238E27FC236}">
                    <a16:creationId xmlns:a16="http://schemas.microsoft.com/office/drawing/2014/main" id="{6CF11A96-7796-41F1-8647-C6B09EAFD6AD}"/>
                  </a:ext>
                </a:extLst>
              </p:cNvPr>
              <p:cNvSpPr/>
              <p:nvPr/>
            </p:nvSpPr>
            <p:spPr>
              <a:xfrm>
                <a:off x="6349068" y="5555327"/>
                <a:ext cx="1053078" cy="1238370"/>
              </a:xfrm>
              <a:custGeom>
                <a:avLst/>
                <a:gdLst>
                  <a:gd name="connsiteX0" fmla="*/ 442628 w 657225"/>
                  <a:gd name="connsiteY0" fmla="*/ 319564 h 771525"/>
                  <a:gd name="connsiteX1" fmla="*/ 357855 w 657225"/>
                  <a:gd name="connsiteY1" fmla="*/ 319564 h 771525"/>
                  <a:gd name="connsiteX2" fmla="*/ 292133 w 657225"/>
                  <a:gd name="connsiteY2" fmla="*/ 384334 h 771525"/>
                  <a:gd name="connsiteX3" fmla="*/ 292133 w 657225"/>
                  <a:gd name="connsiteY3" fmla="*/ 454819 h 771525"/>
                  <a:gd name="connsiteX4" fmla="*/ 249270 w 657225"/>
                  <a:gd name="connsiteY4" fmla="*/ 454819 h 771525"/>
                  <a:gd name="connsiteX5" fmla="*/ 249270 w 657225"/>
                  <a:gd name="connsiteY5" fmla="*/ 398621 h 771525"/>
                  <a:gd name="connsiteX6" fmla="*/ 235935 w 657225"/>
                  <a:gd name="connsiteY6" fmla="*/ 336709 h 771525"/>
                  <a:gd name="connsiteX7" fmla="*/ 207360 w 657225"/>
                  <a:gd name="connsiteY7" fmla="*/ 311944 h 771525"/>
                  <a:gd name="connsiteX8" fmla="*/ 186405 w 657225"/>
                  <a:gd name="connsiteY8" fmla="*/ 293846 h 771525"/>
                  <a:gd name="connsiteX9" fmla="*/ 179737 w 657225"/>
                  <a:gd name="connsiteY9" fmla="*/ 280511 h 771525"/>
                  <a:gd name="connsiteX10" fmla="*/ 214980 w 657225"/>
                  <a:gd name="connsiteY10" fmla="*/ 275749 h 771525"/>
                  <a:gd name="connsiteX11" fmla="*/ 225458 w 657225"/>
                  <a:gd name="connsiteY11" fmla="*/ 266224 h 771525"/>
                  <a:gd name="connsiteX12" fmla="*/ 217837 w 657225"/>
                  <a:gd name="connsiteY12" fmla="*/ 253841 h 771525"/>
                  <a:gd name="connsiteX13" fmla="*/ 174023 w 657225"/>
                  <a:gd name="connsiteY13" fmla="*/ 258604 h 771525"/>
                  <a:gd name="connsiteX14" fmla="*/ 173070 w 657225"/>
                  <a:gd name="connsiteY14" fmla="*/ 253841 h 771525"/>
                  <a:gd name="connsiteX15" fmla="*/ 175928 w 657225"/>
                  <a:gd name="connsiteY15" fmla="*/ 228124 h 771525"/>
                  <a:gd name="connsiteX16" fmla="*/ 220695 w 657225"/>
                  <a:gd name="connsiteY16" fmla="*/ 192881 h 771525"/>
                  <a:gd name="connsiteX17" fmla="*/ 232125 w 657225"/>
                  <a:gd name="connsiteY17" fmla="*/ 190024 h 771525"/>
                  <a:gd name="connsiteX18" fmla="*/ 234983 w 657225"/>
                  <a:gd name="connsiteY18" fmla="*/ 189071 h 771525"/>
                  <a:gd name="connsiteX19" fmla="*/ 235935 w 657225"/>
                  <a:gd name="connsiteY19" fmla="*/ 189071 h 771525"/>
                  <a:gd name="connsiteX20" fmla="*/ 248317 w 657225"/>
                  <a:gd name="connsiteY20" fmla="*/ 191929 h 771525"/>
                  <a:gd name="connsiteX21" fmla="*/ 253080 w 657225"/>
                  <a:gd name="connsiteY21" fmla="*/ 192881 h 771525"/>
                  <a:gd name="connsiteX22" fmla="*/ 258795 w 657225"/>
                  <a:gd name="connsiteY22" fmla="*/ 193834 h 771525"/>
                  <a:gd name="connsiteX23" fmla="*/ 272130 w 657225"/>
                  <a:gd name="connsiteY23" fmla="*/ 233839 h 771525"/>
                  <a:gd name="connsiteX24" fmla="*/ 253080 w 657225"/>
                  <a:gd name="connsiteY24" fmla="*/ 270986 h 771525"/>
                  <a:gd name="connsiteX25" fmla="*/ 252128 w 657225"/>
                  <a:gd name="connsiteY25" fmla="*/ 286226 h 771525"/>
                  <a:gd name="connsiteX26" fmla="*/ 266415 w 657225"/>
                  <a:gd name="connsiteY26" fmla="*/ 287179 h 771525"/>
                  <a:gd name="connsiteX27" fmla="*/ 282608 w 657225"/>
                  <a:gd name="connsiteY27" fmla="*/ 267176 h 771525"/>
                  <a:gd name="connsiteX28" fmla="*/ 283560 w 657225"/>
                  <a:gd name="connsiteY28" fmla="*/ 267176 h 771525"/>
                  <a:gd name="connsiteX29" fmla="*/ 330233 w 657225"/>
                  <a:gd name="connsiteY29" fmla="*/ 252889 h 771525"/>
                  <a:gd name="connsiteX30" fmla="*/ 334995 w 657225"/>
                  <a:gd name="connsiteY30" fmla="*/ 246221 h 771525"/>
                  <a:gd name="connsiteX31" fmla="*/ 333090 w 657225"/>
                  <a:gd name="connsiteY31" fmla="*/ 238601 h 771525"/>
                  <a:gd name="connsiteX32" fmla="*/ 318803 w 657225"/>
                  <a:gd name="connsiteY32" fmla="*/ 235744 h 771525"/>
                  <a:gd name="connsiteX33" fmla="*/ 291180 w 657225"/>
                  <a:gd name="connsiteY33" fmla="*/ 245269 h 771525"/>
                  <a:gd name="connsiteX34" fmla="*/ 293085 w 657225"/>
                  <a:gd name="connsiteY34" fmla="*/ 235744 h 771525"/>
                  <a:gd name="connsiteX35" fmla="*/ 287370 w 657225"/>
                  <a:gd name="connsiteY35" fmla="*/ 200501 h 771525"/>
                  <a:gd name="connsiteX36" fmla="*/ 310230 w 657225"/>
                  <a:gd name="connsiteY36" fmla="*/ 202406 h 771525"/>
                  <a:gd name="connsiteX37" fmla="*/ 330233 w 657225"/>
                  <a:gd name="connsiteY37" fmla="*/ 200501 h 771525"/>
                  <a:gd name="connsiteX38" fmla="*/ 377858 w 657225"/>
                  <a:gd name="connsiteY38" fmla="*/ 230981 h 771525"/>
                  <a:gd name="connsiteX39" fmla="*/ 425483 w 657225"/>
                  <a:gd name="connsiteY39" fmla="*/ 286226 h 771525"/>
                  <a:gd name="connsiteX40" fmla="*/ 430245 w 657225"/>
                  <a:gd name="connsiteY40" fmla="*/ 296704 h 771525"/>
                  <a:gd name="connsiteX41" fmla="*/ 441675 w 657225"/>
                  <a:gd name="connsiteY41" fmla="*/ 296704 h 771525"/>
                  <a:gd name="connsiteX42" fmla="*/ 446437 w 657225"/>
                  <a:gd name="connsiteY42" fmla="*/ 286226 h 771525"/>
                  <a:gd name="connsiteX43" fmla="*/ 420720 w 657225"/>
                  <a:gd name="connsiteY43" fmla="*/ 233839 h 771525"/>
                  <a:gd name="connsiteX44" fmla="*/ 454058 w 657225"/>
                  <a:gd name="connsiteY44" fmla="*/ 216694 h 771525"/>
                  <a:gd name="connsiteX45" fmla="*/ 453105 w 657225"/>
                  <a:gd name="connsiteY45" fmla="*/ 201454 h 771525"/>
                  <a:gd name="connsiteX46" fmla="*/ 437865 w 657225"/>
                  <a:gd name="connsiteY46" fmla="*/ 202406 h 771525"/>
                  <a:gd name="connsiteX47" fmla="*/ 402623 w 657225"/>
                  <a:gd name="connsiteY47" fmla="*/ 211931 h 771525"/>
                  <a:gd name="connsiteX48" fmla="*/ 353093 w 657225"/>
                  <a:gd name="connsiteY48" fmla="*/ 193834 h 771525"/>
                  <a:gd name="connsiteX49" fmla="*/ 390240 w 657225"/>
                  <a:gd name="connsiteY49" fmla="*/ 161449 h 771525"/>
                  <a:gd name="connsiteX50" fmla="*/ 386430 w 657225"/>
                  <a:gd name="connsiteY50" fmla="*/ 146209 h 771525"/>
                  <a:gd name="connsiteX51" fmla="*/ 372143 w 657225"/>
                  <a:gd name="connsiteY51" fmla="*/ 150019 h 771525"/>
                  <a:gd name="connsiteX52" fmla="*/ 267368 w 657225"/>
                  <a:gd name="connsiteY52" fmla="*/ 174784 h 771525"/>
                  <a:gd name="connsiteX53" fmla="*/ 283560 w 657225"/>
                  <a:gd name="connsiteY53" fmla="*/ 131921 h 771525"/>
                  <a:gd name="connsiteX54" fmla="*/ 277845 w 657225"/>
                  <a:gd name="connsiteY54" fmla="*/ 122396 h 771525"/>
                  <a:gd name="connsiteX55" fmla="*/ 266415 w 657225"/>
                  <a:gd name="connsiteY55" fmla="*/ 123349 h 771525"/>
                  <a:gd name="connsiteX56" fmla="*/ 261653 w 657225"/>
                  <a:gd name="connsiteY56" fmla="*/ 133826 h 771525"/>
                  <a:gd name="connsiteX57" fmla="*/ 227362 w 657225"/>
                  <a:gd name="connsiteY57" fmla="*/ 170021 h 771525"/>
                  <a:gd name="connsiteX58" fmla="*/ 217837 w 657225"/>
                  <a:gd name="connsiteY58" fmla="*/ 172879 h 771525"/>
                  <a:gd name="connsiteX59" fmla="*/ 185453 w 657225"/>
                  <a:gd name="connsiteY59" fmla="*/ 145256 h 771525"/>
                  <a:gd name="connsiteX60" fmla="*/ 174975 w 657225"/>
                  <a:gd name="connsiteY60" fmla="*/ 148114 h 771525"/>
                  <a:gd name="connsiteX61" fmla="*/ 172117 w 657225"/>
                  <a:gd name="connsiteY61" fmla="*/ 159544 h 771525"/>
                  <a:gd name="connsiteX62" fmla="*/ 180690 w 657225"/>
                  <a:gd name="connsiteY62" fmla="*/ 167164 h 771525"/>
                  <a:gd name="connsiteX63" fmla="*/ 197835 w 657225"/>
                  <a:gd name="connsiteY63" fmla="*/ 181451 h 771525"/>
                  <a:gd name="connsiteX64" fmla="*/ 197835 w 657225"/>
                  <a:gd name="connsiteY64" fmla="*/ 182404 h 771525"/>
                  <a:gd name="connsiteX65" fmla="*/ 158783 w 657225"/>
                  <a:gd name="connsiteY65" fmla="*/ 222409 h 771525"/>
                  <a:gd name="connsiteX66" fmla="*/ 155925 w 657225"/>
                  <a:gd name="connsiteY66" fmla="*/ 235744 h 771525"/>
                  <a:gd name="connsiteX67" fmla="*/ 151163 w 657225"/>
                  <a:gd name="connsiteY67" fmla="*/ 229076 h 771525"/>
                  <a:gd name="connsiteX68" fmla="*/ 143542 w 657225"/>
                  <a:gd name="connsiteY68" fmla="*/ 203359 h 771525"/>
                  <a:gd name="connsiteX69" fmla="*/ 136875 w 657225"/>
                  <a:gd name="connsiteY69" fmla="*/ 194786 h 771525"/>
                  <a:gd name="connsiteX70" fmla="*/ 126398 w 657225"/>
                  <a:gd name="connsiteY70" fmla="*/ 196691 h 771525"/>
                  <a:gd name="connsiteX71" fmla="*/ 123540 w 657225"/>
                  <a:gd name="connsiteY71" fmla="*/ 207169 h 771525"/>
                  <a:gd name="connsiteX72" fmla="*/ 134017 w 657225"/>
                  <a:gd name="connsiteY72" fmla="*/ 238601 h 771525"/>
                  <a:gd name="connsiteX73" fmla="*/ 157830 w 657225"/>
                  <a:gd name="connsiteY73" fmla="*/ 260509 h 771525"/>
                  <a:gd name="connsiteX74" fmla="*/ 170213 w 657225"/>
                  <a:gd name="connsiteY74" fmla="*/ 299561 h 771525"/>
                  <a:gd name="connsiteX75" fmla="*/ 145448 w 657225"/>
                  <a:gd name="connsiteY75" fmla="*/ 320516 h 771525"/>
                  <a:gd name="connsiteX76" fmla="*/ 139733 w 657225"/>
                  <a:gd name="connsiteY76" fmla="*/ 330041 h 771525"/>
                  <a:gd name="connsiteX77" fmla="*/ 145448 w 657225"/>
                  <a:gd name="connsiteY77" fmla="*/ 339566 h 771525"/>
                  <a:gd name="connsiteX78" fmla="*/ 155925 w 657225"/>
                  <a:gd name="connsiteY78" fmla="*/ 338614 h 771525"/>
                  <a:gd name="connsiteX79" fmla="*/ 181642 w 657225"/>
                  <a:gd name="connsiteY79" fmla="*/ 316706 h 771525"/>
                  <a:gd name="connsiteX80" fmla="*/ 198787 w 657225"/>
                  <a:gd name="connsiteY80" fmla="*/ 329089 h 771525"/>
                  <a:gd name="connsiteX81" fmla="*/ 223553 w 657225"/>
                  <a:gd name="connsiteY81" fmla="*/ 350044 h 771525"/>
                  <a:gd name="connsiteX82" fmla="*/ 232125 w 657225"/>
                  <a:gd name="connsiteY82" fmla="*/ 397669 h 771525"/>
                  <a:gd name="connsiteX83" fmla="*/ 232125 w 657225"/>
                  <a:gd name="connsiteY83" fmla="*/ 454819 h 771525"/>
                  <a:gd name="connsiteX84" fmla="*/ 188310 w 657225"/>
                  <a:gd name="connsiteY84" fmla="*/ 454819 h 771525"/>
                  <a:gd name="connsiteX85" fmla="*/ 150210 w 657225"/>
                  <a:gd name="connsiteY85" fmla="*/ 378619 h 771525"/>
                  <a:gd name="connsiteX86" fmla="*/ 90203 w 657225"/>
                  <a:gd name="connsiteY86" fmla="*/ 314801 h 771525"/>
                  <a:gd name="connsiteX87" fmla="*/ 89250 w 657225"/>
                  <a:gd name="connsiteY87" fmla="*/ 308134 h 771525"/>
                  <a:gd name="connsiteX88" fmla="*/ 92107 w 657225"/>
                  <a:gd name="connsiteY88" fmla="*/ 231934 h 771525"/>
                  <a:gd name="connsiteX89" fmla="*/ 89250 w 657225"/>
                  <a:gd name="connsiteY89" fmla="*/ 211931 h 771525"/>
                  <a:gd name="connsiteX90" fmla="*/ 141638 w 657225"/>
                  <a:gd name="connsiteY90" fmla="*/ 149066 h 771525"/>
                  <a:gd name="connsiteX91" fmla="*/ 203550 w 657225"/>
                  <a:gd name="connsiteY91" fmla="*/ 105251 h 771525"/>
                  <a:gd name="connsiteX92" fmla="*/ 218790 w 657225"/>
                  <a:gd name="connsiteY92" fmla="*/ 107156 h 771525"/>
                  <a:gd name="connsiteX93" fmla="*/ 264510 w 657225"/>
                  <a:gd name="connsiteY93" fmla="*/ 84296 h 771525"/>
                  <a:gd name="connsiteX94" fmla="*/ 313087 w 657225"/>
                  <a:gd name="connsiteY94" fmla="*/ 101441 h 771525"/>
                  <a:gd name="connsiteX95" fmla="*/ 370237 w 657225"/>
                  <a:gd name="connsiteY95" fmla="*/ 92869 h 771525"/>
                  <a:gd name="connsiteX96" fmla="*/ 412148 w 657225"/>
                  <a:gd name="connsiteY96" fmla="*/ 132874 h 771525"/>
                  <a:gd name="connsiteX97" fmla="*/ 415958 w 657225"/>
                  <a:gd name="connsiteY97" fmla="*/ 132874 h 771525"/>
                  <a:gd name="connsiteX98" fmla="*/ 481680 w 657225"/>
                  <a:gd name="connsiteY98" fmla="*/ 197644 h 771525"/>
                  <a:gd name="connsiteX99" fmla="*/ 481680 w 657225"/>
                  <a:gd name="connsiteY99" fmla="*/ 200501 h 771525"/>
                  <a:gd name="connsiteX100" fmla="*/ 514065 w 657225"/>
                  <a:gd name="connsiteY100" fmla="*/ 261461 h 771525"/>
                  <a:gd name="connsiteX101" fmla="*/ 442628 w 657225"/>
                  <a:gd name="connsiteY101" fmla="*/ 319564 h 771525"/>
                  <a:gd name="connsiteX102" fmla="*/ 645510 w 657225"/>
                  <a:gd name="connsiteY102" fmla="*/ 419576 h 771525"/>
                  <a:gd name="connsiteX103" fmla="*/ 579788 w 657225"/>
                  <a:gd name="connsiteY103" fmla="*/ 306229 h 771525"/>
                  <a:gd name="connsiteX104" fmla="*/ 579788 w 657225"/>
                  <a:gd name="connsiteY104" fmla="*/ 302419 h 771525"/>
                  <a:gd name="connsiteX105" fmla="*/ 439770 w 657225"/>
                  <a:gd name="connsiteY105" fmla="*/ 47149 h 771525"/>
                  <a:gd name="connsiteX106" fmla="*/ 147353 w 657225"/>
                  <a:gd name="connsiteY106" fmla="*/ 47149 h 771525"/>
                  <a:gd name="connsiteX107" fmla="*/ 7335 w 657225"/>
                  <a:gd name="connsiteY107" fmla="*/ 302419 h 771525"/>
                  <a:gd name="connsiteX108" fmla="*/ 119730 w 657225"/>
                  <a:gd name="connsiteY108" fmla="*/ 531019 h 771525"/>
                  <a:gd name="connsiteX109" fmla="*/ 119730 w 657225"/>
                  <a:gd name="connsiteY109" fmla="*/ 769144 h 771525"/>
                  <a:gd name="connsiteX110" fmla="*/ 420720 w 657225"/>
                  <a:gd name="connsiteY110" fmla="*/ 769144 h 771525"/>
                  <a:gd name="connsiteX111" fmla="*/ 420720 w 657225"/>
                  <a:gd name="connsiteY111" fmla="*/ 655796 h 771525"/>
                  <a:gd name="connsiteX112" fmla="*/ 467393 w 657225"/>
                  <a:gd name="connsiteY112" fmla="*/ 655796 h 771525"/>
                  <a:gd name="connsiteX113" fmla="*/ 547402 w 657225"/>
                  <a:gd name="connsiteY113" fmla="*/ 622459 h 771525"/>
                  <a:gd name="connsiteX114" fmla="*/ 579788 w 657225"/>
                  <a:gd name="connsiteY114" fmla="*/ 542449 h 771525"/>
                  <a:gd name="connsiteX115" fmla="*/ 579788 w 657225"/>
                  <a:gd name="connsiteY115" fmla="*/ 485299 h 771525"/>
                  <a:gd name="connsiteX116" fmla="*/ 621698 w 657225"/>
                  <a:gd name="connsiteY116" fmla="*/ 485299 h 771525"/>
                  <a:gd name="connsiteX117" fmla="*/ 645510 w 657225"/>
                  <a:gd name="connsiteY117" fmla="*/ 419576 h 771525"/>
                  <a:gd name="connsiteX0" fmla="*/ 435485 w 647987"/>
                  <a:gd name="connsiteY0" fmla="*/ 312420 h 762000"/>
                  <a:gd name="connsiteX1" fmla="*/ 350712 w 647987"/>
                  <a:gd name="connsiteY1" fmla="*/ 312420 h 762000"/>
                  <a:gd name="connsiteX2" fmla="*/ 284990 w 647987"/>
                  <a:gd name="connsiteY2" fmla="*/ 377190 h 762000"/>
                  <a:gd name="connsiteX3" fmla="*/ 284990 w 647987"/>
                  <a:gd name="connsiteY3" fmla="*/ 447675 h 762000"/>
                  <a:gd name="connsiteX4" fmla="*/ 242127 w 647987"/>
                  <a:gd name="connsiteY4" fmla="*/ 447675 h 762000"/>
                  <a:gd name="connsiteX5" fmla="*/ 242127 w 647987"/>
                  <a:gd name="connsiteY5" fmla="*/ 391477 h 762000"/>
                  <a:gd name="connsiteX6" fmla="*/ 228792 w 647987"/>
                  <a:gd name="connsiteY6" fmla="*/ 329565 h 762000"/>
                  <a:gd name="connsiteX7" fmla="*/ 200217 w 647987"/>
                  <a:gd name="connsiteY7" fmla="*/ 304800 h 762000"/>
                  <a:gd name="connsiteX8" fmla="*/ 179262 w 647987"/>
                  <a:gd name="connsiteY8" fmla="*/ 286702 h 762000"/>
                  <a:gd name="connsiteX9" fmla="*/ 172594 w 647987"/>
                  <a:gd name="connsiteY9" fmla="*/ 273367 h 762000"/>
                  <a:gd name="connsiteX10" fmla="*/ 207837 w 647987"/>
                  <a:gd name="connsiteY10" fmla="*/ 268605 h 762000"/>
                  <a:gd name="connsiteX11" fmla="*/ 218315 w 647987"/>
                  <a:gd name="connsiteY11" fmla="*/ 259080 h 762000"/>
                  <a:gd name="connsiteX12" fmla="*/ 210694 w 647987"/>
                  <a:gd name="connsiteY12" fmla="*/ 246697 h 762000"/>
                  <a:gd name="connsiteX13" fmla="*/ 166880 w 647987"/>
                  <a:gd name="connsiteY13" fmla="*/ 251460 h 762000"/>
                  <a:gd name="connsiteX14" fmla="*/ 165927 w 647987"/>
                  <a:gd name="connsiteY14" fmla="*/ 246697 h 762000"/>
                  <a:gd name="connsiteX15" fmla="*/ 213552 w 647987"/>
                  <a:gd name="connsiteY15" fmla="*/ 185737 h 762000"/>
                  <a:gd name="connsiteX16" fmla="*/ 224982 w 647987"/>
                  <a:gd name="connsiteY16" fmla="*/ 182880 h 762000"/>
                  <a:gd name="connsiteX17" fmla="*/ 227840 w 647987"/>
                  <a:gd name="connsiteY17" fmla="*/ 181927 h 762000"/>
                  <a:gd name="connsiteX18" fmla="*/ 228792 w 647987"/>
                  <a:gd name="connsiteY18" fmla="*/ 181927 h 762000"/>
                  <a:gd name="connsiteX19" fmla="*/ 241174 w 647987"/>
                  <a:gd name="connsiteY19" fmla="*/ 184785 h 762000"/>
                  <a:gd name="connsiteX20" fmla="*/ 245937 w 647987"/>
                  <a:gd name="connsiteY20" fmla="*/ 185737 h 762000"/>
                  <a:gd name="connsiteX21" fmla="*/ 251652 w 647987"/>
                  <a:gd name="connsiteY21" fmla="*/ 186690 h 762000"/>
                  <a:gd name="connsiteX22" fmla="*/ 264987 w 647987"/>
                  <a:gd name="connsiteY22" fmla="*/ 226695 h 762000"/>
                  <a:gd name="connsiteX23" fmla="*/ 245937 w 647987"/>
                  <a:gd name="connsiteY23" fmla="*/ 263842 h 762000"/>
                  <a:gd name="connsiteX24" fmla="*/ 244985 w 647987"/>
                  <a:gd name="connsiteY24" fmla="*/ 279082 h 762000"/>
                  <a:gd name="connsiteX25" fmla="*/ 259272 w 647987"/>
                  <a:gd name="connsiteY25" fmla="*/ 280035 h 762000"/>
                  <a:gd name="connsiteX26" fmla="*/ 275465 w 647987"/>
                  <a:gd name="connsiteY26" fmla="*/ 260032 h 762000"/>
                  <a:gd name="connsiteX27" fmla="*/ 276417 w 647987"/>
                  <a:gd name="connsiteY27" fmla="*/ 260032 h 762000"/>
                  <a:gd name="connsiteX28" fmla="*/ 323090 w 647987"/>
                  <a:gd name="connsiteY28" fmla="*/ 245745 h 762000"/>
                  <a:gd name="connsiteX29" fmla="*/ 327852 w 647987"/>
                  <a:gd name="connsiteY29" fmla="*/ 239077 h 762000"/>
                  <a:gd name="connsiteX30" fmla="*/ 325947 w 647987"/>
                  <a:gd name="connsiteY30" fmla="*/ 231457 h 762000"/>
                  <a:gd name="connsiteX31" fmla="*/ 311660 w 647987"/>
                  <a:gd name="connsiteY31" fmla="*/ 228600 h 762000"/>
                  <a:gd name="connsiteX32" fmla="*/ 284037 w 647987"/>
                  <a:gd name="connsiteY32" fmla="*/ 238125 h 762000"/>
                  <a:gd name="connsiteX33" fmla="*/ 285942 w 647987"/>
                  <a:gd name="connsiteY33" fmla="*/ 228600 h 762000"/>
                  <a:gd name="connsiteX34" fmla="*/ 280227 w 647987"/>
                  <a:gd name="connsiteY34" fmla="*/ 193357 h 762000"/>
                  <a:gd name="connsiteX35" fmla="*/ 303087 w 647987"/>
                  <a:gd name="connsiteY35" fmla="*/ 195262 h 762000"/>
                  <a:gd name="connsiteX36" fmla="*/ 323090 w 647987"/>
                  <a:gd name="connsiteY36" fmla="*/ 193357 h 762000"/>
                  <a:gd name="connsiteX37" fmla="*/ 370715 w 647987"/>
                  <a:gd name="connsiteY37" fmla="*/ 223837 h 762000"/>
                  <a:gd name="connsiteX38" fmla="*/ 418340 w 647987"/>
                  <a:gd name="connsiteY38" fmla="*/ 279082 h 762000"/>
                  <a:gd name="connsiteX39" fmla="*/ 423102 w 647987"/>
                  <a:gd name="connsiteY39" fmla="*/ 289560 h 762000"/>
                  <a:gd name="connsiteX40" fmla="*/ 434532 w 647987"/>
                  <a:gd name="connsiteY40" fmla="*/ 289560 h 762000"/>
                  <a:gd name="connsiteX41" fmla="*/ 439294 w 647987"/>
                  <a:gd name="connsiteY41" fmla="*/ 279082 h 762000"/>
                  <a:gd name="connsiteX42" fmla="*/ 413577 w 647987"/>
                  <a:gd name="connsiteY42" fmla="*/ 226695 h 762000"/>
                  <a:gd name="connsiteX43" fmla="*/ 446915 w 647987"/>
                  <a:gd name="connsiteY43" fmla="*/ 209550 h 762000"/>
                  <a:gd name="connsiteX44" fmla="*/ 445962 w 647987"/>
                  <a:gd name="connsiteY44" fmla="*/ 194310 h 762000"/>
                  <a:gd name="connsiteX45" fmla="*/ 430722 w 647987"/>
                  <a:gd name="connsiteY45" fmla="*/ 195262 h 762000"/>
                  <a:gd name="connsiteX46" fmla="*/ 395480 w 647987"/>
                  <a:gd name="connsiteY46" fmla="*/ 204787 h 762000"/>
                  <a:gd name="connsiteX47" fmla="*/ 345950 w 647987"/>
                  <a:gd name="connsiteY47" fmla="*/ 186690 h 762000"/>
                  <a:gd name="connsiteX48" fmla="*/ 383097 w 647987"/>
                  <a:gd name="connsiteY48" fmla="*/ 154305 h 762000"/>
                  <a:gd name="connsiteX49" fmla="*/ 379287 w 647987"/>
                  <a:gd name="connsiteY49" fmla="*/ 139065 h 762000"/>
                  <a:gd name="connsiteX50" fmla="*/ 365000 w 647987"/>
                  <a:gd name="connsiteY50" fmla="*/ 142875 h 762000"/>
                  <a:gd name="connsiteX51" fmla="*/ 260225 w 647987"/>
                  <a:gd name="connsiteY51" fmla="*/ 167640 h 762000"/>
                  <a:gd name="connsiteX52" fmla="*/ 276417 w 647987"/>
                  <a:gd name="connsiteY52" fmla="*/ 124777 h 762000"/>
                  <a:gd name="connsiteX53" fmla="*/ 270702 w 647987"/>
                  <a:gd name="connsiteY53" fmla="*/ 115252 h 762000"/>
                  <a:gd name="connsiteX54" fmla="*/ 259272 w 647987"/>
                  <a:gd name="connsiteY54" fmla="*/ 116205 h 762000"/>
                  <a:gd name="connsiteX55" fmla="*/ 254510 w 647987"/>
                  <a:gd name="connsiteY55" fmla="*/ 126682 h 762000"/>
                  <a:gd name="connsiteX56" fmla="*/ 220219 w 647987"/>
                  <a:gd name="connsiteY56" fmla="*/ 162877 h 762000"/>
                  <a:gd name="connsiteX57" fmla="*/ 210694 w 647987"/>
                  <a:gd name="connsiteY57" fmla="*/ 165735 h 762000"/>
                  <a:gd name="connsiteX58" fmla="*/ 178310 w 647987"/>
                  <a:gd name="connsiteY58" fmla="*/ 138112 h 762000"/>
                  <a:gd name="connsiteX59" fmla="*/ 167832 w 647987"/>
                  <a:gd name="connsiteY59" fmla="*/ 140970 h 762000"/>
                  <a:gd name="connsiteX60" fmla="*/ 164974 w 647987"/>
                  <a:gd name="connsiteY60" fmla="*/ 152400 h 762000"/>
                  <a:gd name="connsiteX61" fmla="*/ 173547 w 647987"/>
                  <a:gd name="connsiteY61" fmla="*/ 160020 h 762000"/>
                  <a:gd name="connsiteX62" fmla="*/ 190692 w 647987"/>
                  <a:gd name="connsiteY62" fmla="*/ 174307 h 762000"/>
                  <a:gd name="connsiteX63" fmla="*/ 190692 w 647987"/>
                  <a:gd name="connsiteY63" fmla="*/ 175260 h 762000"/>
                  <a:gd name="connsiteX64" fmla="*/ 151640 w 647987"/>
                  <a:gd name="connsiteY64" fmla="*/ 215265 h 762000"/>
                  <a:gd name="connsiteX65" fmla="*/ 148782 w 647987"/>
                  <a:gd name="connsiteY65" fmla="*/ 228600 h 762000"/>
                  <a:gd name="connsiteX66" fmla="*/ 144020 w 647987"/>
                  <a:gd name="connsiteY66" fmla="*/ 221932 h 762000"/>
                  <a:gd name="connsiteX67" fmla="*/ 136399 w 647987"/>
                  <a:gd name="connsiteY67" fmla="*/ 196215 h 762000"/>
                  <a:gd name="connsiteX68" fmla="*/ 129732 w 647987"/>
                  <a:gd name="connsiteY68" fmla="*/ 187642 h 762000"/>
                  <a:gd name="connsiteX69" fmla="*/ 119255 w 647987"/>
                  <a:gd name="connsiteY69" fmla="*/ 189547 h 762000"/>
                  <a:gd name="connsiteX70" fmla="*/ 116397 w 647987"/>
                  <a:gd name="connsiteY70" fmla="*/ 200025 h 762000"/>
                  <a:gd name="connsiteX71" fmla="*/ 126874 w 647987"/>
                  <a:gd name="connsiteY71" fmla="*/ 231457 h 762000"/>
                  <a:gd name="connsiteX72" fmla="*/ 150687 w 647987"/>
                  <a:gd name="connsiteY72" fmla="*/ 253365 h 762000"/>
                  <a:gd name="connsiteX73" fmla="*/ 163070 w 647987"/>
                  <a:gd name="connsiteY73" fmla="*/ 292417 h 762000"/>
                  <a:gd name="connsiteX74" fmla="*/ 138305 w 647987"/>
                  <a:gd name="connsiteY74" fmla="*/ 313372 h 762000"/>
                  <a:gd name="connsiteX75" fmla="*/ 132590 w 647987"/>
                  <a:gd name="connsiteY75" fmla="*/ 322897 h 762000"/>
                  <a:gd name="connsiteX76" fmla="*/ 138305 w 647987"/>
                  <a:gd name="connsiteY76" fmla="*/ 332422 h 762000"/>
                  <a:gd name="connsiteX77" fmla="*/ 148782 w 647987"/>
                  <a:gd name="connsiteY77" fmla="*/ 331470 h 762000"/>
                  <a:gd name="connsiteX78" fmla="*/ 174499 w 647987"/>
                  <a:gd name="connsiteY78" fmla="*/ 309562 h 762000"/>
                  <a:gd name="connsiteX79" fmla="*/ 191644 w 647987"/>
                  <a:gd name="connsiteY79" fmla="*/ 321945 h 762000"/>
                  <a:gd name="connsiteX80" fmla="*/ 216410 w 647987"/>
                  <a:gd name="connsiteY80" fmla="*/ 342900 h 762000"/>
                  <a:gd name="connsiteX81" fmla="*/ 224982 w 647987"/>
                  <a:gd name="connsiteY81" fmla="*/ 390525 h 762000"/>
                  <a:gd name="connsiteX82" fmla="*/ 224982 w 647987"/>
                  <a:gd name="connsiteY82" fmla="*/ 447675 h 762000"/>
                  <a:gd name="connsiteX83" fmla="*/ 181167 w 647987"/>
                  <a:gd name="connsiteY83" fmla="*/ 447675 h 762000"/>
                  <a:gd name="connsiteX84" fmla="*/ 143067 w 647987"/>
                  <a:gd name="connsiteY84" fmla="*/ 371475 h 762000"/>
                  <a:gd name="connsiteX85" fmla="*/ 83060 w 647987"/>
                  <a:gd name="connsiteY85" fmla="*/ 307657 h 762000"/>
                  <a:gd name="connsiteX86" fmla="*/ 82107 w 647987"/>
                  <a:gd name="connsiteY86" fmla="*/ 300990 h 762000"/>
                  <a:gd name="connsiteX87" fmla="*/ 84964 w 647987"/>
                  <a:gd name="connsiteY87" fmla="*/ 224790 h 762000"/>
                  <a:gd name="connsiteX88" fmla="*/ 82107 w 647987"/>
                  <a:gd name="connsiteY88" fmla="*/ 204787 h 762000"/>
                  <a:gd name="connsiteX89" fmla="*/ 134495 w 647987"/>
                  <a:gd name="connsiteY89" fmla="*/ 141922 h 762000"/>
                  <a:gd name="connsiteX90" fmla="*/ 196407 w 647987"/>
                  <a:gd name="connsiteY90" fmla="*/ 98107 h 762000"/>
                  <a:gd name="connsiteX91" fmla="*/ 211647 w 647987"/>
                  <a:gd name="connsiteY91" fmla="*/ 100012 h 762000"/>
                  <a:gd name="connsiteX92" fmla="*/ 257367 w 647987"/>
                  <a:gd name="connsiteY92" fmla="*/ 77152 h 762000"/>
                  <a:gd name="connsiteX93" fmla="*/ 305944 w 647987"/>
                  <a:gd name="connsiteY93" fmla="*/ 94297 h 762000"/>
                  <a:gd name="connsiteX94" fmla="*/ 363094 w 647987"/>
                  <a:gd name="connsiteY94" fmla="*/ 85725 h 762000"/>
                  <a:gd name="connsiteX95" fmla="*/ 405005 w 647987"/>
                  <a:gd name="connsiteY95" fmla="*/ 125730 h 762000"/>
                  <a:gd name="connsiteX96" fmla="*/ 408815 w 647987"/>
                  <a:gd name="connsiteY96" fmla="*/ 125730 h 762000"/>
                  <a:gd name="connsiteX97" fmla="*/ 474537 w 647987"/>
                  <a:gd name="connsiteY97" fmla="*/ 190500 h 762000"/>
                  <a:gd name="connsiteX98" fmla="*/ 474537 w 647987"/>
                  <a:gd name="connsiteY98" fmla="*/ 193357 h 762000"/>
                  <a:gd name="connsiteX99" fmla="*/ 506922 w 647987"/>
                  <a:gd name="connsiteY99" fmla="*/ 254317 h 762000"/>
                  <a:gd name="connsiteX100" fmla="*/ 435485 w 647987"/>
                  <a:gd name="connsiteY100" fmla="*/ 312420 h 762000"/>
                  <a:gd name="connsiteX101" fmla="*/ 638367 w 647987"/>
                  <a:gd name="connsiteY101" fmla="*/ 412432 h 762000"/>
                  <a:gd name="connsiteX102" fmla="*/ 572645 w 647987"/>
                  <a:gd name="connsiteY102" fmla="*/ 299085 h 762000"/>
                  <a:gd name="connsiteX103" fmla="*/ 572645 w 647987"/>
                  <a:gd name="connsiteY103" fmla="*/ 295275 h 762000"/>
                  <a:gd name="connsiteX104" fmla="*/ 432627 w 647987"/>
                  <a:gd name="connsiteY104" fmla="*/ 40005 h 762000"/>
                  <a:gd name="connsiteX105" fmla="*/ 140210 w 647987"/>
                  <a:gd name="connsiteY105" fmla="*/ 40005 h 762000"/>
                  <a:gd name="connsiteX106" fmla="*/ 192 w 647987"/>
                  <a:gd name="connsiteY106" fmla="*/ 295275 h 762000"/>
                  <a:gd name="connsiteX107" fmla="*/ 112587 w 647987"/>
                  <a:gd name="connsiteY107" fmla="*/ 523875 h 762000"/>
                  <a:gd name="connsiteX108" fmla="*/ 112587 w 647987"/>
                  <a:gd name="connsiteY108" fmla="*/ 762000 h 762000"/>
                  <a:gd name="connsiteX109" fmla="*/ 413577 w 647987"/>
                  <a:gd name="connsiteY109" fmla="*/ 762000 h 762000"/>
                  <a:gd name="connsiteX110" fmla="*/ 413577 w 647987"/>
                  <a:gd name="connsiteY110" fmla="*/ 648652 h 762000"/>
                  <a:gd name="connsiteX111" fmla="*/ 460250 w 647987"/>
                  <a:gd name="connsiteY111" fmla="*/ 648652 h 762000"/>
                  <a:gd name="connsiteX112" fmla="*/ 540259 w 647987"/>
                  <a:gd name="connsiteY112" fmla="*/ 615315 h 762000"/>
                  <a:gd name="connsiteX113" fmla="*/ 572645 w 647987"/>
                  <a:gd name="connsiteY113" fmla="*/ 535305 h 762000"/>
                  <a:gd name="connsiteX114" fmla="*/ 572645 w 647987"/>
                  <a:gd name="connsiteY114" fmla="*/ 478155 h 762000"/>
                  <a:gd name="connsiteX115" fmla="*/ 614555 w 647987"/>
                  <a:gd name="connsiteY115" fmla="*/ 478155 h 762000"/>
                  <a:gd name="connsiteX116" fmla="*/ 638367 w 647987"/>
                  <a:gd name="connsiteY116" fmla="*/ 412432 h 762000"/>
                  <a:gd name="connsiteX0" fmla="*/ 435485 w 647986"/>
                  <a:gd name="connsiteY0" fmla="*/ 312420 h 762000"/>
                  <a:gd name="connsiteX1" fmla="*/ 350712 w 647986"/>
                  <a:gd name="connsiteY1" fmla="*/ 312420 h 762000"/>
                  <a:gd name="connsiteX2" fmla="*/ 284990 w 647986"/>
                  <a:gd name="connsiteY2" fmla="*/ 377190 h 762000"/>
                  <a:gd name="connsiteX3" fmla="*/ 284990 w 647986"/>
                  <a:gd name="connsiteY3" fmla="*/ 447675 h 762000"/>
                  <a:gd name="connsiteX4" fmla="*/ 242127 w 647986"/>
                  <a:gd name="connsiteY4" fmla="*/ 447675 h 762000"/>
                  <a:gd name="connsiteX5" fmla="*/ 242127 w 647986"/>
                  <a:gd name="connsiteY5" fmla="*/ 391477 h 762000"/>
                  <a:gd name="connsiteX6" fmla="*/ 228792 w 647986"/>
                  <a:gd name="connsiteY6" fmla="*/ 329565 h 762000"/>
                  <a:gd name="connsiteX7" fmla="*/ 200217 w 647986"/>
                  <a:gd name="connsiteY7" fmla="*/ 304800 h 762000"/>
                  <a:gd name="connsiteX8" fmla="*/ 179262 w 647986"/>
                  <a:gd name="connsiteY8" fmla="*/ 286702 h 762000"/>
                  <a:gd name="connsiteX9" fmla="*/ 172594 w 647986"/>
                  <a:gd name="connsiteY9" fmla="*/ 273367 h 762000"/>
                  <a:gd name="connsiteX10" fmla="*/ 207837 w 647986"/>
                  <a:gd name="connsiteY10" fmla="*/ 268605 h 762000"/>
                  <a:gd name="connsiteX11" fmla="*/ 218315 w 647986"/>
                  <a:gd name="connsiteY11" fmla="*/ 259080 h 762000"/>
                  <a:gd name="connsiteX12" fmla="*/ 210694 w 647986"/>
                  <a:gd name="connsiteY12" fmla="*/ 246697 h 762000"/>
                  <a:gd name="connsiteX13" fmla="*/ 166880 w 647986"/>
                  <a:gd name="connsiteY13" fmla="*/ 251460 h 762000"/>
                  <a:gd name="connsiteX14" fmla="*/ 165927 w 647986"/>
                  <a:gd name="connsiteY14" fmla="*/ 246697 h 762000"/>
                  <a:gd name="connsiteX15" fmla="*/ 213552 w 647986"/>
                  <a:gd name="connsiteY15" fmla="*/ 185737 h 762000"/>
                  <a:gd name="connsiteX16" fmla="*/ 224982 w 647986"/>
                  <a:gd name="connsiteY16" fmla="*/ 182880 h 762000"/>
                  <a:gd name="connsiteX17" fmla="*/ 227840 w 647986"/>
                  <a:gd name="connsiteY17" fmla="*/ 181927 h 762000"/>
                  <a:gd name="connsiteX18" fmla="*/ 228792 w 647986"/>
                  <a:gd name="connsiteY18" fmla="*/ 181927 h 762000"/>
                  <a:gd name="connsiteX19" fmla="*/ 241174 w 647986"/>
                  <a:gd name="connsiteY19" fmla="*/ 184785 h 762000"/>
                  <a:gd name="connsiteX20" fmla="*/ 245937 w 647986"/>
                  <a:gd name="connsiteY20" fmla="*/ 185737 h 762000"/>
                  <a:gd name="connsiteX21" fmla="*/ 251652 w 647986"/>
                  <a:gd name="connsiteY21" fmla="*/ 186690 h 762000"/>
                  <a:gd name="connsiteX22" fmla="*/ 264987 w 647986"/>
                  <a:gd name="connsiteY22" fmla="*/ 226695 h 762000"/>
                  <a:gd name="connsiteX23" fmla="*/ 245937 w 647986"/>
                  <a:gd name="connsiteY23" fmla="*/ 263842 h 762000"/>
                  <a:gd name="connsiteX24" fmla="*/ 244985 w 647986"/>
                  <a:gd name="connsiteY24" fmla="*/ 279082 h 762000"/>
                  <a:gd name="connsiteX25" fmla="*/ 259272 w 647986"/>
                  <a:gd name="connsiteY25" fmla="*/ 280035 h 762000"/>
                  <a:gd name="connsiteX26" fmla="*/ 275465 w 647986"/>
                  <a:gd name="connsiteY26" fmla="*/ 260032 h 762000"/>
                  <a:gd name="connsiteX27" fmla="*/ 276417 w 647986"/>
                  <a:gd name="connsiteY27" fmla="*/ 260032 h 762000"/>
                  <a:gd name="connsiteX28" fmla="*/ 323090 w 647986"/>
                  <a:gd name="connsiteY28" fmla="*/ 245745 h 762000"/>
                  <a:gd name="connsiteX29" fmla="*/ 327852 w 647986"/>
                  <a:gd name="connsiteY29" fmla="*/ 239077 h 762000"/>
                  <a:gd name="connsiteX30" fmla="*/ 325947 w 647986"/>
                  <a:gd name="connsiteY30" fmla="*/ 231457 h 762000"/>
                  <a:gd name="connsiteX31" fmla="*/ 311660 w 647986"/>
                  <a:gd name="connsiteY31" fmla="*/ 228600 h 762000"/>
                  <a:gd name="connsiteX32" fmla="*/ 284037 w 647986"/>
                  <a:gd name="connsiteY32" fmla="*/ 238125 h 762000"/>
                  <a:gd name="connsiteX33" fmla="*/ 280227 w 647986"/>
                  <a:gd name="connsiteY33" fmla="*/ 193357 h 762000"/>
                  <a:gd name="connsiteX34" fmla="*/ 303087 w 647986"/>
                  <a:gd name="connsiteY34" fmla="*/ 195262 h 762000"/>
                  <a:gd name="connsiteX35" fmla="*/ 323090 w 647986"/>
                  <a:gd name="connsiteY35" fmla="*/ 193357 h 762000"/>
                  <a:gd name="connsiteX36" fmla="*/ 370715 w 647986"/>
                  <a:gd name="connsiteY36" fmla="*/ 223837 h 762000"/>
                  <a:gd name="connsiteX37" fmla="*/ 418340 w 647986"/>
                  <a:gd name="connsiteY37" fmla="*/ 279082 h 762000"/>
                  <a:gd name="connsiteX38" fmla="*/ 423102 w 647986"/>
                  <a:gd name="connsiteY38" fmla="*/ 289560 h 762000"/>
                  <a:gd name="connsiteX39" fmla="*/ 434532 w 647986"/>
                  <a:gd name="connsiteY39" fmla="*/ 289560 h 762000"/>
                  <a:gd name="connsiteX40" fmla="*/ 439294 w 647986"/>
                  <a:gd name="connsiteY40" fmla="*/ 279082 h 762000"/>
                  <a:gd name="connsiteX41" fmla="*/ 413577 w 647986"/>
                  <a:gd name="connsiteY41" fmla="*/ 226695 h 762000"/>
                  <a:gd name="connsiteX42" fmla="*/ 446915 w 647986"/>
                  <a:gd name="connsiteY42" fmla="*/ 209550 h 762000"/>
                  <a:gd name="connsiteX43" fmla="*/ 445962 w 647986"/>
                  <a:gd name="connsiteY43" fmla="*/ 194310 h 762000"/>
                  <a:gd name="connsiteX44" fmla="*/ 430722 w 647986"/>
                  <a:gd name="connsiteY44" fmla="*/ 195262 h 762000"/>
                  <a:gd name="connsiteX45" fmla="*/ 395480 w 647986"/>
                  <a:gd name="connsiteY45" fmla="*/ 204787 h 762000"/>
                  <a:gd name="connsiteX46" fmla="*/ 345950 w 647986"/>
                  <a:gd name="connsiteY46" fmla="*/ 186690 h 762000"/>
                  <a:gd name="connsiteX47" fmla="*/ 383097 w 647986"/>
                  <a:gd name="connsiteY47" fmla="*/ 154305 h 762000"/>
                  <a:gd name="connsiteX48" fmla="*/ 379287 w 647986"/>
                  <a:gd name="connsiteY48" fmla="*/ 139065 h 762000"/>
                  <a:gd name="connsiteX49" fmla="*/ 365000 w 647986"/>
                  <a:gd name="connsiteY49" fmla="*/ 142875 h 762000"/>
                  <a:gd name="connsiteX50" fmla="*/ 260225 w 647986"/>
                  <a:gd name="connsiteY50" fmla="*/ 167640 h 762000"/>
                  <a:gd name="connsiteX51" fmla="*/ 276417 w 647986"/>
                  <a:gd name="connsiteY51" fmla="*/ 124777 h 762000"/>
                  <a:gd name="connsiteX52" fmla="*/ 270702 w 647986"/>
                  <a:gd name="connsiteY52" fmla="*/ 115252 h 762000"/>
                  <a:gd name="connsiteX53" fmla="*/ 259272 w 647986"/>
                  <a:gd name="connsiteY53" fmla="*/ 116205 h 762000"/>
                  <a:gd name="connsiteX54" fmla="*/ 254510 w 647986"/>
                  <a:gd name="connsiteY54" fmla="*/ 126682 h 762000"/>
                  <a:gd name="connsiteX55" fmla="*/ 220219 w 647986"/>
                  <a:gd name="connsiteY55" fmla="*/ 162877 h 762000"/>
                  <a:gd name="connsiteX56" fmla="*/ 210694 w 647986"/>
                  <a:gd name="connsiteY56" fmla="*/ 165735 h 762000"/>
                  <a:gd name="connsiteX57" fmla="*/ 178310 w 647986"/>
                  <a:gd name="connsiteY57" fmla="*/ 138112 h 762000"/>
                  <a:gd name="connsiteX58" fmla="*/ 167832 w 647986"/>
                  <a:gd name="connsiteY58" fmla="*/ 140970 h 762000"/>
                  <a:gd name="connsiteX59" fmla="*/ 164974 w 647986"/>
                  <a:gd name="connsiteY59" fmla="*/ 152400 h 762000"/>
                  <a:gd name="connsiteX60" fmla="*/ 173547 w 647986"/>
                  <a:gd name="connsiteY60" fmla="*/ 160020 h 762000"/>
                  <a:gd name="connsiteX61" fmla="*/ 190692 w 647986"/>
                  <a:gd name="connsiteY61" fmla="*/ 174307 h 762000"/>
                  <a:gd name="connsiteX62" fmla="*/ 190692 w 647986"/>
                  <a:gd name="connsiteY62" fmla="*/ 175260 h 762000"/>
                  <a:gd name="connsiteX63" fmla="*/ 151640 w 647986"/>
                  <a:gd name="connsiteY63" fmla="*/ 215265 h 762000"/>
                  <a:gd name="connsiteX64" fmla="*/ 148782 w 647986"/>
                  <a:gd name="connsiteY64" fmla="*/ 228600 h 762000"/>
                  <a:gd name="connsiteX65" fmla="*/ 144020 w 647986"/>
                  <a:gd name="connsiteY65" fmla="*/ 221932 h 762000"/>
                  <a:gd name="connsiteX66" fmla="*/ 136399 w 647986"/>
                  <a:gd name="connsiteY66" fmla="*/ 196215 h 762000"/>
                  <a:gd name="connsiteX67" fmla="*/ 129732 w 647986"/>
                  <a:gd name="connsiteY67" fmla="*/ 187642 h 762000"/>
                  <a:gd name="connsiteX68" fmla="*/ 119255 w 647986"/>
                  <a:gd name="connsiteY68" fmla="*/ 189547 h 762000"/>
                  <a:gd name="connsiteX69" fmla="*/ 116397 w 647986"/>
                  <a:gd name="connsiteY69" fmla="*/ 200025 h 762000"/>
                  <a:gd name="connsiteX70" fmla="*/ 126874 w 647986"/>
                  <a:gd name="connsiteY70" fmla="*/ 231457 h 762000"/>
                  <a:gd name="connsiteX71" fmla="*/ 150687 w 647986"/>
                  <a:gd name="connsiteY71" fmla="*/ 253365 h 762000"/>
                  <a:gd name="connsiteX72" fmla="*/ 163070 w 647986"/>
                  <a:gd name="connsiteY72" fmla="*/ 292417 h 762000"/>
                  <a:gd name="connsiteX73" fmla="*/ 138305 w 647986"/>
                  <a:gd name="connsiteY73" fmla="*/ 313372 h 762000"/>
                  <a:gd name="connsiteX74" fmla="*/ 132590 w 647986"/>
                  <a:gd name="connsiteY74" fmla="*/ 322897 h 762000"/>
                  <a:gd name="connsiteX75" fmla="*/ 138305 w 647986"/>
                  <a:gd name="connsiteY75" fmla="*/ 332422 h 762000"/>
                  <a:gd name="connsiteX76" fmla="*/ 148782 w 647986"/>
                  <a:gd name="connsiteY76" fmla="*/ 331470 h 762000"/>
                  <a:gd name="connsiteX77" fmla="*/ 174499 w 647986"/>
                  <a:gd name="connsiteY77" fmla="*/ 309562 h 762000"/>
                  <a:gd name="connsiteX78" fmla="*/ 191644 w 647986"/>
                  <a:gd name="connsiteY78" fmla="*/ 321945 h 762000"/>
                  <a:gd name="connsiteX79" fmla="*/ 216410 w 647986"/>
                  <a:gd name="connsiteY79" fmla="*/ 342900 h 762000"/>
                  <a:gd name="connsiteX80" fmla="*/ 224982 w 647986"/>
                  <a:gd name="connsiteY80" fmla="*/ 390525 h 762000"/>
                  <a:gd name="connsiteX81" fmla="*/ 224982 w 647986"/>
                  <a:gd name="connsiteY81" fmla="*/ 447675 h 762000"/>
                  <a:gd name="connsiteX82" fmla="*/ 181167 w 647986"/>
                  <a:gd name="connsiteY82" fmla="*/ 447675 h 762000"/>
                  <a:gd name="connsiteX83" fmla="*/ 143067 w 647986"/>
                  <a:gd name="connsiteY83" fmla="*/ 371475 h 762000"/>
                  <a:gd name="connsiteX84" fmla="*/ 83060 w 647986"/>
                  <a:gd name="connsiteY84" fmla="*/ 307657 h 762000"/>
                  <a:gd name="connsiteX85" fmla="*/ 82107 w 647986"/>
                  <a:gd name="connsiteY85" fmla="*/ 300990 h 762000"/>
                  <a:gd name="connsiteX86" fmla="*/ 84964 w 647986"/>
                  <a:gd name="connsiteY86" fmla="*/ 224790 h 762000"/>
                  <a:gd name="connsiteX87" fmla="*/ 82107 w 647986"/>
                  <a:gd name="connsiteY87" fmla="*/ 204787 h 762000"/>
                  <a:gd name="connsiteX88" fmla="*/ 134495 w 647986"/>
                  <a:gd name="connsiteY88" fmla="*/ 141922 h 762000"/>
                  <a:gd name="connsiteX89" fmla="*/ 196407 w 647986"/>
                  <a:gd name="connsiteY89" fmla="*/ 98107 h 762000"/>
                  <a:gd name="connsiteX90" fmla="*/ 211647 w 647986"/>
                  <a:gd name="connsiteY90" fmla="*/ 100012 h 762000"/>
                  <a:gd name="connsiteX91" fmla="*/ 257367 w 647986"/>
                  <a:gd name="connsiteY91" fmla="*/ 77152 h 762000"/>
                  <a:gd name="connsiteX92" fmla="*/ 305944 w 647986"/>
                  <a:gd name="connsiteY92" fmla="*/ 94297 h 762000"/>
                  <a:gd name="connsiteX93" fmla="*/ 363094 w 647986"/>
                  <a:gd name="connsiteY93" fmla="*/ 85725 h 762000"/>
                  <a:gd name="connsiteX94" fmla="*/ 405005 w 647986"/>
                  <a:gd name="connsiteY94" fmla="*/ 125730 h 762000"/>
                  <a:gd name="connsiteX95" fmla="*/ 408815 w 647986"/>
                  <a:gd name="connsiteY95" fmla="*/ 125730 h 762000"/>
                  <a:gd name="connsiteX96" fmla="*/ 474537 w 647986"/>
                  <a:gd name="connsiteY96" fmla="*/ 190500 h 762000"/>
                  <a:gd name="connsiteX97" fmla="*/ 474537 w 647986"/>
                  <a:gd name="connsiteY97" fmla="*/ 193357 h 762000"/>
                  <a:gd name="connsiteX98" fmla="*/ 506922 w 647986"/>
                  <a:gd name="connsiteY98" fmla="*/ 254317 h 762000"/>
                  <a:gd name="connsiteX99" fmla="*/ 435485 w 647986"/>
                  <a:gd name="connsiteY99" fmla="*/ 312420 h 762000"/>
                  <a:gd name="connsiteX100" fmla="*/ 638367 w 647986"/>
                  <a:gd name="connsiteY100" fmla="*/ 412432 h 762000"/>
                  <a:gd name="connsiteX101" fmla="*/ 572645 w 647986"/>
                  <a:gd name="connsiteY101" fmla="*/ 299085 h 762000"/>
                  <a:gd name="connsiteX102" fmla="*/ 572645 w 647986"/>
                  <a:gd name="connsiteY102" fmla="*/ 295275 h 762000"/>
                  <a:gd name="connsiteX103" fmla="*/ 432627 w 647986"/>
                  <a:gd name="connsiteY103" fmla="*/ 40005 h 762000"/>
                  <a:gd name="connsiteX104" fmla="*/ 140210 w 647986"/>
                  <a:gd name="connsiteY104" fmla="*/ 40005 h 762000"/>
                  <a:gd name="connsiteX105" fmla="*/ 192 w 647986"/>
                  <a:gd name="connsiteY105" fmla="*/ 295275 h 762000"/>
                  <a:gd name="connsiteX106" fmla="*/ 112587 w 647986"/>
                  <a:gd name="connsiteY106" fmla="*/ 523875 h 762000"/>
                  <a:gd name="connsiteX107" fmla="*/ 112587 w 647986"/>
                  <a:gd name="connsiteY107" fmla="*/ 762000 h 762000"/>
                  <a:gd name="connsiteX108" fmla="*/ 413577 w 647986"/>
                  <a:gd name="connsiteY108" fmla="*/ 762000 h 762000"/>
                  <a:gd name="connsiteX109" fmla="*/ 413577 w 647986"/>
                  <a:gd name="connsiteY109" fmla="*/ 648652 h 762000"/>
                  <a:gd name="connsiteX110" fmla="*/ 460250 w 647986"/>
                  <a:gd name="connsiteY110" fmla="*/ 648652 h 762000"/>
                  <a:gd name="connsiteX111" fmla="*/ 540259 w 647986"/>
                  <a:gd name="connsiteY111" fmla="*/ 615315 h 762000"/>
                  <a:gd name="connsiteX112" fmla="*/ 572645 w 647986"/>
                  <a:gd name="connsiteY112" fmla="*/ 535305 h 762000"/>
                  <a:gd name="connsiteX113" fmla="*/ 572645 w 647986"/>
                  <a:gd name="connsiteY113" fmla="*/ 478155 h 762000"/>
                  <a:gd name="connsiteX114" fmla="*/ 614555 w 647986"/>
                  <a:gd name="connsiteY114" fmla="*/ 478155 h 762000"/>
                  <a:gd name="connsiteX115" fmla="*/ 638367 w 647986"/>
                  <a:gd name="connsiteY115" fmla="*/ 412432 h 762000"/>
                  <a:gd name="connsiteX0" fmla="*/ 435485 w 647986"/>
                  <a:gd name="connsiteY0" fmla="*/ 312420 h 762000"/>
                  <a:gd name="connsiteX1" fmla="*/ 350712 w 647986"/>
                  <a:gd name="connsiteY1" fmla="*/ 312420 h 762000"/>
                  <a:gd name="connsiteX2" fmla="*/ 284990 w 647986"/>
                  <a:gd name="connsiteY2" fmla="*/ 377190 h 762000"/>
                  <a:gd name="connsiteX3" fmla="*/ 284990 w 647986"/>
                  <a:gd name="connsiteY3" fmla="*/ 447675 h 762000"/>
                  <a:gd name="connsiteX4" fmla="*/ 242127 w 647986"/>
                  <a:gd name="connsiteY4" fmla="*/ 447675 h 762000"/>
                  <a:gd name="connsiteX5" fmla="*/ 242127 w 647986"/>
                  <a:gd name="connsiteY5" fmla="*/ 391477 h 762000"/>
                  <a:gd name="connsiteX6" fmla="*/ 228792 w 647986"/>
                  <a:gd name="connsiteY6" fmla="*/ 329565 h 762000"/>
                  <a:gd name="connsiteX7" fmla="*/ 200217 w 647986"/>
                  <a:gd name="connsiteY7" fmla="*/ 304800 h 762000"/>
                  <a:gd name="connsiteX8" fmla="*/ 179262 w 647986"/>
                  <a:gd name="connsiteY8" fmla="*/ 286702 h 762000"/>
                  <a:gd name="connsiteX9" fmla="*/ 172594 w 647986"/>
                  <a:gd name="connsiteY9" fmla="*/ 273367 h 762000"/>
                  <a:gd name="connsiteX10" fmla="*/ 207837 w 647986"/>
                  <a:gd name="connsiteY10" fmla="*/ 268605 h 762000"/>
                  <a:gd name="connsiteX11" fmla="*/ 218315 w 647986"/>
                  <a:gd name="connsiteY11" fmla="*/ 259080 h 762000"/>
                  <a:gd name="connsiteX12" fmla="*/ 210694 w 647986"/>
                  <a:gd name="connsiteY12" fmla="*/ 246697 h 762000"/>
                  <a:gd name="connsiteX13" fmla="*/ 166880 w 647986"/>
                  <a:gd name="connsiteY13" fmla="*/ 251460 h 762000"/>
                  <a:gd name="connsiteX14" fmla="*/ 165927 w 647986"/>
                  <a:gd name="connsiteY14" fmla="*/ 246697 h 762000"/>
                  <a:gd name="connsiteX15" fmla="*/ 213552 w 647986"/>
                  <a:gd name="connsiteY15" fmla="*/ 185737 h 762000"/>
                  <a:gd name="connsiteX16" fmla="*/ 224982 w 647986"/>
                  <a:gd name="connsiteY16" fmla="*/ 182880 h 762000"/>
                  <a:gd name="connsiteX17" fmla="*/ 227840 w 647986"/>
                  <a:gd name="connsiteY17" fmla="*/ 181927 h 762000"/>
                  <a:gd name="connsiteX18" fmla="*/ 228792 w 647986"/>
                  <a:gd name="connsiteY18" fmla="*/ 181927 h 762000"/>
                  <a:gd name="connsiteX19" fmla="*/ 241174 w 647986"/>
                  <a:gd name="connsiteY19" fmla="*/ 184785 h 762000"/>
                  <a:gd name="connsiteX20" fmla="*/ 245937 w 647986"/>
                  <a:gd name="connsiteY20" fmla="*/ 185737 h 762000"/>
                  <a:gd name="connsiteX21" fmla="*/ 251652 w 647986"/>
                  <a:gd name="connsiteY21" fmla="*/ 186690 h 762000"/>
                  <a:gd name="connsiteX22" fmla="*/ 264987 w 647986"/>
                  <a:gd name="connsiteY22" fmla="*/ 226695 h 762000"/>
                  <a:gd name="connsiteX23" fmla="*/ 245937 w 647986"/>
                  <a:gd name="connsiteY23" fmla="*/ 263842 h 762000"/>
                  <a:gd name="connsiteX24" fmla="*/ 244985 w 647986"/>
                  <a:gd name="connsiteY24" fmla="*/ 279082 h 762000"/>
                  <a:gd name="connsiteX25" fmla="*/ 259272 w 647986"/>
                  <a:gd name="connsiteY25" fmla="*/ 280035 h 762000"/>
                  <a:gd name="connsiteX26" fmla="*/ 275465 w 647986"/>
                  <a:gd name="connsiteY26" fmla="*/ 260032 h 762000"/>
                  <a:gd name="connsiteX27" fmla="*/ 276417 w 647986"/>
                  <a:gd name="connsiteY27" fmla="*/ 260032 h 762000"/>
                  <a:gd name="connsiteX28" fmla="*/ 323090 w 647986"/>
                  <a:gd name="connsiteY28" fmla="*/ 245745 h 762000"/>
                  <a:gd name="connsiteX29" fmla="*/ 327852 w 647986"/>
                  <a:gd name="connsiteY29" fmla="*/ 239077 h 762000"/>
                  <a:gd name="connsiteX30" fmla="*/ 325947 w 647986"/>
                  <a:gd name="connsiteY30" fmla="*/ 231457 h 762000"/>
                  <a:gd name="connsiteX31" fmla="*/ 311660 w 647986"/>
                  <a:gd name="connsiteY31" fmla="*/ 228600 h 762000"/>
                  <a:gd name="connsiteX32" fmla="*/ 284037 w 647986"/>
                  <a:gd name="connsiteY32" fmla="*/ 238125 h 762000"/>
                  <a:gd name="connsiteX33" fmla="*/ 280227 w 647986"/>
                  <a:gd name="connsiteY33" fmla="*/ 193357 h 762000"/>
                  <a:gd name="connsiteX34" fmla="*/ 303087 w 647986"/>
                  <a:gd name="connsiteY34" fmla="*/ 195262 h 762000"/>
                  <a:gd name="connsiteX35" fmla="*/ 323090 w 647986"/>
                  <a:gd name="connsiteY35" fmla="*/ 193357 h 762000"/>
                  <a:gd name="connsiteX36" fmla="*/ 370715 w 647986"/>
                  <a:gd name="connsiteY36" fmla="*/ 223837 h 762000"/>
                  <a:gd name="connsiteX37" fmla="*/ 418340 w 647986"/>
                  <a:gd name="connsiteY37" fmla="*/ 279082 h 762000"/>
                  <a:gd name="connsiteX38" fmla="*/ 423102 w 647986"/>
                  <a:gd name="connsiteY38" fmla="*/ 289560 h 762000"/>
                  <a:gd name="connsiteX39" fmla="*/ 434532 w 647986"/>
                  <a:gd name="connsiteY39" fmla="*/ 289560 h 762000"/>
                  <a:gd name="connsiteX40" fmla="*/ 439294 w 647986"/>
                  <a:gd name="connsiteY40" fmla="*/ 279082 h 762000"/>
                  <a:gd name="connsiteX41" fmla="*/ 413577 w 647986"/>
                  <a:gd name="connsiteY41" fmla="*/ 226695 h 762000"/>
                  <a:gd name="connsiteX42" fmla="*/ 446915 w 647986"/>
                  <a:gd name="connsiteY42" fmla="*/ 209550 h 762000"/>
                  <a:gd name="connsiteX43" fmla="*/ 445962 w 647986"/>
                  <a:gd name="connsiteY43" fmla="*/ 194310 h 762000"/>
                  <a:gd name="connsiteX44" fmla="*/ 430722 w 647986"/>
                  <a:gd name="connsiteY44" fmla="*/ 195262 h 762000"/>
                  <a:gd name="connsiteX45" fmla="*/ 395480 w 647986"/>
                  <a:gd name="connsiteY45" fmla="*/ 204787 h 762000"/>
                  <a:gd name="connsiteX46" fmla="*/ 345950 w 647986"/>
                  <a:gd name="connsiteY46" fmla="*/ 186690 h 762000"/>
                  <a:gd name="connsiteX47" fmla="*/ 383097 w 647986"/>
                  <a:gd name="connsiteY47" fmla="*/ 154305 h 762000"/>
                  <a:gd name="connsiteX48" fmla="*/ 379287 w 647986"/>
                  <a:gd name="connsiteY48" fmla="*/ 139065 h 762000"/>
                  <a:gd name="connsiteX49" fmla="*/ 365000 w 647986"/>
                  <a:gd name="connsiteY49" fmla="*/ 142875 h 762000"/>
                  <a:gd name="connsiteX50" fmla="*/ 276417 w 647986"/>
                  <a:gd name="connsiteY50" fmla="*/ 124777 h 762000"/>
                  <a:gd name="connsiteX51" fmla="*/ 270702 w 647986"/>
                  <a:gd name="connsiteY51" fmla="*/ 115252 h 762000"/>
                  <a:gd name="connsiteX52" fmla="*/ 259272 w 647986"/>
                  <a:gd name="connsiteY52" fmla="*/ 116205 h 762000"/>
                  <a:gd name="connsiteX53" fmla="*/ 254510 w 647986"/>
                  <a:gd name="connsiteY53" fmla="*/ 126682 h 762000"/>
                  <a:gd name="connsiteX54" fmla="*/ 220219 w 647986"/>
                  <a:gd name="connsiteY54" fmla="*/ 162877 h 762000"/>
                  <a:gd name="connsiteX55" fmla="*/ 210694 w 647986"/>
                  <a:gd name="connsiteY55" fmla="*/ 165735 h 762000"/>
                  <a:gd name="connsiteX56" fmla="*/ 178310 w 647986"/>
                  <a:gd name="connsiteY56" fmla="*/ 138112 h 762000"/>
                  <a:gd name="connsiteX57" fmla="*/ 167832 w 647986"/>
                  <a:gd name="connsiteY57" fmla="*/ 140970 h 762000"/>
                  <a:gd name="connsiteX58" fmla="*/ 164974 w 647986"/>
                  <a:gd name="connsiteY58" fmla="*/ 152400 h 762000"/>
                  <a:gd name="connsiteX59" fmla="*/ 173547 w 647986"/>
                  <a:gd name="connsiteY59" fmla="*/ 160020 h 762000"/>
                  <a:gd name="connsiteX60" fmla="*/ 190692 w 647986"/>
                  <a:gd name="connsiteY60" fmla="*/ 174307 h 762000"/>
                  <a:gd name="connsiteX61" fmla="*/ 190692 w 647986"/>
                  <a:gd name="connsiteY61" fmla="*/ 175260 h 762000"/>
                  <a:gd name="connsiteX62" fmla="*/ 151640 w 647986"/>
                  <a:gd name="connsiteY62" fmla="*/ 215265 h 762000"/>
                  <a:gd name="connsiteX63" fmla="*/ 148782 w 647986"/>
                  <a:gd name="connsiteY63" fmla="*/ 228600 h 762000"/>
                  <a:gd name="connsiteX64" fmla="*/ 144020 w 647986"/>
                  <a:gd name="connsiteY64" fmla="*/ 221932 h 762000"/>
                  <a:gd name="connsiteX65" fmla="*/ 136399 w 647986"/>
                  <a:gd name="connsiteY65" fmla="*/ 196215 h 762000"/>
                  <a:gd name="connsiteX66" fmla="*/ 129732 w 647986"/>
                  <a:gd name="connsiteY66" fmla="*/ 187642 h 762000"/>
                  <a:gd name="connsiteX67" fmla="*/ 119255 w 647986"/>
                  <a:gd name="connsiteY67" fmla="*/ 189547 h 762000"/>
                  <a:gd name="connsiteX68" fmla="*/ 116397 w 647986"/>
                  <a:gd name="connsiteY68" fmla="*/ 200025 h 762000"/>
                  <a:gd name="connsiteX69" fmla="*/ 126874 w 647986"/>
                  <a:gd name="connsiteY69" fmla="*/ 231457 h 762000"/>
                  <a:gd name="connsiteX70" fmla="*/ 150687 w 647986"/>
                  <a:gd name="connsiteY70" fmla="*/ 253365 h 762000"/>
                  <a:gd name="connsiteX71" fmla="*/ 163070 w 647986"/>
                  <a:gd name="connsiteY71" fmla="*/ 292417 h 762000"/>
                  <a:gd name="connsiteX72" fmla="*/ 138305 w 647986"/>
                  <a:gd name="connsiteY72" fmla="*/ 313372 h 762000"/>
                  <a:gd name="connsiteX73" fmla="*/ 132590 w 647986"/>
                  <a:gd name="connsiteY73" fmla="*/ 322897 h 762000"/>
                  <a:gd name="connsiteX74" fmla="*/ 138305 w 647986"/>
                  <a:gd name="connsiteY74" fmla="*/ 332422 h 762000"/>
                  <a:gd name="connsiteX75" fmla="*/ 148782 w 647986"/>
                  <a:gd name="connsiteY75" fmla="*/ 331470 h 762000"/>
                  <a:gd name="connsiteX76" fmla="*/ 174499 w 647986"/>
                  <a:gd name="connsiteY76" fmla="*/ 309562 h 762000"/>
                  <a:gd name="connsiteX77" fmla="*/ 191644 w 647986"/>
                  <a:gd name="connsiteY77" fmla="*/ 321945 h 762000"/>
                  <a:gd name="connsiteX78" fmla="*/ 216410 w 647986"/>
                  <a:gd name="connsiteY78" fmla="*/ 342900 h 762000"/>
                  <a:gd name="connsiteX79" fmla="*/ 224982 w 647986"/>
                  <a:gd name="connsiteY79" fmla="*/ 390525 h 762000"/>
                  <a:gd name="connsiteX80" fmla="*/ 224982 w 647986"/>
                  <a:gd name="connsiteY80" fmla="*/ 447675 h 762000"/>
                  <a:gd name="connsiteX81" fmla="*/ 181167 w 647986"/>
                  <a:gd name="connsiteY81" fmla="*/ 447675 h 762000"/>
                  <a:gd name="connsiteX82" fmla="*/ 143067 w 647986"/>
                  <a:gd name="connsiteY82" fmla="*/ 371475 h 762000"/>
                  <a:gd name="connsiteX83" fmla="*/ 83060 w 647986"/>
                  <a:gd name="connsiteY83" fmla="*/ 307657 h 762000"/>
                  <a:gd name="connsiteX84" fmla="*/ 82107 w 647986"/>
                  <a:gd name="connsiteY84" fmla="*/ 300990 h 762000"/>
                  <a:gd name="connsiteX85" fmla="*/ 84964 w 647986"/>
                  <a:gd name="connsiteY85" fmla="*/ 224790 h 762000"/>
                  <a:gd name="connsiteX86" fmla="*/ 82107 w 647986"/>
                  <a:gd name="connsiteY86" fmla="*/ 204787 h 762000"/>
                  <a:gd name="connsiteX87" fmla="*/ 134495 w 647986"/>
                  <a:gd name="connsiteY87" fmla="*/ 141922 h 762000"/>
                  <a:gd name="connsiteX88" fmla="*/ 196407 w 647986"/>
                  <a:gd name="connsiteY88" fmla="*/ 98107 h 762000"/>
                  <a:gd name="connsiteX89" fmla="*/ 211647 w 647986"/>
                  <a:gd name="connsiteY89" fmla="*/ 100012 h 762000"/>
                  <a:gd name="connsiteX90" fmla="*/ 257367 w 647986"/>
                  <a:gd name="connsiteY90" fmla="*/ 77152 h 762000"/>
                  <a:gd name="connsiteX91" fmla="*/ 305944 w 647986"/>
                  <a:gd name="connsiteY91" fmla="*/ 94297 h 762000"/>
                  <a:gd name="connsiteX92" fmla="*/ 363094 w 647986"/>
                  <a:gd name="connsiteY92" fmla="*/ 85725 h 762000"/>
                  <a:gd name="connsiteX93" fmla="*/ 405005 w 647986"/>
                  <a:gd name="connsiteY93" fmla="*/ 125730 h 762000"/>
                  <a:gd name="connsiteX94" fmla="*/ 408815 w 647986"/>
                  <a:gd name="connsiteY94" fmla="*/ 125730 h 762000"/>
                  <a:gd name="connsiteX95" fmla="*/ 474537 w 647986"/>
                  <a:gd name="connsiteY95" fmla="*/ 190500 h 762000"/>
                  <a:gd name="connsiteX96" fmla="*/ 474537 w 647986"/>
                  <a:gd name="connsiteY96" fmla="*/ 193357 h 762000"/>
                  <a:gd name="connsiteX97" fmla="*/ 506922 w 647986"/>
                  <a:gd name="connsiteY97" fmla="*/ 254317 h 762000"/>
                  <a:gd name="connsiteX98" fmla="*/ 435485 w 647986"/>
                  <a:gd name="connsiteY98" fmla="*/ 312420 h 762000"/>
                  <a:gd name="connsiteX99" fmla="*/ 638367 w 647986"/>
                  <a:gd name="connsiteY99" fmla="*/ 412432 h 762000"/>
                  <a:gd name="connsiteX100" fmla="*/ 572645 w 647986"/>
                  <a:gd name="connsiteY100" fmla="*/ 299085 h 762000"/>
                  <a:gd name="connsiteX101" fmla="*/ 572645 w 647986"/>
                  <a:gd name="connsiteY101" fmla="*/ 295275 h 762000"/>
                  <a:gd name="connsiteX102" fmla="*/ 432627 w 647986"/>
                  <a:gd name="connsiteY102" fmla="*/ 40005 h 762000"/>
                  <a:gd name="connsiteX103" fmla="*/ 140210 w 647986"/>
                  <a:gd name="connsiteY103" fmla="*/ 40005 h 762000"/>
                  <a:gd name="connsiteX104" fmla="*/ 192 w 647986"/>
                  <a:gd name="connsiteY104" fmla="*/ 295275 h 762000"/>
                  <a:gd name="connsiteX105" fmla="*/ 112587 w 647986"/>
                  <a:gd name="connsiteY105" fmla="*/ 523875 h 762000"/>
                  <a:gd name="connsiteX106" fmla="*/ 112587 w 647986"/>
                  <a:gd name="connsiteY106" fmla="*/ 762000 h 762000"/>
                  <a:gd name="connsiteX107" fmla="*/ 413577 w 647986"/>
                  <a:gd name="connsiteY107" fmla="*/ 762000 h 762000"/>
                  <a:gd name="connsiteX108" fmla="*/ 413577 w 647986"/>
                  <a:gd name="connsiteY108" fmla="*/ 648652 h 762000"/>
                  <a:gd name="connsiteX109" fmla="*/ 460250 w 647986"/>
                  <a:gd name="connsiteY109" fmla="*/ 648652 h 762000"/>
                  <a:gd name="connsiteX110" fmla="*/ 540259 w 647986"/>
                  <a:gd name="connsiteY110" fmla="*/ 615315 h 762000"/>
                  <a:gd name="connsiteX111" fmla="*/ 572645 w 647986"/>
                  <a:gd name="connsiteY111" fmla="*/ 535305 h 762000"/>
                  <a:gd name="connsiteX112" fmla="*/ 572645 w 647986"/>
                  <a:gd name="connsiteY112" fmla="*/ 478155 h 762000"/>
                  <a:gd name="connsiteX113" fmla="*/ 614555 w 647986"/>
                  <a:gd name="connsiteY113" fmla="*/ 478155 h 762000"/>
                  <a:gd name="connsiteX114" fmla="*/ 638367 w 647986"/>
                  <a:gd name="connsiteY114" fmla="*/ 412432 h 762000"/>
                  <a:gd name="connsiteX0" fmla="*/ 435485 w 647986"/>
                  <a:gd name="connsiteY0" fmla="*/ 312420 h 762000"/>
                  <a:gd name="connsiteX1" fmla="*/ 350712 w 647986"/>
                  <a:gd name="connsiteY1" fmla="*/ 312420 h 762000"/>
                  <a:gd name="connsiteX2" fmla="*/ 284990 w 647986"/>
                  <a:gd name="connsiteY2" fmla="*/ 377190 h 762000"/>
                  <a:gd name="connsiteX3" fmla="*/ 284990 w 647986"/>
                  <a:gd name="connsiteY3" fmla="*/ 447675 h 762000"/>
                  <a:gd name="connsiteX4" fmla="*/ 242127 w 647986"/>
                  <a:gd name="connsiteY4" fmla="*/ 447675 h 762000"/>
                  <a:gd name="connsiteX5" fmla="*/ 242127 w 647986"/>
                  <a:gd name="connsiteY5" fmla="*/ 391477 h 762000"/>
                  <a:gd name="connsiteX6" fmla="*/ 228792 w 647986"/>
                  <a:gd name="connsiteY6" fmla="*/ 329565 h 762000"/>
                  <a:gd name="connsiteX7" fmla="*/ 200217 w 647986"/>
                  <a:gd name="connsiteY7" fmla="*/ 304800 h 762000"/>
                  <a:gd name="connsiteX8" fmla="*/ 179262 w 647986"/>
                  <a:gd name="connsiteY8" fmla="*/ 286702 h 762000"/>
                  <a:gd name="connsiteX9" fmla="*/ 172594 w 647986"/>
                  <a:gd name="connsiteY9" fmla="*/ 273367 h 762000"/>
                  <a:gd name="connsiteX10" fmla="*/ 207837 w 647986"/>
                  <a:gd name="connsiteY10" fmla="*/ 268605 h 762000"/>
                  <a:gd name="connsiteX11" fmla="*/ 218315 w 647986"/>
                  <a:gd name="connsiteY11" fmla="*/ 259080 h 762000"/>
                  <a:gd name="connsiteX12" fmla="*/ 210694 w 647986"/>
                  <a:gd name="connsiteY12" fmla="*/ 246697 h 762000"/>
                  <a:gd name="connsiteX13" fmla="*/ 166880 w 647986"/>
                  <a:gd name="connsiteY13" fmla="*/ 251460 h 762000"/>
                  <a:gd name="connsiteX14" fmla="*/ 165927 w 647986"/>
                  <a:gd name="connsiteY14" fmla="*/ 246697 h 762000"/>
                  <a:gd name="connsiteX15" fmla="*/ 213552 w 647986"/>
                  <a:gd name="connsiteY15" fmla="*/ 185737 h 762000"/>
                  <a:gd name="connsiteX16" fmla="*/ 224982 w 647986"/>
                  <a:gd name="connsiteY16" fmla="*/ 182880 h 762000"/>
                  <a:gd name="connsiteX17" fmla="*/ 227840 w 647986"/>
                  <a:gd name="connsiteY17" fmla="*/ 181927 h 762000"/>
                  <a:gd name="connsiteX18" fmla="*/ 228792 w 647986"/>
                  <a:gd name="connsiteY18" fmla="*/ 181927 h 762000"/>
                  <a:gd name="connsiteX19" fmla="*/ 241174 w 647986"/>
                  <a:gd name="connsiteY19" fmla="*/ 184785 h 762000"/>
                  <a:gd name="connsiteX20" fmla="*/ 245937 w 647986"/>
                  <a:gd name="connsiteY20" fmla="*/ 185737 h 762000"/>
                  <a:gd name="connsiteX21" fmla="*/ 251652 w 647986"/>
                  <a:gd name="connsiteY21" fmla="*/ 186690 h 762000"/>
                  <a:gd name="connsiteX22" fmla="*/ 264987 w 647986"/>
                  <a:gd name="connsiteY22" fmla="*/ 226695 h 762000"/>
                  <a:gd name="connsiteX23" fmla="*/ 245937 w 647986"/>
                  <a:gd name="connsiteY23" fmla="*/ 263842 h 762000"/>
                  <a:gd name="connsiteX24" fmla="*/ 244985 w 647986"/>
                  <a:gd name="connsiteY24" fmla="*/ 279082 h 762000"/>
                  <a:gd name="connsiteX25" fmla="*/ 259272 w 647986"/>
                  <a:gd name="connsiteY25" fmla="*/ 280035 h 762000"/>
                  <a:gd name="connsiteX26" fmla="*/ 275465 w 647986"/>
                  <a:gd name="connsiteY26" fmla="*/ 260032 h 762000"/>
                  <a:gd name="connsiteX27" fmla="*/ 276417 w 647986"/>
                  <a:gd name="connsiteY27" fmla="*/ 260032 h 762000"/>
                  <a:gd name="connsiteX28" fmla="*/ 323090 w 647986"/>
                  <a:gd name="connsiteY28" fmla="*/ 245745 h 762000"/>
                  <a:gd name="connsiteX29" fmla="*/ 327852 w 647986"/>
                  <a:gd name="connsiteY29" fmla="*/ 239077 h 762000"/>
                  <a:gd name="connsiteX30" fmla="*/ 325947 w 647986"/>
                  <a:gd name="connsiteY30" fmla="*/ 231457 h 762000"/>
                  <a:gd name="connsiteX31" fmla="*/ 311660 w 647986"/>
                  <a:gd name="connsiteY31" fmla="*/ 228600 h 762000"/>
                  <a:gd name="connsiteX32" fmla="*/ 284037 w 647986"/>
                  <a:gd name="connsiteY32" fmla="*/ 238125 h 762000"/>
                  <a:gd name="connsiteX33" fmla="*/ 280227 w 647986"/>
                  <a:gd name="connsiteY33" fmla="*/ 193357 h 762000"/>
                  <a:gd name="connsiteX34" fmla="*/ 303087 w 647986"/>
                  <a:gd name="connsiteY34" fmla="*/ 195262 h 762000"/>
                  <a:gd name="connsiteX35" fmla="*/ 323090 w 647986"/>
                  <a:gd name="connsiteY35" fmla="*/ 193357 h 762000"/>
                  <a:gd name="connsiteX36" fmla="*/ 370715 w 647986"/>
                  <a:gd name="connsiteY36" fmla="*/ 223837 h 762000"/>
                  <a:gd name="connsiteX37" fmla="*/ 418340 w 647986"/>
                  <a:gd name="connsiteY37" fmla="*/ 279082 h 762000"/>
                  <a:gd name="connsiteX38" fmla="*/ 423102 w 647986"/>
                  <a:gd name="connsiteY38" fmla="*/ 289560 h 762000"/>
                  <a:gd name="connsiteX39" fmla="*/ 434532 w 647986"/>
                  <a:gd name="connsiteY39" fmla="*/ 289560 h 762000"/>
                  <a:gd name="connsiteX40" fmla="*/ 439294 w 647986"/>
                  <a:gd name="connsiteY40" fmla="*/ 279082 h 762000"/>
                  <a:gd name="connsiteX41" fmla="*/ 413577 w 647986"/>
                  <a:gd name="connsiteY41" fmla="*/ 226695 h 762000"/>
                  <a:gd name="connsiteX42" fmla="*/ 446915 w 647986"/>
                  <a:gd name="connsiteY42" fmla="*/ 209550 h 762000"/>
                  <a:gd name="connsiteX43" fmla="*/ 445962 w 647986"/>
                  <a:gd name="connsiteY43" fmla="*/ 194310 h 762000"/>
                  <a:gd name="connsiteX44" fmla="*/ 430722 w 647986"/>
                  <a:gd name="connsiteY44" fmla="*/ 195262 h 762000"/>
                  <a:gd name="connsiteX45" fmla="*/ 395480 w 647986"/>
                  <a:gd name="connsiteY45" fmla="*/ 204787 h 762000"/>
                  <a:gd name="connsiteX46" fmla="*/ 345950 w 647986"/>
                  <a:gd name="connsiteY46" fmla="*/ 186690 h 762000"/>
                  <a:gd name="connsiteX47" fmla="*/ 383097 w 647986"/>
                  <a:gd name="connsiteY47" fmla="*/ 154305 h 762000"/>
                  <a:gd name="connsiteX48" fmla="*/ 379287 w 647986"/>
                  <a:gd name="connsiteY48" fmla="*/ 139065 h 762000"/>
                  <a:gd name="connsiteX49" fmla="*/ 365000 w 647986"/>
                  <a:gd name="connsiteY49" fmla="*/ 142875 h 762000"/>
                  <a:gd name="connsiteX50" fmla="*/ 276417 w 647986"/>
                  <a:gd name="connsiteY50" fmla="*/ 124777 h 762000"/>
                  <a:gd name="connsiteX51" fmla="*/ 270702 w 647986"/>
                  <a:gd name="connsiteY51" fmla="*/ 115252 h 762000"/>
                  <a:gd name="connsiteX52" fmla="*/ 259272 w 647986"/>
                  <a:gd name="connsiteY52" fmla="*/ 116205 h 762000"/>
                  <a:gd name="connsiteX53" fmla="*/ 254510 w 647986"/>
                  <a:gd name="connsiteY53" fmla="*/ 126682 h 762000"/>
                  <a:gd name="connsiteX54" fmla="*/ 220219 w 647986"/>
                  <a:gd name="connsiteY54" fmla="*/ 162877 h 762000"/>
                  <a:gd name="connsiteX55" fmla="*/ 210694 w 647986"/>
                  <a:gd name="connsiteY55" fmla="*/ 165735 h 762000"/>
                  <a:gd name="connsiteX56" fmla="*/ 178310 w 647986"/>
                  <a:gd name="connsiteY56" fmla="*/ 138112 h 762000"/>
                  <a:gd name="connsiteX57" fmla="*/ 167832 w 647986"/>
                  <a:gd name="connsiteY57" fmla="*/ 140970 h 762000"/>
                  <a:gd name="connsiteX58" fmla="*/ 164974 w 647986"/>
                  <a:gd name="connsiteY58" fmla="*/ 152400 h 762000"/>
                  <a:gd name="connsiteX59" fmla="*/ 173547 w 647986"/>
                  <a:gd name="connsiteY59" fmla="*/ 160020 h 762000"/>
                  <a:gd name="connsiteX60" fmla="*/ 190692 w 647986"/>
                  <a:gd name="connsiteY60" fmla="*/ 174307 h 762000"/>
                  <a:gd name="connsiteX61" fmla="*/ 151640 w 647986"/>
                  <a:gd name="connsiteY61" fmla="*/ 215265 h 762000"/>
                  <a:gd name="connsiteX62" fmla="*/ 148782 w 647986"/>
                  <a:gd name="connsiteY62" fmla="*/ 228600 h 762000"/>
                  <a:gd name="connsiteX63" fmla="*/ 144020 w 647986"/>
                  <a:gd name="connsiteY63" fmla="*/ 221932 h 762000"/>
                  <a:gd name="connsiteX64" fmla="*/ 136399 w 647986"/>
                  <a:gd name="connsiteY64" fmla="*/ 196215 h 762000"/>
                  <a:gd name="connsiteX65" fmla="*/ 129732 w 647986"/>
                  <a:gd name="connsiteY65" fmla="*/ 187642 h 762000"/>
                  <a:gd name="connsiteX66" fmla="*/ 119255 w 647986"/>
                  <a:gd name="connsiteY66" fmla="*/ 189547 h 762000"/>
                  <a:gd name="connsiteX67" fmla="*/ 116397 w 647986"/>
                  <a:gd name="connsiteY67" fmla="*/ 200025 h 762000"/>
                  <a:gd name="connsiteX68" fmla="*/ 126874 w 647986"/>
                  <a:gd name="connsiteY68" fmla="*/ 231457 h 762000"/>
                  <a:gd name="connsiteX69" fmla="*/ 150687 w 647986"/>
                  <a:gd name="connsiteY69" fmla="*/ 253365 h 762000"/>
                  <a:gd name="connsiteX70" fmla="*/ 163070 w 647986"/>
                  <a:gd name="connsiteY70" fmla="*/ 292417 h 762000"/>
                  <a:gd name="connsiteX71" fmla="*/ 138305 w 647986"/>
                  <a:gd name="connsiteY71" fmla="*/ 313372 h 762000"/>
                  <a:gd name="connsiteX72" fmla="*/ 132590 w 647986"/>
                  <a:gd name="connsiteY72" fmla="*/ 322897 h 762000"/>
                  <a:gd name="connsiteX73" fmla="*/ 138305 w 647986"/>
                  <a:gd name="connsiteY73" fmla="*/ 332422 h 762000"/>
                  <a:gd name="connsiteX74" fmla="*/ 148782 w 647986"/>
                  <a:gd name="connsiteY74" fmla="*/ 331470 h 762000"/>
                  <a:gd name="connsiteX75" fmla="*/ 174499 w 647986"/>
                  <a:gd name="connsiteY75" fmla="*/ 309562 h 762000"/>
                  <a:gd name="connsiteX76" fmla="*/ 191644 w 647986"/>
                  <a:gd name="connsiteY76" fmla="*/ 321945 h 762000"/>
                  <a:gd name="connsiteX77" fmla="*/ 216410 w 647986"/>
                  <a:gd name="connsiteY77" fmla="*/ 342900 h 762000"/>
                  <a:gd name="connsiteX78" fmla="*/ 224982 w 647986"/>
                  <a:gd name="connsiteY78" fmla="*/ 390525 h 762000"/>
                  <a:gd name="connsiteX79" fmla="*/ 224982 w 647986"/>
                  <a:gd name="connsiteY79" fmla="*/ 447675 h 762000"/>
                  <a:gd name="connsiteX80" fmla="*/ 181167 w 647986"/>
                  <a:gd name="connsiteY80" fmla="*/ 447675 h 762000"/>
                  <a:gd name="connsiteX81" fmla="*/ 143067 w 647986"/>
                  <a:gd name="connsiteY81" fmla="*/ 371475 h 762000"/>
                  <a:gd name="connsiteX82" fmla="*/ 83060 w 647986"/>
                  <a:gd name="connsiteY82" fmla="*/ 307657 h 762000"/>
                  <a:gd name="connsiteX83" fmla="*/ 82107 w 647986"/>
                  <a:gd name="connsiteY83" fmla="*/ 300990 h 762000"/>
                  <a:gd name="connsiteX84" fmla="*/ 84964 w 647986"/>
                  <a:gd name="connsiteY84" fmla="*/ 224790 h 762000"/>
                  <a:gd name="connsiteX85" fmla="*/ 82107 w 647986"/>
                  <a:gd name="connsiteY85" fmla="*/ 204787 h 762000"/>
                  <a:gd name="connsiteX86" fmla="*/ 134495 w 647986"/>
                  <a:gd name="connsiteY86" fmla="*/ 141922 h 762000"/>
                  <a:gd name="connsiteX87" fmla="*/ 196407 w 647986"/>
                  <a:gd name="connsiteY87" fmla="*/ 98107 h 762000"/>
                  <a:gd name="connsiteX88" fmla="*/ 211647 w 647986"/>
                  <a:gd name="connsiteY88" fmla="*/ 100012 h 762000"/>
                  <a:gd name="connsiteX89" fmla="*/ 257367 w 647986"/>
                  <a:gd name="connsiteY89" fmla="*/ 77152 h 762000"/>
                  <a:gd name="connsiteX90" fmla="*/ 305944 w 647986"/>
                  <a:gd name="connsiteY90" fmla="*/ 94297 h 762000"/>
                  <a:gd name="connsiteX91" fmla="*/ 363094 w 647986"/>
                  <a:gd name="connsiteY91" fmla="*/ 85725 h 762000"/>
                  <a:gd name="connsiteX92" fmla="*/ 405005 w 647986"/>
                  <a:gd name="connsiteY92" fmla="*/ 125730 h 762000"/>
                  <a:gd name="connsiteX93" fmla="*/ 408815 w 647986"/>
                  <a:gd name="connsiteY93" fmla="*/ 125730 h 762000"/>
                  <a:gd name="connsiteX94" fmla="*/ 474537 w 647986"/>
                  <a:gd name="connsiteY94" fmla="*/ 190500 h 762000"/>
                  <a:gd name="connsiteX95" fmla="*/ 474537 w 647986"/>
                  <a:gd name="connsiteY95" fmla="*/ 193357 h 762000"/>
                  <a:gd name="connsiteX96" fmla="*/ 506922 w 647986"/>
                  <a:gd name="connsiteY96" fmla="*/ 254317 h 762000"/>
                  <a:gd name="connsiteX97" fmla="*/ 435485 w 647986"/>
                  <a:gd name="connsiteY97" fmla="*/ 312420 h 762000"/>
                  <a:gd name="connsiteX98" fmla="*/ 638367 w 647986"/>
                  <a:gd name="connsiteY98" fmla="*/ 412432 h 762000"/>
                  <a:gd name="connsiteX99" fmla="*/ 572645 w 647986"/>
                  <a:gd name="connsiteY99" fmla="*/ 299085 h 762000"/>
                  <a:gd name="connsiteX100" fmla="*/ 572645 w 647986"/>
                  <a:gd name="connsiteY100" fmla="*/ 295275 h 762000"/>
                  <a:gd name="connsiteX101" fmla="*/ 432627 w 647986"/>
                  <a:gd name="connsiteY101" fmla="*/ 40005 h 762000"/>
                  <a:gd name="connsiteX102" fmla="*/ 140210 w 647986"/>
                  <a:gd name="connsiteY102" fmla="*/ 40005 h 762000"/>
                  <a:gd name="connsiteX103" fmla="*/ 192 w 647986"/>
                  <a:gd name="connsiteY103" fmla="*/ 295275 h 762000"/>
                  <a:gd name="connsiteX104" fmla="*/ 112587 w 647986"/>
                  <a:gd name="connsiteY104" fmla="*/ 523875 h 762000"/>
                  <a:gd name="connsiteX105" fmla="*/ 112587 w 647986"/>
                  <a:gd name="connsiteY105" fmla="*/ 762000 h 762000"/>
                  <a:gd name="connsiteX106" fmla="*/ 413577 w 647986"/>
                  <a:gd name="connsiteY106" fmla="*/ 762000 h 762000"/>
                  <a:gd name="connsiteX107" fmla="*/ 413577 w 647986"/>
                  <a:gd name="connsiteY107" fmla="*/ 648652 h 762000"/>
                  <a:gd name="connsiteX108" fmla="*/ 460250 w 647986"/>
                  <a:gd name="connsiteY108" fmla="*/ 648652 h 762000"/>
                  <a:gd name="connsiteX109" fmla="*/ 540259 w 647986"/>
                  <a:gd name="connsiteY109" fmla="*/ 615315 h 762000"/>
                  <a:gd name="connsiteX110" fmla="*/ 572645 w 647986"/>
                  <a:gd name="connsiteY110" fmla="*/ 535305 h 762000"/>
                  <a:gd name="connsiteX111" fmla="*/ 572645 w 647986"/>
                  <a:gd name="connsiteY111" fmla="*/ 478155 h 762000"/>
                  <a:gd name="connsiteX112" fmla="*/ 614555 w 647986"/>
                  <a:gd name="connsiteY112" fmla="*/ 478155 h 762000"/>
                  <a:gd name="connsiteX113" fmla="*/ 638367 w 647986"/>
                  <a:gd name="connsiteY113" fmla="*/ 412432 h 762000"/>
                  <a:gd name="connsiteX0" fmla="*/ 435485 w 647986"/>
                  <a:gd name="connsiteY0" fmla="*/ 312420 h 762000"/>
                  <a:gd name="connsiteX1" fmla="*/ 350712 w 647986"/>
                  <a:gd name="connsiteY1" fmla="*/ 312420 h 762000"/>
                  <a:gd name="connsiteX2" fmla="*/ 284990 w 647986"/>
                  <a:gd name="connsiteY2" fmla="*/ 377190 h 762000"/>
                  <a:gd name="connsiteX3" fmla="*/ 284990 w 647986"/>
                  <a:gd name="connsiteY3" fmla="*/ 447675 h 762000"/>
                  <a:gd name="connsiteX4" fmla="*/ 242127 w 647986"/>
                  <a:gd name="connsiteY4" fmla="*/ 447675 h 762000"/>
                  <a:gd name="connsiteX5" fmla="*/ 242127 w 647986"/>
                  <a:gd name="connsiteY5" fmla="*/ 391477 h 762000"/>
                  <a:gd name="connsiteX6" fmla="*/ 228792 w 647986"/>
                  <a:gd name="connsiteY6" fmla="*/ 329565 h 762000"/>
                  <a:gd name="connsiteX7" fmla="*/ 200217 w 647986"/>
                  <a:gd name="connsiteY7" fmla="*/ 304800 h 762000"/>
                  <a:gd name="connsiteX8" fmla="*/ 179262 w 647986"/>
                  <a:gd name="connsiteY8" fmla="*/ 286702 h 762000"/>
                  <a:gd name="connsiteX9" fmla="*/ 172594 w 647986"/>
                  <a:gd name="connsiteY9" fmla="*/ 273367 h 762000"/>
                  <a:gd name="connsiteX10" fmla="*/ 207837 w 647986"/>
                  <a:gd name="connsiteY10" fmla="*/ 268605 h 762000"/>
                  <a:gd name="connsiteX11" fmla="*/ 218315 w 647986"/>
                  <a:gd name="connsiteY11" fmla="*/ 259080 h 762000"/>
                  <a:gd name="connsiteX12" fmla="*/ 210694 w 647986"/>
                  <a:gd name="connsiteY12" fmla="*/ 246697 h 762000"/>
                  <a:gd name="connsiteX13" fmla="*/ 166880 w 647986"/>
                  <a:gd name="connsiteY13" fmla="*/ 251460 h 762000"/>
                  <a:gd name="connsiteX14" fmla="*/ 165927 w 647986"/>
                  <a:gd name="connsiteY14" fmla="*/ 246697 h 762000"/>
                  <a:gd name="connsiteX15" fmla="*/ 213552 w 647986"/>
                  <a:gd name="connsiteY15" fmla="*/ 185737 h 762000"/>
                  <a:gd name="connsiteX16" fmla="*/ 224982 w 647986"/>
                  <a:gd name="connsiteY16" fmla="*/ 182880 h 762000"/>
                  <a:gd name="connsiteX17" fmla="*/ 227840 w 647986"/>
                  <a:gd name="connsiteY17" fmla="*/ 181927 h 762000"/>
                  <a:gd name="connsiteX18" fmla="*/ 228792 w 647986"/>
                  <a:gd name="connsiteY18" fmla="*/ 181927 h 762000"/>
                  <a:gd name="connsiteX19" fmla="*/ 241174 w 647986"/>
                  <a:gd name="connsiteY19" fmla="*/ 184785 h 762000"/>
                  <a:gd name="connsiteX20" fmla="*/ 245937 w 647986"/>
                  <a:gd name="connsiteY20" fmla="*/ 185737 h 762000"/>
                  <a:gd name="connsiteX21" fmla="*/ 251652 w 647986"/>
                  <a:gd name="connsiteY21" fmla="*/ 186690 h 762000"/>
                  <a:gd name="connsiteX22" fmla="*/ 264987 w 647986"/>
                  <a:gd name="connsiteY22" fmla="*/ 226695 h 762000"/>
                  <a:gd name="connsiteX23" fmla="*/ 245937 w 647986"/>
                  <a:gd name="connsiteY23" fmla="*/ 263842 h 762000"/>
                  <a:gd name="connsiteX24" fmla="*/ 244985 w 647986"/>
                  <a:gd name="connsiteY24" fmla="*/ 279082 h 762000"/>
                  <a:gd name="connsiteX25" fmla="*/ 259272 w 647986"/>
                  <a:gd name="connsiteY25" fmla="*/ 280035 h 762000"/>
                  <a:gd name="connsiteX26" fmla="*/ 275465 w 647986"/>
                  <a:gd name="connsiteY26" fmla="*/ 260032 h 762000"/>
                  <a:gd name="connsiteX27" fmla="*/ 276417 w 647986"/>
                  <a:gd name="connsiteY27" fmla="*/ 260032 h 762000"/>
                  <a:gd name="connsiteX28" fmla="*/ 323090 w 647986"/>
                  <a:gd name="connsiteY28" fmla="*/ 245745 h 762000"/>
                  <a:gd name="connsiteX29" fmla="*/ 327852 w 647986"/>
                  <a:gd name="connsiteY29" fmla="*/ 239077 h 762000"/>
                  <a:gd name="connsiteX30" fmla="*/ 325947 w 647986"/>
                  <a:gd name="connsiteY30" fmla="*/ 231457 h 762000"/>
                  <a:gd name="connsiteX31" fmla="*/ 311660 w 647986"/>
                  <a:gd name="connsiteY31" fmla="*/ 228600 h 762000"/>
                  <a:gd name="connsiteX32" fmla="*/ 284037 w 647986"/>
                  <a:gd name="connsiteY32" fmla="*/ 238125 h 762000"/>
                  <a:gd name="connsiteX33" fmla="*/ 280227 w 647986"/>
                  <a:gd name="connsiteY33" fmla="*/ 193357 h 762000"/>
                  <a:gd name="connsiteX34" fmla="*/ 303087 w 647986"/>
                  <a:gd name="connsiteY34" fmla="*/ 195262 h 762000"/>
                  <a:gd name="connsiteX35" fmla="*/ 323090 w 647986"/>
                  <a:gd name="connsiteY35" fmla="*/ 193357 h 762000"/>
                  <a:gd name="connsiteX36" fmla="*/ 370715 w 647986"/>
                  <a:gd name="connsiteY36" fmla="*/ 223837 h 762000"/>
                  <a:gd name="connsiteX37" fmla="*/ 418340 w 647986"/>
                  <a:gd name="connsiteY37" fmla="*/ 279082 h 762000"/>
                  <a:gd name="connsiteX38" fmla="*/ 423102 w 647986"/>
                  <a:gd name="connsiteY38" fmla="*/ 289560 h 762000"/>
                  <a:gd name="connsiteX39" fmla="*/ 434532 w 647986"/>
                  <a:gd name="connsiteY39" fmla="*/ 289560 h 762000"/>
                  <a:gd name="connsiteX40" fmla="*/ 439294 w 647986"/>
                  <a:gd name="connsiteY40" fmla="*/ 279082 h 762000"/>
                  <a:gd name="connsiteX41" fmla="*/ 413577 w 647986"/>
                  <a:gd name="connsiteY41" fmla="*/ 226695 h 762000"/>
                  <a:gd name="connsiteX42" fmla="*/ 446915 w 647986"/>
                  <a:gd name="connsiteY42" fmla="*/ 209550 h 762000"/>
                  <a:gd name="connsiteX43" fmla="*/ 445962 w 647986"/>
                  <a:gd name="connsiteY43" fmla="*/ 194310 h 762000"/>
                  <a:gd name="connsiteX44" fmla="*/ 430722 w 647986"/>
                  <a:gd name="connsiteY44" fmla="*/ 195262 h 762000"/>
                  <a:gd name="connsiteX45" fmla="*/ 395480 w 647986"/>
                  <a:gd name="connsiteY45" fmla="*/ 204787 h 762000"/>
                  <a:gd name="connsiteX46" fmla="*/ 345950 w 647986"/>
                  <a:gd name="connsiteY46" fmla="*/ 186690 h 762000"/>
                  <a:gd name="connsiteX47" fmla="*/ 383097 w 647986"/>
                  <a:gd name="connsiteY47" fmla="*/ 154305 h 762000"/>
                  <a:gd name="connsiteX48" fmla="*/ 379287 w 647986"/>
                  <a:gd name="connsiteY48" fmla="*/ 139065 h 762000"/>
                  <a:gd name="connsiteX49" fmla="*/ 365000 w 647986"/>
                  <a:gd name="connsiteY49" fmla="*/ 142875 h 762000"/>
                  <a:gd name="connsiteX50" fmla="*/ 276417 w 647986"/>
                  <a:gd name="connsiteY50" fmla="*/ 124777 h 762000"/>
                  <a:gd name="connsiteX51" fmla="*/ 270702 w 647986"/>
                  <a:gd name="connsiteY51" fmla="*/ 115252 h 762000"/>
                  <a:gd name="connsiteX52" fmla="*/ 259272 w 647986"/>
                  <a:gd name="connsiteY52" fmla="*/ 116205 h 762000"/>
                  <a:gd name="connsiteX53" fmla="*/ 254510 w 647986"/>
                  <a:gd name="connsiteY53" fmla="*/ 126682 h 762000"/>
                  <a:gd name="connsiteX54" fmla="*/ 220219 w 647986"/>
                  <a:gd name="connsiteY54" fmla="*/ 162877 h 762000"/>
                  <a:gd name="connsiteX55" fmla="*/ 210694 w 647986"/>
                  <a:gd name="connsiteY55" fmla="*/ 165735 h 762000"/>
                  <a:gd name="connsiteX56" fmla="*/ 178310 w 647986"/>
                  <a:gd name="connsiteY56" fmla="*/ 138112 h 762000"/>
                  <a:gd name="connsiteX57" fmla="*/ 167832 w 647986"/>
                  <a:gd name="connsiteY57" fmla="*/ 140970 h 762000"/>
                  <a:gd name="connsiteX58" fmla="*/ 164974 w 647986"/>
                  <a:gd name="connsiteY58" fmla="*/ 152400 h 762000"/>
                  <a:gd name="connsiteX59" fmla="*/ 173547 w 647986"/>
                  <a:gd name="connsiteY59" fmla="*/ 160020 h 762000"/>
                  <a:gd name="connsiteX60" fmla="*/ 151640 w 647986"/>
                  <a:gd name="connsiteY60" fmla="*/ 215265 h 762000"/>
                  <a:gd name="connsiteX61" fmla="*/ 148782 w 647986"/>
                  <a:gd name="connsiteY61" fmla="*/ 228600 h 762000"/>
                  <a:gd name="connsiteX62" fmla="*/ 144020 w 647986"/>
                  <a:gd name="connsiteY62" fmla="*/ 221932 h 762000"/>
                  <a:gd name="connsiteX63" fmla="*/ 136399 w 647986"/>
                  <a:gd name="connsiteY63" fmla="*/ 196215 h 762000"/>
                  <a:gd name="connsiteX64" fmla="*/ 129732 w 647986"/>
                  <a:gd name="connsiteY64" fmla="*/ 187642 h 762000"/>
                  <a:gd name="connsiteX65" fmla="*/ 119255 w 647986"/>
                  <a:gd name="connsiteY65" fmla="*/ 189547 h 762000"/>
                  <a:gd name="connsiteX66" fmla="*/ 116397 w 647986"/>
                  <a:gd name="connsiteY66" fmla="*/ 200025 h 762000"/>
                  <a:gd name="connsiteX67" fmla="*/ 126874 w 647986"/>
                  <a:gd name="connsiteY67" fmla="*/ 231457 h 762000"/>
                  <a:gd name="connsiteX68" fmla="*/ 150687 w 647986"/>
                  <a:gd name="connsiteY68" fmla="*/ 253365 h 762000"/>
                  <a:gd name="connsiteX69" fmla="*/ 163070 w 647986"/>
                  <a:gd name="connsiteY69" fmla="*/ 292417 h 762000"/>
                  <a:gd name="connsiteX70" fmla="*/ 138305 w 647986"/>
                  <a:gd name="connsiteY70" fmla="*/ 313372 h 762000"/>
                  <a:gd name="connsiteX71" fmla="*/ 132590 w 647986"/>
                  <a:gd name="connsiteY71" fmla="*/ 322897 h 762000"/>
                  <a:gd name="connsiteX72" fmla="*/ 138305 w 647986"/>
                  <a:gd name="connsiteY72" fmla="*/ 332422 h 762000"/>
                  <a:gd name="connsiteX73" fmla="*/ 148782 w 647986"/>
                  <a:gd name="connsiteY73" fmla="*/ 331470 h 762000"/>
                  <a:gd name="connsiteX74" fmla="*/ 174499 w 647986"/>
                  <a:gd name="connsiteY74" fmla="*/ 309562 h 762000"/>
                  <a:gd name="connsiteX75" fmla="*/ 191644 w 647986"/>
                  <a:gd name="connsiteY75" fmla="*/ 321945 h 762000"/>
                  <a:gd name="connsiteX76" fmla="*/ 216410 w 647986"/>
                  <a:gd name="connsiteY76" fmla="*/ 342900 h 762000"/>
                  <a:gd name="connsiteX77" fmla="*/ 224982 w 647986"/>
                  <a:gd name="connsiteY77" fmla="*/ 390525 h 762000"/>
                  <a:gd name="connsiteX78" fmla="*/ 224982 w 647986"/>
                  <a:gd name="connsiteY78" fmla="*/ 447675 h 762000"/>
                  <a:gd name="connsiteX79" fmla="*/ 181167 w 647986"/>
                  <a:gd name="connsiteY79" fmla="*/ 447675 h 762000"/>
                  <a:gd name="connsiteX80" fmla="*/ 143067 w 647986"/>
                  <a:gd name="connsiteY80" fmla="*/ 371475 h 762000"/>
                  <a:gd name="connsiteX81" fmla="*/ 83060 w 647986"/>
                  <a:gd name="connsiteY81" fmla="*/ 307657 h 762000"/>
                  <a:gd name="connsiteX82" fmla="*/ 82107 w 647986"/>
                  <a:gd name="connsiteY82" fmla="*/ 300990 h 762000"/>
                  <a:gd name="connsiteX83" fmla="*/ 84964 w 647986"/>
                  <a:gd name="connsiteY83" fmla="*/ 224790 h 762000"/>
                  <a:gd name="connsiteX84" fmla="*/ 82107 w 647986"/>
                  <a:gd name="connsiteY84" fmla="*/ 204787 h 762000"/>
                  <a:gd name="connsiteX85" fmla="*/ 134495 w 647986"/>
                  <a:gd name="connsiteY85" fmla="*/ 141922 h 762000"/>
                  <a:gd name="connsiteX86" fmla="*/ 196407 w 647986"/>
                  <a:gd name="connsiteY86" fmla="*/ 98107 h 762000"/>
                  <a:gd name="connsiteX87" fmla="*/ 211647 w 647986"/>
                  <a:gd name="connsiteY87" fmla="*/ 100012 h 762000"/>
                  <a:gd name="connsiteX88" fmla="*/ 257367 w 647986"/>
                  <a:gd name="connsiteY88" fmla="*/ 77152 h 762000"/>
                  <a:gd name="connsiteX89" fmla="*/ 305944 w 647986"/>
                  <a:gd name="connsiteY89" fmla="*/ 94297 h 762000"/>
                  <a:gd name="connsiteX90" fmla="*/ 363094 w 647986"/>
                  <a:gd name="connsiteY90" fmla="*/ 85725 h 762000"/>
                  <a:gd name="connsiteX91" fmla="*/ 405005 w 647986"/>
                  <a:gd name="connsiteY91" fmla="*/ 125730 h 762000"/>
                  <a:gd name="connsiteX92" fmla="*/ 408815 w 647986"/>
                  <a:gd name="connsiteY92" fmla="*/ 125730 h 762000"/>
                  <a:gd name="connsiteX93" fmla="*/ 474537 w 647986"/>
                  <a:gd name="connsiteY93" fmla="*/ 190500 h 762000"/>
                  <a:gd name="connsiteX94" fmla="*/ 474537 w 647986"/>
                  <a:gd name="connsiteY94" fmla="*/ 193357 h 762000"/>
                  <a:gd name="connsiteX95" fmla="*/ 506922 w 647986"/>
                  <a:gd name="connsiteY95" fmla="*/ 254317 h 762000"/>
                  <a:gd name="connsiteX96" fmla="*/ 435485 w 647986"/>
                  <a:gd name="connsiteY96" fmla="*/ 312420 h 762000"/>
                  <a:gd name="connsiteX97" fmla="*/ 638367 w 647986"/>
                  <a:gd name="connsiteY97" fmla="*/ 412432 h 762000"/>
                  <a:gd name="connsiteX98" fmla="*/ 572645 w 647986"/>
                  <a:gd name="connsiteY98" fmla="*/ 299085 h 762000"/>
                  <a:gd name="connsiteX99" fmla="*/ 572645 w 647986"/>
                  <a:gd name="connsiteY99" fmla="*/ 295275 h 762000"/>
                  <a:gd name="connsiteX100" fmla="*/ 432627 w 647986"/>
                  <a:gd name="connsiteY100" fmla="*/ 40005 h 762000"/>
                  <a:gd name="connsiteX101" fmla="*/ 140210 w 647986"/>
                  <a:gd name="connsiteY101" fmla="*/ 40005 h 762000"/>
                  <a:gd name="connsiteX102" fmla="*/ 192 w 647986"/>
                  <a:gd name="connsiteY102" fmla="*/ 295275 h 762000"/>
                  <a:gd name="connsiteX103" fmla="*/ 112587 w 647986"/>
                  <a:gd name="connsiteY103" fmla="*/ 523875 h 762000"/>
                  <a:gd name="connsiteX104" fmla="*/ 112587 w 647986"/>
                  <a:gd name="connsiteY104" fmla="*/ 762000 h 762000"/>
                  <a:gd name="connsiteX105" fmla="*/ 413577 w 647986"/>
                  <a:gd name="connsiteY105" fmla="*/ 762000 h 762000"/>
                  <a:gd name="connsiteX106" fmla="*/ 413577 w 647986"/>
                  <a:gd name="connsiteY106" fmla="*/ 648652 h 762000"/>
                  <a:gd name="connsiteX107" fmla="*/ 460250 w 647986"/>
                  <a:gd name="connsiteY107" fmla="*/ 648652 h 762000"/>
                  <a:gd name="connsiteX108" fmla="*/ 540259 w 647986"/>
                  <a:gd name="connsiteY108" fmla="*/ 615315 h 762000"/>
                  <a:gd name="connsiteX109" fmla="*/ 572645 w 647986"/>
                  <a:gd name="connsiteY109" fmla="*/ 535305 h 762000"/>
                  <a:gd name="connsiteX110" fmla="*/ 572645 w 647986"/>
                  <a:gd name="connsiteY110" fmla="*/ 478155 h 762000"/>
                  <a:gd name="connsiteX111" fmla="*/ 614555 w 647986"/>
                  <a:gd name="connsiteY111" fmla="*/ 478155 h 762000"/>
                  <a:gd name="connsiteX112" fmla="*/ 638367 w 647986"/>
                  <a:gd name="connsiteY112" fmla="*/ 412432 h 762000"/>
                  <a:gd name="connsiteX0" fmla="*/ 435485 w 647986"/>
                  <a:gd name="connsiteY0" fmla="*/ 312420 h 762000"/>
                  <a:gd name="connsiteX1" fmla="*/ 350712 w 647986"/>
                  <a:gd name="connsiteY1" fmla="*/ 312420 h 762000"/>
                  <a:gd name="connsiteX2" fmla="*/ 284990 w 647986"/>
                  <a:gd name="connsiteY2" fmla="*/ 377190 h 762000"/>
                  <a:gd name="connsiteX3" fmla="*/ 284990 w 647986"/>
                  <a:gd name="connsiteY3" fmla="*/ 447675 h 762000"/>
                  <a:gd name="connsiteX4" fmla="*/ 242127 w 647986"/>
                  <a:gd name="connsiteY4" fmla="*/ 447675 h 762000"/>
                  <a:gd name="connsiteX5" fmla="*/ 242127 w 647986"/>
                  <a:gd name="connsiteY5" fmla="*/ 391477 h 762000"/>
                  <a:gd name="connsiteX6" fmla="*/ 228792 w 647986"/>
                  <a:gd name="connsiteY6" fmla="*/ 329565 h 762000"/>
                  <a:gd name="connsiteX7" fmla="*/ 200217 w 647986"/>
                  <a:gd name="connsiteY7" fmla="*/ 304800 h 762000"/>
                  <a:gd name="connsiteX8" fmla="*/ 179262 w 647986"/>
                  <a:gd name="connsiteY8" fmla="*/ 286702 h 762000"/>
                  <a:gd name="connsiteX9" fmla="*/ 172594 w 647986"/>
                  <a:gd name="connsiteY9" fmla="*/ 273367 h 762000"/>
                  <a:gd name="connsiteX10" fmla="*/ 207837 w 647986"/>
                  <a:gd name="connsiteY10" fmla="*/ 268605 h 762000"/>
                  <a:gd name="connsiteX11" fmla="*/ 218315 w 647986"/>
                  <a:gd name="connsiteY11" fmla="*/ 259080 h 762000"/>
                  <a:gd name="connsiteX12" fmla="*/ 210694 w 647986"/>
                  <a:gd name="connsiteY12" fmla="*/ 246697 h 762000"/>
                  <a:gd name="connsiteX13" fmla="*/ 166880 w 647986"/>
                  <a:gd name="connsiteY13" fmla="*/ 251460 h 762000"/>
                  <a:gd name="connsiteX14" fmla="*/ 165927 w 647986"/>
                  <a:gd name="connsiteY14" fmla="*/ 246697 h 762000"/>
                  <a:gd name="connsiteX15" fmla="*/ 213552 w 647986"/>
                  <a:gd name="connsiteY15" fmla="*/ 185737 h 762000"/>
                  <a:gd name="connsiteX16" fmla="*/ 224982 w 647986"/>
                  <a:gd name="connsiteY16" fmla="*/ 182880 h 762000"/>
                  <a:gd name="connsiteX17" fmla="*/ 227840 w 647986"/>
                  <a:gd name="connsiteY17" fmla="*/ 181927 h 762000"/>
                  <a:gd name="connsiteX18" fmla="*/ 228792 w 647986"/>
                  <a:gd name="connsiteY18" fmla="*/ 181927 h 762000"/>
                  <a:gd name="connsiteX19" fmla="*/ 241174 w 647986"/>
                  <a:gd name="connsiteY19" fmla="*/ 184785 h 762000"/>
                  <a:gd name="connsiteX20" fmla="*/ 245937 w 647986"/>
                  <a:gd name="connsiteY20" fmla="*/ 185737 h 762000"/>
                  <a:gd name="connsiteX21" fmla="*/ 251652 w 647986"/>
                  <a:gd name="connsiteY21" fmla="*/ 186690 h 762000"/>
                  <a:gd name="connsiteX22" fmla="*/ 264987 w 647986"/>
                  <a:gd name="connsiteY22" fmla="*/ 226695 h 762000"/>
                  <a:gd name="connsiteX23" fmla="*/ 245937 w 647986"/>
                  <a:gd name="connsiteY23" fmla="*/ 263842 h 762000"/>
                  <a:gd name="connsiteX24" fmla="*/ 244985 w 647986"/>
                  <a:gd name="connsiteY24" fmla="*/ 279082 h 762000"/>
                  <a:gd name="connsiteX25" fmla="*/ 259272 w 647986"/>
                  <a:gd name="connsiteY25" fmla="*/ 280035 h 762000"/>
                  <a:gd name="connsiteX26" fmla="*/ 275465 w 647986"/>
                  <a:gd name="connsiteY26" fmla="*/ 260032 h 762000"/>
                  <a:gd name="connsiteX27" fmla="*/ 276417 w 647986"/>
                  <a:gd name="connsiteY27" fmla="*/ 260032 h 762000"/>
                  <a:gd name="connsiteX28" fmla="*/ 323090 w 647986"/>
                  <a:gd name="connsiteY28" fmla="*/ 245745 h 762000"/>
                  <a:gd name="connsiteX29" fmla="*/ 327852 w 647986"/>
                  <a:gd name="connsiteY29" fmla="*/ 239077 h 762000"/>
                  <a:gd name="connsiteX30" fmla="*/ 325947 w 647986"/>
                  <a:gd name="connsiteY30" fmla="*/ 231457 h 762000"/>
                  <a:gd name="connsiteX31" fmla="*/ 311660 w 647986"/>
                  <a:gd name="connsiteY31" fmla="*/ 228600 h 762000"/>
                  <a:gd name="connsiteX32" fmla="*/ 284037 w 647986"/>
                  <a:gd name="connsiteY32" fmla="*/ 238125 h 762000"/>
                  <a:gd name="connsiteX33" fmla="*/ 280227 w 647986"/>
                  <a:gd name="connsiteY33" fmla="*/ 193357 h 762000"/>
                  <a:gd name="connsiteX34" fmla="*/ 303087 w 647986"/>
                  <a:gd name="connsiteY34" fmla="*/ 195262 h 762000"/>
                  <a:gd name="connsiteX35" fmla="*/ 323090 w 647986"/>
                  <a:gd name="connsiteY35" fmla="*/ 193357 h 762000"/>
                  <a:gd name="connsiteX36" fmla="*/ 370715 w 647986"/>
                  <a:gd name="connsiteY36" fmla="*/ 223837 h 762000"/>
                  <a:gd name="connsiteX37" fmla="*/ 418340 w 647986"/>
                  <a:gd name="connsiteY37" fmla="*/ 279082 h 762000"/>
                  <a:gd name="connsiteX38" fmla="*/ 423102 w 647986"/>
                  <a:gd name="connsiteY38" fmla="*/ 289560 h 762000"/>
                  <a:gd name="connsiteX39" fmla="*/ 434532 w 647986"/>
                  <a:gd name="connsiteY39" fmla="*/ 289560 h 762000"/>
                  <a:gd name="connsiteX40" fmla="*/ 439294 w 647986"/>
                  <a:gd name="connsiteY40" fmla="*/ 279082 h 762000"/>
                  <a:gd name="connsiteX41" fmla="*/ 413577 w 647986"/>
                  <a:gd name="connsiteY41" fmla="*/ 226695 h 762000"/>
                  <a:gd name="connsiteX42" fmla="*/ 446915 w 647986"/>
                  <a:gd name="connsiteY42" fmla="*/ 209550 h 762000"/>
                  <a:gd name="connsiteX43" fmla="*/ 445962 w 647986"/>
                  <a:gd name="connsiteY43" fmla="*/ 194310 h 762000"/>
                  <a:gd name="connsiteX44" fmla="*/ 430722 w 647986"/>
                  <a:gd name="connsiteY44" fmla="*/ 195262 h 762000"/>
                  <a:gd name="connsiteX45" fmla="*/ 395480 w 647986"/>
                  <a:gd name="connsiteY45" fmla="*/ 204787 h 762000"/>
                  <a:gd name="connsiteX46" fmla="*/ 345950 w 647986"/>
                  <a:gd name="connsiteY46" fmla="*/ 186690 h 762000"/>
                  <a:gd name="connsiteX47" fmla="*/ 383097 w 647986"/>
                  <a:gd name="connsiteY47" fmla="*/ 154305 h 762000"/>
                  <a:gd name="connsiteX48" fmla="*/ 379287 w 647986"/>
                  <a:gd name="connsiteY48" fmla="*/ 139065 h 762000"/>
                  <a:gd name="connsiteX49" fmla="*/ 365000 w 647986"/>
                  <a:gd name="connsiteY49" fmla="*/ 142875 h 762000"/>
                  <a:gd name="connsiteX50" fmla="*/ 276417 w 647986"/>
                  <a:gd name="connsiteY50" fmla="*/ 124777 h 762000"/>
                  <a:gd name="connsiteX51" fmla="*/ 270702 w 647986"/>
                  <a:gd name="connsiteY51" fmla="*/ 115252 h 762000"/>
                  <a:gd name="connsiteX52" fmla="*/ 259272 w 647986"/>
                  <a:gd name="connsiteY52" fmla="*/ 116205 h 762000"/>
                  <a:gd name="connsiteX53" fmla="*/ 254510 w 647986"/>
                  <a:gd name="connsiteY53" fmla="*/ 126682 h 762000"/>
                  <a:gd name="connsiteX54" fmla="*/ 220219 w 647986"/>
                  <a:gd name="connsiteY54" fmla="*/ 162877 h 762000"/>
                  <a:gd name="connsiteX55" fmla="*/ 178310 w 647986"/>
                  <a:gd name="connsiteY55" fmla="*/ 138112 h 762000"/>
                  <a:gd name="connsiteX56" fmla="*/ 167832 w 647986"/>
                  <a:gd name="connsiteY56" fmla="*/ 140970 h 762000"/>
                  <a:gd name="connsiteX57" fmla="*/ 164974 w 647986"/>
                  <a:gd name="connsiteY57" fmla="*/ 152400 h 762000"/>
                  <a:gd name="connsiteX58" fmla="*/ 173547 w 647986"/>
                  <a:gd name="connsiteY58" fmla="*/ 160020 h 762000"/>
                  <a:gd name="connsiteX59" fmla="*/ 151640 w 647986"/>
                  <a:gd name="connsiteY59" fmla="*/ 215265 h 762000"/>
                  <a:gd name="connsiteX60" fmla="*/ 148782 w 647986"/>
                  <a:gd name="connsiteY60" fmla="*/ 228600 h 762000"/>
                  <a:gd name="connsiteX61" fmla="*/ 144020 w 647986"/>
                  <a:gd name="connsiteY61" fmla="*/ 221932 h 762000"/>
                  <a:gd name="connsiteX62" fmla="*/ 136399 w 647986"/>
                  <a:gd name="connsiteY62" fmla="*/ 196215 h 762000"/>
                  <a:gd name="connsiteX63" fmla="*/ 129732 w 647986"/>
                  <a:gd name="connsiteY63" fmla="*/ 187642 h 762000"/>
                  <a:gd name="connsiteX64" fmla="*/ 119255 w 647986"/>
                  <a:gd name="connsiteY64" fmla="*/ 189547 h 762000"/>
                  <a:gd name="connsiteX65" fmla="*/ 116397 w 647986"/>
                  <a:gd name="connsiteY65" fmla="*/ 200025 h 762000"/>
                  <a:gd name="connsiteX66" fmla="*/ 126874 w 647986"/>
                  <a:gd name="connsiteY66" fmla="*/ 231457 h 762000"/>
                  <a:gd name="connsiteX67" fmla="*/ 150687 w 647986"/>
                  <a:gd name="connsiteY67" fmla="*/ 253365 h 762000"/>
                  <a:gd name="connsiteX68" fmla="*/ 163070 w 647986"/>
                  <a:gd name="connsiteY68" fmla="*/ 292417 h 762000"/>
                  <a:gd name="connsiteX69" fmla="*/ 138305 w 647986"/>
                  <a:gd name="connsiteY69" fmla="*/ 313372 h 762000"/>
                  <a:gd name="connsiteX70" fmla="*/ 132590 w 647986"/>
                  <a:gd name="connsiteY70" fmla="*/ 322897 h 762000"/>
                  <a:gd name="connsiteX71" fmla="*/ 138305 w 647986"/>
                  <a:gd name="connsiteY71" fmla="*/ 332422 h 762000"/>
                  <a:gd name="connsiteX72" fmla="*/ 148782 w 647986"/>
                  <a:gd name="connsiteY72" fmla="*/ 331470 h 762000"/>
                  <a:gd name="connsiteX73" fmla="*/ 174499 w 647986"/>
                  <a:gd name="connsiteY73" fmla="*/ 309562 h 762000"/>
                  <a:gd name="connsiteX74" fmla="*/ 191644 w 647986"/>
                  <a:gd name="connsiteY74" fmla="*/ 321945 h 762000"/>
                  <a:gd name="connsiteX75" fmla="*/ 216410 w 647986"/>
                  <a:gd name="connsiteY75" fmla="*/ 342900 h 762000"/>
                  <a:gd name="connsiteX76" fmla="*/ 224982 w 647986"/>
                  <a:gd name="connsiteY76" fmla="*/ 390525 h 762000"/>
                  <a:gd name="connsiteX77" fmla="*/ 224982 w 647986"/>
                  <a:gd name="connsiteY77" fmla="*/ 447675 h 762000"/>
                  <a:gd name="connsiteX78" fmla="*/ 181167 w 647986"/>
                  <a:gd name="connsiteY78" fmla="*/ 447675 h 762000"/>
                  <a:gd name="connsiteX79" fmla="*/ 143067 w 647986"/>
                  <a:gd name="connsiteY79" fmla="*/ 371475 h 762000"/>
                  <a:gd name="connsiteX80" fmla="*/ 83060 w 647986"/>
                  <a:gd name="connsiteY80" fmla="*/ 307657 h 762000"/>
                  <a:gd name="connsiteX81" fmla="*/ 82107 w 647986"/>
                  <a:gd name="connsiteY81" fmla="*/ 300990 h 762000"/>
                  <a:gd name="connsiteX82" fmla="*/ 84964 w 647986"/>
                  <a:gd name="connsiteY82" fmla="*/ 224790 h 762000"/>
                  <a:gd name="connsiteX83" fmla="*/ 82107 w 647986"/>
                  <a:gd name="connsiteY83" fmla="*/ 204787 h 762000"/>
                  <a:gd name="connsiteX84" fmla="*/ 134495 w 647986"/>
                  <a:gd name="connsiteY84" fmla="*/ 141922 h 762000"/>
                  <a:gd name="connsiteX85" fmla="*/ 196407 w 647986"/>
                  <a:gd name="connsiteY85" fmla="*/ 98107 h 762000"/>
                  <a:gd name="connsiteX86" fmla="*/ 211647 w 647986"/>
                  <a:gd name="connsiteY86" fmla="*/ 100012 h 762000"/>
                  <a:gd name="connsiteX87" fmla="*/ 257367 w 647986"/>
                  <a:gd name="connsiteY87" fmla="*/ 77152 h 762000"/>
                  <a:gd name="connsiteX88" fmla="*/ 305944 w 647986"/>
                  <a:gd name="connsiteY88" fmla="*/ 94297 h 762000"/>
                  <a:gd name="connsiteX89" fmla="*/ 363094 w 647986"/>
                  <a:gd name="connsiteY89" fmla="*/ 85725 h 762000"/>
                  <a:gd name="connsiteX90" fmla="*/ 405005 w 647986"/>
                  <a:gd name="connsiteY90" fmla="*/ 125730 h 762000"/>
                  <a:gd name="connsiteX91" fmla="*/ 408815 w 647986"/>
                  <a:gd name="connsiteY91" fmla="*/ 125730 h 762000"/>
                  <a:gd name="connsiteX92" fmla="*/ 474537 w 647986"/>
                  <a:gd name="connsiteY92" fmla="*/ 190500 h 762000"/>
                  <a:gd name="connsiteX93" fmla="*/ 474537 w 647986"/>
                  <a:gd name="connsiteY93" fmla="*/ 193357 h 762000"/>
                  <a:gd name="connsiteX94" fmla="*/ 506922 w 647986"/>
                  <a:gd name="connsiteY94" fmla="*/ 254317 h 762000"/>
                  <a:gd name="connsiteX95" fmla="*/ 435485 w 647986"/>
                  <a:gd name="connsiteY95" fmla="*/ 312420 h 762000"/>
                  <a:gd name="connsiteX96" fmla="*/ 638367 w 647986"/>
                  <a:gd name="connsiteY96" fmla="*/ 412432 h 762000"/>
                  <a:gd name="connsiteX97" fmla="*/ 572645 w 647986"/>
                  <a:gd name="connsiteY97" fmla="*/ 299085 h 762000"/>
                  <a:gd name="connsiteX98" fmla="*/ 572645 w 647986"/>
                  <a:gd name="connsiteY98" fmla="*/ 295275 h 762000"/>
                  <a:gd name="connsiteX99" fmla="*/ 432627 w 647986"/>
                  <a:gd name="connsiteY99" fmla="*/ 40005 h 762000"/>
                  <a:gd name="connsiteX100" fmla="*/ 140210 w 647986"/>
                  <a:gd name="connsiteY100" fmla="*/ 40005 h 762000"/>
                  <a:gd name="connsiteX101" fmla="*/ 192 w 647986"/>
                  <a:gd name="connsiteY101" fmla="*/ 295275 h 762000"/>
                  <a:gd name="connsiteX102" fmla="*/ 112587 w 647986"/>
                  <a:gd name="connsiteY102" fmla="*/ 523875 h 762000"/>
                  <a:gd name="connsiteX103" fmla="*/ 112587 w 647986"/>
                  <a:gd name="connsiteY103" fmla="*/ 762000 h 762000"/>
                  <a:gd name="connsiteX104" fmla="*/ 413577 w 647986"/>
                  <a:gd name="connsiteY104" fmla="*/ 762000 h 762000"/>
                  <a:gd name="connsiteX105" fmla="*/ 413577 w 647986"/>
                  <a:gd name="connsiteY105" fmla="*/ 648652 h 762000"/>
                  <a:gd name="connsiteX106" fmla="*/ 460250 w 647986"/>
                  <a:gd name="connsiteY106" fmla="*/ 648652 h 762000"/>
                  <a:gd name="connsiteX107" fmla="*/ 540259 w 647986"/>
                  <a:gd name="connsiteY107" fmla="*/ 615315 h 762000"/>
                  <a:gd name="connsiteX108" fmla="*/ 572645 w 647986"/>
                  <a:gd name="connsiteY108" fmla="*/ 535305 h 762000"/>
                  <a:gd name="connsiteX109" fmla="*/ 572645 w 647986"/>
                  <a:gd name="connsiteY109" fmla="*/ 478155 h 762000"/>
                  <a:gd name="connsiteX110" fmla="*/ 614555 w 647986"/>
                  <a:gd name="connsiteY110" fmla="*/ 478155 h 762000"/>
                  <a:gd name="connsiteX111" fmla="*/ 638367 w 647986"/>
                  <a:gd name="connsiteY111" fmla="*/ 412432 h 762000"/>
                  <a:gd name="connsiteX0" fmla="*/ 435485 w 647986"/>
                  <a:gd name="connsiteY0" fmla="*/ 312420 h 762000"/>
                  <a:gd name="connsiteX1" fmla="*/ 350712 w 647986"/>
                  <a:gd name="connsiteY1" fmla="*/ 312420 h 762000"/>
                  <a:gd name="connsiteX2" fmla="*/ 284990 w 647986"/>
                  <a:gd name="connsiteY2" fmla="*/ 377190 h 762000"/>
                  <a:gd name="connsiteX3" fmla="*/ 284990 w 647986"/>
                  <a:gd name="connsiteY3" fmla="*/ 447675 h 762000"/>
                  <a:gd name="connsiteX4" fmla="*/ 242127 w 647986"/>
                  <a:gd name="connsiteY4" fmla="*/ 447675 h 762000"/>
                  <a:gd name="connsiteX5" fmla="*/ 242127 w 647986"/>
                  <a:gd name="connsiteY5" fmla="*/ 391477 h 762000"/>
                  <a:gd name="connsiteX6" fmla="*/ 228792 w 647986"/>
                  <a:gd name="connsiteY6" fmla="*/ 329565 h 762000"/>
                  <a:gd name="connsiteX7" fmla="*/ 200217 w 647986"/>
                  <a:gd name="connsiteY7" fmla="*/ 304800 h 762000"/>
                  <a:gd name="connsiteX8" fmla="*/ 179262 w 647986"/>
                  <a:gd name="connsiteY8" fmla="*/ 286702 h 762000"/>
                  <a:gd name="connsiteX9" fmla="*/ 172594 w 647986"/>
                  <a:gd name="connsiteY9" fmla="*/ 273367 h 762000"/>
                  <a:gd name="connsiteX10" fmla="*/ 207837 w 647986"/>
                  <a:gd name="connsiteY10" fmla="*/ 268605 h 762000"/>
                  <a:gd name="connsiteX11" fmla="*/ 218315 w 647986"/>
                  <a:gd name="connsiteY11" fmla="*/ 259080 h 762000"/>
                  <a:gd name="connsiteX12" fmla="*/ 210694 w 647986"/>
                  <a:gd name="connsiteY12" fmla="*/ 246697 h 762000"/>
                  <a:gd name="connsiteX13" fmla="*/ 166880 w 647986"/>
                  <a:gd name="connsiteY13" fmla="*/ 251460 h 762000"/>
                  <a:gd name="connsiteX14" fmla="*/ 165927 w 647986"/>
                  <a:gd name="connsiteY14" fmla="*/ 246697 h 762000"/>
                  <a:gd name="connsiteX15" fmla="*/ 213552 w 647986"/>
                  <a:gd name="connsiteY15" fmla="*/ 185737 h 762000"/>
                  <a:gd name="connsiteX16" fmla="*/ 224982 w 647986"/>
                  <a:gd name="connsiteY16" fmla="*/ 182880 h 762000"/>
                  <a:gd name="connsiteX17" fmla="*/ 227840 w 647986"/>
                  <a:gd name="connsiteY17" fmla="*/ 181927 h 762000"/>
                  <a:gd name="connsiteX18" fmla="*/ 228792 w 647986"/>
                  <a:gd name="connsiteY18" fmla="*/ 181927 h 762000"/>
                  <a:gd name="connsiteX19" fmla="*/ 241174 w 647986"/>
                  <a:gd name="connsiteY19" fmla="*/ 184785 h 762000"/>
                  <a:gd name="connsiteX20" fmla="*/ 245937 w 647986"/>
                  <a:gd name="connsiteY20" fmla="*/ 185737 h 762000"/>
                  <a:gd name="connsiteX21" fmla="*/ 251652 w 647986"/>
                  <a:gd name="connsiteY21" fmla="*/ 186690 h 762000"/>
                  <a:gd name="connsiteX22" fmla="*/ 264987 w 647986"/>
                  <a:gd name="connsiteY22" fmla="*/ 226695 h 762000"/>
                  <a:gd name="connsiteX23" fmla="*/ 245937 w 647986"/>
                  <a:gd name="connsiteY23" fmla="*/ 263842 h 762000"/>
                  <a:gd name="connsiteX24" fmla="*/ 244985 w 647986"/>
                  <a:gd name="connsiteY24" fmla="*/ 279082 h 762000"/>
                  <a:gd name="connsiteX25" fmla="*/ 259272 w 647986"/>
                  <a:gd name="connsiteY25" fmla="*/ 280035 h 762000"/>
                  <a:gd name="connsiteX26" fmla="*/ 275465 w 647986"/>
                  <a:gd name="connsiteY26" fmla="*/ 260032 h 762000"/>
                  <a:gd name="connsiteX27" fmla="*/ 276417 w 647986"/>
                  <a:gd name="connsiteY27" fmla="*/ 260032 h 762000"/>
                  <a:gd name="connsiteX28" fmla="*/ 323090 w 647986"/>
                  <a:gd name="connsiteY28" fmla="*/ 245745 h 762000"/>
                  <a:gd name="connsiteX29" fmla="*/ 327852 w 647986"/>
                  <a:gd name="connsiteY29" fmla="*/ 239077 h 762000"/>
                  <a:gd name="connsiteX30" fmla="*/ 325947 w 647986"/>
                  <a:gd name="connsiteY30" fmla="*/ 231457 h 762000"/>
                  <a:gd name="connsiteX31" fmla="*/ 311660 w 647986"/>
                  <a:gd name="connsiteY31" fmla="*/ 228600 h 762000"/>
                  <a:gd name="connsiteX32" fmla="*/ 284037 w 647986"/>
                  <a:gd name="connsiteY32" fmla="*/ 238125 h 762000"/>
                  <a:gd name="connsiteX33" fmla="*/ 280227 w 647986"/>
                  <a:gd name="connsiteY33" fmla="*/ 193357 h 762000"/>
                  <a:gd name="connsiteX34" fmla="*/ 303087 w 647986"/>
                  <a:gd name="connsiteY34" fmla="*/ 195262 h 762000"/>
                  <a:gd name="connsiteX35" fmla="*/ 323090 w 647986"/>
                  <a:gd name="connsiteY35" fmla="*/ 193357 h 762000"/>
                  <a:gd name="connsiteX36" fmla="*/ 370715 w 647986"/>
                  <a:gd name="connsiteY36" fmla="*/ 223837 h 762000"/>
                  <a:gd name="connsiteX37" fmla="*/ 418340 w 647986"/>
                  <a:gd name="connsiteY37" fmla="*/ 279082 h 762000"/>
                  <a:gd name="connsiteX38" fmla="*/ 423102 w 647986"/>
                  <a:gd name="connsiteY38" fmla="*/ 289560 h 762000"/>
                  <a:gd name="connsiteX39" fmla="*/ 434532 w 647986"/>
                  <a:gd name="connsiteY39" fmla="*/ 289560 h 762000"/>
                  <a:gd name="connsiteX40" fmla="*/ 439294 w 647986"/>
                  <a:gd name="connsiteY40" fmla="*/ 279082 h 762000"/>
                  <a:gd name="connsiteX41" fmla="*/ 413577 w 647986"/>
                  <a:gd name="connsiteY41" fmla="*/ 226695 h 762000"/>
                  <a:gd name="connsiteX42" fmla="*/ 446915 w 647986"/>
                  <a:gd name="connsiteY42" fmla="*/ 209550 h 762000"/>
                  <a:gd name="connsiteX43" fmla="*/ 445962 w 647986"/>
                  <a:gd name="connsiteY43" fmla="*/ 194310 h 762000"/>
                  <a:gd name="connsiteX44" fmla="*/ 430722 w 647986"/>
                  <a:gd name="connsiteY44" fmla="*/ 195262 h 762000"/>
                  <a:gd name="connsiteX45" fmla="*/ 395480 w 647986"/>
                  <a:gd name="connsiteY45" fmla="*/ 204787 h 762000"/>
                  <a:gd name="connsiteX46" fmla="*/ 345950 w 647986"/>
                  <a:gd name="connsiteY46" fmla="*/ 186690 h 762000"/>
                  <a:gd name="connsiteX47" fmla="*/ 383097 w 647986"/>
                  <a:gd name="connsiteY47" fmla="*/ 154305 h 762000"/>
                  <a:gd name="connsiteX48" fmla="*/ 379287 w 647986"/>
                  <a:gd name="connsiteY48" fmla="*/ 139065 h 762000"/>
                  <a:gd name="connsiteX49" fmla="*/ 365000 w 647986"/>
                  <a:gd name="connsiteY49" fmla="*/ 142875 h 762000"/>
                  <a:gd name="connsiteX50" fmla="*/ 276417 w 647986"/>
                  <a:gd name="connsiteY50" fmla="*/ 124777 h 762000"/>
                  <a:gd name="connsiteX51" fmla="*/ 270702 w 647986"/>
                  <a:gd name="connsiteY51" fmla="*/ 115252 h 762000"/>
                  <a:gd name="connsiteX52" fmla="*/ 259272 w 647986"/>
                  <a:gd name="connsiteY52" fmla="*/ 116205 h 762000"/>
                  <a:gd name="connsiteX53" fmla="*/ 254510 w 647986"/>
                  <a:gd name="connsiteY53" fmla="*/ 126682 h 762000"/>
                  <a:gd name="connsiteX54" fmla="*/ 220219 w 647986"/>
                  <a:gd name="connsiteY54" fmla="*/ 162877 h 762000"/>
                  <a:gd name="connsiteX55" fmla="*/ 178310 w 647986"/>
                  <a:gd name="connsiteY55" fmla="*/ 138112 h 762000"/>
                  <a:gd name="connsiteX56" fmla="*/ 167832 w 647986"/>
                  <a:gd name="connsiteY56" fmla="*/ 140970 h 762000"/>
                  <a:gd name="connsiteX57" fmla="*/ 164974 w 647986"/>
                  <a:gd name="connsiteY57" fmla="*/ 152400 h 762000"/>
                  <a:gd name="connsiteX58" fmla="*/ 151640 w 647986"/>
                  <a:gd name="connsiteY58" fmla="*/ 215265 h 762000"/>
                  <a:gd name="connsiteX59" fmla="*/ 148782 w 647986"/>
                  <a:gd name="connsiteY59" fmla="*/ 228600 h 762000"/>
                  <a:gd name="connsiteX60" fmla="*/ 144020 w 647986"/>
                  <a:gd name="connsiteY60" fmla="*/ 221932 h 762000"/>
                  <a:gd name="connsiteX61" fmla="*/ 136399 w 647986"/>
                  <a:gd name="connsiteY61" fmla="*/ 196215 h 762000"/>
                  <a:gd name="connsiteX62" fmla="*/ 129732 w 647986"/>
                  <a:gd name="connsiteY62" fmla="*/ 187642 h 762000"/>
                  <a:gd name="connsiteX63" fmla="*/ 119255 w 647986"/>
                  <a:gd name="connsiteY63" fmla="*/ 189547 h 762000"/>
                  <a:gd name="connsiteX64" fmla="*/ 116397 w 647986"/>
                  <a:gd name="connsiteY64" fmla="*/ 200025 h 762000"/>
                  <a:gd name="connsiteX65" fmla="*/ 126874 w 647986"/>
                  <a:gd name="connsiteY65" fmla="*/ 231457 h 762000"/>
                  <a:gd name="connsiteX66" fmla="*/ 150687 w 647986"/>
                  <a:gd name="connsiteY66" fmla="*/ 253365 h 762000"/>
                  <a:gd name="connsiteX67" fmla="*/ 163070 w 647986"/>
                  <a:gd name="connsiteY67" fmla="*/ 292417 h 762000"/>
                  <a:gd name="connsiteX68" fmla="*/ 138305 w 647986"/>
                  <a:gd name="connsiteY68" fmla="*/ 313372 h 762000"/>
                  <a:gd name="connsiteX69" fmla="*/ 132590 w 647986"/>
                  <a:gd name="connsiteY69" fmla="*/ 322897 h 762000"/>
                  <a:gd name="connsiteX70" fmla="*/ 138305 w 647986"/>
                  <a:gd name="connsiteY70" fmla="*/ 332422 h 762000"/>
                  <a:gd name="connsiteX71" fmla="*/ 148782 w 647986"/>
                  <a:gd name="connsiteY71" fmla="*/ 331470 h 762000"/>
                  <a:gd name="connsiteX72" fmla="*/ 174499 w 647986"/>
                  <a:gd name="connsiteY72" fmla="*/ 309562 h 762000"/>
                  <a:gd name="connsiteX73" fmla="*/ 191644 w 647986"/>
                  <a:gd name="connsiteY73" fmla="*/ 321945 h 762000"/>
                  <a:gd name="connsiteX74" fmla="*/ 216410 w 647986"/>
                  <a:gd name="connsiteY74" fmla="*/ 342900 h 762000"/>
                  <a:gd name="connsiteX75" fmla="*/ 224982 w 647986"/>
                  <a:gd name="connsiteY75" fmla="*/ 390525 h 762000"/>
                  <a:gd name="connsiteX76" fmla="*/ 224982 w 647986"/>
                  <a:gd name="connsiteY76" fmla="*/ 447675 h 762000"/>
                  <a:gd name="connsiteX77" fmla="*/ 181167 w 647986"/>
                  <a:gd name="connsiteY77" fmla="*/ 447675 h 762000"/>
                  <a:gd name="connsiteX78" fmla="*/ 143067 w 647986"/>
                  <a:gd name="connsiteY78" fmla="*/ 371475 h 762000"/>
                  <a:gd name="connsiteX79" fmla="*/ 83060 w 647986"/>
                  <a:gd name="connsiteY79" fmla="*/ 307657 h 762000"/>
                  <a:gd name="connsiteX80" fmla="*/ 82107 w 647986"/>
                  <a:gd name="connsiteY80" fmla="*/ 300990 h 762000"/>
                  <a:gd name="connsiteX81" fmla="*/ 84964 w 647986"/>
                  <a:gd name="connsiteY81" fmla="*/ 224790 h 762000"/>
                  <a:gd name="connsiteX82" fmla="*/ 82107 w 647986"/>
                  <a:gd name="connsiteY82" fmla="*/ 204787 h 762000"/>
                  <a:gd name="connsiteX83" fmla="*/ 134495 w 647986"/>
                  <a:gd name="connsiteY83" fmla="*/ 141922 h 762000"/>
                  <a:gd name="connsiteX84" fmla="*/ 196407 w 647986"/>
                  <a:gd name="connsiteY84" fmla="*/ 98107 h 762000"/>
                  <a:gd name="connsiteX85" fmla="*/ 211647 w 647986"/>
                  <a:gd name="connsiteY85" fmla="*/ 100012 h 762000"/>
                  <a:gd name="connsiteX86" fmla="*/ 257367 w 647986"/>
                  <a:gd name="connsiteY86" fmla="*/ 77152 h 762000"/>
                  <a:gd name="connsiteX87" fmla="*/ 305944 w 647986"/>
                  <a:gd name="connsiteY87" fmla="*/ 94297 h 762000"/>
                  <a:gd name="connsiteX88" fmla="*/ 363094 w 647986"/>
                  <a:gd name="connsiteY88" fmla="*/ 85725 h 762000"/>
                  <a:gd name="connsiteX89" fmla="*/ 405005 w 647986"/>
                  <a:gd name="connsiteY89" fmla="*/ 125730 h 762000"/>
                  <a:gd name="connsiteX90" fmla="*/ 408815 w 647986"/>
                  <a:gd name="connsiteY90" fmla="*/ 125730 h 762000"/>
                  <a:gd name="connsiteX91" fmla="*/ 474537 w 647986"/>
                  <a:gd name="connsiteY91" fmla="*/ 190500 h 762000"/>
                  <a:gd name="connsiteX92" fmla="*/ 474537 w 647986"/>
                  <a:gd name="connsiteY92" fmla="*/ 193357 h 762000"/>
                  <a:gd name="connsiteX93" fmla="*/ 506922 w 647986"/>
                  <a:gd name="connsiteY93" fmla="*/ 254317 h 762000"/>
                  <a:gd name="connsiteX94" fmla="*/ 435485 w 647986"/>
                  <a:gd name="connsiteY94" fmla="*/ 312420 h 762000"/>
                  <a:gd name="connsiteX95" fmla="*/ 638367 w 647986"/>
                  <a:gd name="connsiteY95" fmla="*/ 412432 h 762000"/>
                  <a:gd name="connsiteX96" fmla="*/ 572645 w 647986"/>
                  <a:gd name="connsiteY96" fmla="*/ 299085 h 762000"/>
                  <a:gd name="connsiteX97" fmla="*/ 572645 w 647986"/>
                  <a:gd name="connsiteY97" fmla="*/ 295275 h 762000"/>
                  <a:gd name="connsiteX98" fmla="*/ 432627 w 647986"/>
                  <a:gd name="connsiteY98" fmla="*/ 40005 h 762000"/>
                  <a:gd name="connsiteX99" fmla="*/ 140210 w 647986"/>
                  <a:gd name="connsiteY99" fmla="*/ 40005 h 762000"/>
                  <a:gd name="connsiteX100" fmla="*/ 192 w 647986"/>
                  <a:gd name="connsiteY100" fmla="*/ 295275 h 762000"/>
                  <a:gd name="connsiteX101" fmla="*/ 112587 w 647986"/>
                  <a:gd name="connsiteY101" fmla="*/ 523875 h 762000"/>
                  <a:gd name="connsiteX102" fmla="*/ 112587 w 647986"/>
                  <a:gd name="connsiteY102" fmla="*/ 762000 h 762000"/>
                  <a:gd name="connsiteX103" fmla="*/ 413577 w 647986"/>
                  <a:gd name="connsiteY103" fmla="*/ 762000 h 762000"/>
                  <a:gd name="connsiteX104" fmla="*/ 413577 w 647986"/>
                  <a:gd name="connsiteY104" fmla="*/ 648652 h 762000"/>
                  <a:gd name="connsiteX105" fmla="*/ 460250 w 647986"/>
                  <a:gd name="connsiteY105" fmla="*/ 648652 h 762000"/>
                  <a:gd name="connsiteX106" fmla="*/ 540259 w 647986"/>
                  <a:gd name="connsiteY106" fmla="*/ 615315 h 762000"/>
                  <a:gd name="connsiteX107" fmla="*/ 572645 w 647986"/>
                  <a:gd name="connsiteY107" fmla="*/ 535305 h 762000"/>
                  <a:gd name="connsiteX108" fmla="*/ 572645 w 647986"/>
                  <a:gd name="connsiteY108" fmla="*/ 478155 h 762000"/>
                  <a:gd name="connsiteX109" fmla="*/ 614555 w 647986"/>
                  <a:gd name="connsiteY109" fmla="*/ 478155 h 762000"/>
                  <a:gd name="connsiteX110" fmla="*/ 638367 w 647986"/>
                  <a:gd name="connsiteY110" fmla="*/ 412432 h 762000"/>
                  <a:gd name="connsiteX0" fmla="*/ 435485 w 647986"/>
                  <a:gd name="connsiteY0" fmla="*/ 312420 h 762000"/>
                  <a:gd name="connsiteX1" fmla="*/ 350712 w 647986"/>
                  <a:gd name="connsiteY1" fmla="*/ 312420 h 762000"/>
                  <a:gd name="connsiteX2" fmla="*/ 284990 w 647986"/>
                  <a:gd name="connsiteY2" fmla="*/ 377190 h 762000"/>
                  <a:gd name="connsiteX3" fmla="*/ 284990 w 647986"/>
                  <a:gd name="connsiteY3" fmla="*/ 447675 h 762000"/>
                  <a:gd name="connsiteX4" fmla="*/ 242127 w 647986"/>
                  <a:gd name="connsiteY4" fmla="*/ 447675 h 762000"/>
                  <a:gd name="connsiteX5" fmla="*/ 242127 w 647986"/>
                  <a:gd name="connsiteY5" fmla="*/ 391477 h 762000"/>
                  <a:gd name="connsiteX6" fmla="*/ 228792 w 647986"/>
                  <a:gd name="connsiteY6" fmla="*/ 329565 h 762000"/>
                  <a:gd name="connsiteX7" fmla="*/ 200217 w 647986"/>
                  <a:gd name="connsiteY7" fmla="*/ 304800 h 762000"/>
                  <a:gd name="connsiteX8" fmla="*/ 179262 w 647986"/>
                  <a:gd name="connsiteY8" fmla="*/ 286702 h 762000"/>
                  <a:gd name="connsiteX9" fmla="*/ 172594 w 647986"/>
                  <a:gd name="connsiteY9" fmla="*/ 273367 h 762000"/>
                  <a:gd name="connsiteX10" fmla="*/ 207837 w 647986"/>
                  <a:gd name="connsiteY10" fmla="*/ 268605 h 762000"/>
                  <a:gd name="connsiteX11" fmla="*/ 218315 w 647986"/>
                  <a:gd name="connsiteY11" fmla="*/ 259080 h 762000"/>
                  <a:gd name="connsiteX12" fmla="*/ 210694 w 647986"/>
                  <a:gd name="connsiteY12" fmla="*/ 246697 h 762000"/>
                  <a:gd name="connsiteX13" fmla="*/ 166880 w 647986"/>
                  <a:gd name="connsiteY13" fmla="*/ 251460 h 762000"/>
                  <a:gd name="connsiteX14" fmla="*/ 165927 w 647986"/>
                  <a:gd name="connsiteY14" fmla="*/ 246697 h 762000"/>
                  <a:gd name="connsiteX15" fmla="*/ 213552 w 647986"/>
                  <a:gd name="connsiteY15" fmla="*/ 185737 h 762000"/>
                  <a:gd name="connsiteX16" fmla="*/ 224982 w 647986"/>
                  <a:gd name="connsiteY16" fmla="*/ 182880 h 762000"/>
                  <a:gd name="connsiteX17" fmla="*/ 227840 w 647986"/>
                  <a:gd name="connsiteY17" fmla="*/ 181927 h 762000"/>
                  <a:gd name="connsiteX18" fmla="*/ 228792 w 647986"/>
                  <a:gd name="connsiteY18" fmla="*/ 181927 h 762000"/>
                  <a:gd name="connsiteX19" fmla="*/ 241174 w 647986"/>
                  <a:gd name="connsiteY19" fmla="*/ 184785 h 762000"/>
                  <a:gd name="connsiteX20" fmla="*/ 245937 w 647986"/>
                  <a:gd name="connsiteY20" fmla="*/ 185737 h 762000"/>
                  <a:gd name="connsiteX21" fmla="*/ 251652 w 647986"/>
                  <a:gd name="connsiteY21" fmla="*/ 186690 h 762000"/>
                  <a:gd name="connsiteX22" fmla="*/ 264987 w 647986"/>
                  <a:gd name="connsiteY22" fmla="*/ 226695 h 762000"/>
                  <a:gd name="connsiteX23" fmla="*/ 245937 w 647986"/>
                  <a:gd name="connsiteY23" fmla="*/ 263842 h 762000"/>
                  <a:gd name="connsiteX24" fmla="*/ 244985 w 647986"/>
                  <a:gd name="connsiteY24" fmla="*/ 279082 h 762000"/>
                  <a:gd name="connsiteX25" fmla="*/ 259272 w 647986"/>
                  <a:gd name="connsiteY25" fmla="*/ 280035 h 762000"/>
                  <a:gd name="connsiteX26" fmla="*/ 275465 w 647986"/>
                  <a:gd name="connsiteY26" fmla="*/ 260032 h 762000"/>
                  <a:gd name="connsiteX27" fmla="*/ 276417 w 647986"/>
                  <a:gd name="connsiteY27" fmla="*/ 260032 h 762000"/>
                  <a:gd name="connsiteX28" fmla="*/ 323090 w 647986"/>
                  <a:gd name="connsiteY28" fmla="*/ 245745 h 762000"/>
                  <a:gd name="connsiteX29" fmla="*/ 327852 w 647986"/>
                  <a:gd name="connsiteY29" fmla="*/ 239077 h 762000"/>
                  <a:gd name="connsiteX30" fmla="*/ 325947 w 647986"/>
                  <a:gd name="connsiteY30" fmla="*/ 231457 h 762000"/>
                  <a:gd name="connsiteX31" fmla="*/ 311660 w 647986"/>
                  <a:gd name="connsiteY31" fmla="*/ 228600 h 762000"/>
                  <a:gd name="connsiteX32" fmla="*/ 284037 w 647986"/>
                  <a:gd name="connsiteY32" fmla="*/ 238125 h 762000"/>
                  <a:gd name="connsiteX33" fmla="*/ 280227 w 647986"/>
                  <a:gd name="connsiteY33" fmla="*/ 193357 h 762000"/>
                  <a:gd name="connsiteX34" fmla="*/ 303087 w 647986"/>
                  <a:gd name="connsiteY34" fmla="*/ 195262 h 762000"/>
                  <a:gd name="connsiteX35" fmla="*/ 323090 w 647986"/>
                  <a:gd name="connsiteY35" fmla="*/ 193357 h 762000"/>
                  <a:gd name="connsiteX36" fmla="*/ 370715 w 647986"/>
                  <a:gd name="connsiteY36" fmla="*/ 223837 h 762000"/>
                  <a:gd name="connsiteX37" fmla="*/ 418340 w 647986"/>
                  <a:gd name="connsiteY37" fmla="*/ 279082 h 762000"/>
                  <a:gd name="connsiteX38" fmla="*/ 423102 w 647986"/>
                  <a:gd name="connsiteY38" fmla="*/ 289560 h 762000"/>
                  <a:gd name="connsiteX39" fmla="*/ 434532 w 647986"/>
                  <a:gd name="connsiteY39" fmla="*/ 289560 h 762000"/>
                  <a:gd name="connsiteX40" fmla="*/ 439294 w 647986"/>
                  <a:gd name="connsiteY40" fmla="*/ 279082 h 762000"/>
                  <a:gd name="connsiteX41" fmla="*/ 413577 w 647986"/>
                  <a:gd name="connsiteY41" fmla="*/ 226695 h 762000"/>
                  <a:gd name="connsiteX42" fmla="*/ 446915 w 647986"/>
                  <a:gd name="connsiteY42" fmla="*/ 209550 h 762000"/>
                  <a:gd name="connsiteX43" fmla="*/ 445962 w 647986"/>
                  <a:gd name="connsiteY43" fmla="*/ 194310 h 762000"/>
                  <a:gd name="connsiteX44" fmla="*/ 430722 w 647986"/>
                  <a:gd name="connsiteY44" fmla="*/ 195262 h 762000"/>
                  <a:gd name="connsiteX45" fmla="*/ 395480 w 647986"/>
                  <a:gd name="connsiteY45" fmla="*/ 204787 h 762000"/>
                  <a:gd name="connsiteX46" fmla="*/ 345950 w 647986"/>
                  <a:gd name="connsiteY46" fmla="*/ 186690 h 762000"/>
                  <a:gd name="connsiteX47" fmla="*/ 383097 w 647986"/>
                  <a:gd name="connsiteY47" fmla="*/ 154305 h 762000"/>
                  <a:gd name="connsiteX48" fmla="*/ 379287 w 647986"/>
                  <a:gd name="connsiteY48" fmla="*/ 139065 h 762000"/>
                  <a:gd name="connsiteX49" fmla="*/ 365000 w 647986"/>
                  <a:gd name="connsiteY49" fmla="*/ 142875 h 762000"/>
                  <a:gd name="connsiteX50" fmla="*/ 276417 w 647986"/>
                  <a:gd name="connsiteY50" fmla="*/ 124777 h 762000"/>
                  <a:gd name="connsiteX51" fmla="*/ 270702 w 647986"/>
                  <a:gd name="connsiteY51" fmla="*/ 115252 h 762000"/>
                  <a:gd name="connsiteX52" fmla="*/ 259272 w 647986"/>
                  <a:gd name="connsiteY52" fmla="*/ 116205 h 762000"/>
                  <a:gd name="connsiteX53" fmla="*/ 254510 w 647986"/>
                  <a:gd name="connsiteY53" fmla="*/ 126682 h 762000"/>
                  <a:gd name="connsiteX54" fmla="*/ 178310 w 647986"/>
                  <a:gd name="connsiteY54" fmla="*/ 138112 h 762000"/>
                  <a:gd name="connsiteX55" fmla="*/ 167832 w 647986"/>
                  <a:gd name="connsiteY55" fmla="*/ 140970 h 762000"/>
                  <a:gd name="connsiteX56" fmla="*/ 164974 w 647986"/>
                  <a:gd name="connsiteY56" fmla="*/ 152400 h 762000"/>
                  <a:gd name="connsiteX57" fmla="*/ 151640 w 647986"/>
                  <a:gd name="connsiteY57" fmla="*/ 215265 h 762000"/>
                  <a:gd name="connsiteX58" fmla="*/ 148782 w 647986"/>
                  <a:gd name="connsiteY58" fmla="*/ 228600 h 762000"/>
                  <a:gd name="connsiteX59" fmla="*/ 144020 w 647986"/>
                  <a:gd name="connsiteY59" fmla="*/ 221932 h 762000"/>
                  <a:gd name="connsiteX60" fmla="*/ 136399 w 647986"/>
                  <a:gd name="connsiteY60" fmla="*/ 196215 h 762000"/>
                  <a:gd name="connsiteX61" fmla="*/ 129732 w 647986"/>
                  <a:gd name="connsiteY61" fmla="*/ 187642 h 762000"/>
                  <a:gd name="connsiteX62" fmla="*/ 119255 w 647986"/>
                  <a:gd name="connsiteY62" fmla="*/ 189547 h 762000"/>
                  <a:gd name="connsiteX63" fmla="*/ 116397 w 647986"/>
                  <a:gd name="connsiteY63" fmla="*/ 200025 h 762000"/>
                  <a:gd name="connsiteX64" fmla="*/ 126874 w 647986"/>
                  <a:gd name="connsiteY64" fmla="*/ 231457 h 762000"/>
                  <a:gd name="connsiteX65" fmla="*/ 150687 w 647986"/>
                  <a:gd name="connsiteY65" fmla="*/ 253365 h 762000"/>
                  <a:gd name="connsiteX66" fmla="*/ 163070 w 647986"/>
                  <a:gd name="connsiteY66" fmla="*/ 292417 h 762000"/>
                  <a:gd name="connsiteX67" fmla="*/ 138305 w 647986"/>
                  <a:gd name="connsiteY67" fmla="*/ 313372 h 762000"/>
                  <a:gd name="connsiteX68" fmla="*/ 132590 w 647986"/>
                  <a:gd name="connsiteY68" fmla="*/ 322897 h 762000"/>
                  <a:gd name="connsiteX69" fmla="*/ 138305 w 647986"/>
                  <a:gd name="connsiteY69" fmla="*/ 332422 h 762000"/>
                  <a:gd name="connsiteX70" fmla="*/ 148782 w 647986"/>
                  <a:gd name="connsiteY70" fmla="*/ 331470 h 762000"/>
                  <a:gd name="connsiteX71" fmla="*/ 174499 w 647986"/>
                  <a:gd name="connsiteY71" fmla="*/ 309562 h 762000"/>
                  <a:gd name="connsiteX72" fmla="*/ 191644 w 647986"/>
                  <a:gd name="connsiteY72" fmla="*/ 321945 h 762000"/>
                  <a:gd name="connsiteX73" fmla="*/ 216410 w 647986"/>
                  <a:gd name="connsiteY73" fmla="*/ 342900 h 762000"/>
                  <a:gd name="connsiteX74" fmla="*/ 224982 w 647986"/>
                  <a:gd name="connsiteY74" fmla="*/ 390525 h 762000"/>
                  <a:gd name="connsiteX75" fmla="*/ 224982 w 647986"/>
                  <a:gd name="connsiteY75" fmla="*/ 447675 h 762000"/>
                  <a:gd name="connsiteX76" fmla="*/ 181167 w 647986"/>
                  <a:gd name="connsiteY76" fmla="*/ 447675 h 762000"/>
                  <a:gd name="connsiteX77" fmla="*/ 143067 w 647986"/>
                  <a:gd name="connsiteY77" fmla="*/ 371475 h 762000"/>
                  <a:gd name="connsiteX78" fmla="*/ 83060 w 647986"/>
                  <a:gd name="connsiteY78" fmla="*/ 307657 h 762000"/>
                  <a:gd name="connsiteX79" fmla="*/ 82107 w 647986"/>
                  <a:gd name="connsiteY79" fmla="*/ 300990 h 762000"/>
                  <a:gd name="connsiteX80" fmla="*/ 84964 w 647986"/>
                  <a:gd name="connsiteY80" fmla="*/ 224790 h 762000"/>
                  <a:gd name="connsiteX81" fmla="*/ 82107 w 647986"/>
                  <a:gd name="connsiteY81" fmla="*/ 204787 h 762000"/>
                  <a:gd name="connsiteX82" fmla="*/ 134495 w 647986"/>
                  <a:gd name="connsiteY82" fmla="*/ 141922 h 762000"/>
                  <a:gd name="connsiteX83" fmla="*/ 196407 w 647986"/>
                  <a:gd name="connsiteY83" fmla="*/ 98107 h 762000"/>
                  <a:gd name="connsiteX84" fmla="*/ 211647 w 647986"/>
                  <a:gd name="connsiteY84" fmla="*/ 100012 h 762000"/>
                  <a:gd name="connsiteX85" fmla="*/ 257367 w 647986"/>
                  <a:gd name="connsiteY85" fmla="*/ 77152 h 762000"/>
                  <a:gd name="connsiteX86" fmla="*/ 305944 w 647986"/>
                  <a:gd name="connsiteY86" fmla="*/ 94297 h 762000"/>
                  <a:gd name="connsiteX87" fmla="*/ 363094 w 647986"/>
                  <a:gd name="connsiteY87" fmla="*/ 85725 h 762000"/>
                  <a:gd name="connsiteX88" fmla="*/ 405005 w 647986"/>
                  <a:gd name="connsiteY88" fmla="*/ 125730 h 762000"/>
                  <a:gd name="connsiteX89" fmla="*/ 408815 w 647986"/>
                  <a:gd name="connsiteY89" fmla="*/ 125730 h 762000"/>
                  <a:gd name="connsiteX90" fmla="*/ 474537 w 647986"/>
                  <a:gd name="connsiteY90" fmla="*/ 190500 h 762000"/>
                  <a:gd name="connsiteX91" fmla="*/ 474537 w 647986"/>
                  <a:gd name="connsiteY91" fmla="*/ 193357 h 762000"/>
                  <a:gd name="connsiteX92" fmla="*/ 506922 w 647986"/>
                  <a:gd name="connsiteY92" fmla="*/ 254317 h 762000"/>
                  <a:gd name="connsiteX93" fmla="*/ 435485 w 647986"/>
                  <a:gd name="connsiteY93" fmla="*/ 312420 h 762000"/>
                  <a:gd name="connsiteX94" fmla="*/ 638367 w 647986"/>
                  <a:gd name="connsiteY94" fmla="*/ 412432 h 762000"/>
                  <a:gd name="connsiteX95" fmla="*/ 572645 w 647986"/>
                  <a:gd name="connsiteY95" fmla="*/ 299085 h 762000"/>
                  <a:gd name="connsiteX96" fmla="*/ 572645 w 647986"/>
                  <a:gd name="connsiteY96" fmla="*/ 295275 h 762000"/>
                  <a:gd name="connsiteX97" fmla="*/ 432627 w 647986"/>
                  <a:gd name="connsiteY97" fmla="*/ 40005 h 762000"/>
                  <a:gd name="connsiteX98" fmla="*/ 140210 w 647986"/>
                  <a:gd name="connsiteY98" fmla="*/ 40005 h 762000"/>
                  <a:gd name="connsiteX99" fmla="*/ 192 w 647986"/>
                  <a:gd name="connsiteY99" fmla="*/ 295275 h 762000"/>
                  <a:gd name="connsiteX100" fmla="*/ 112587 w 647986"/>
                  <a:gd name="connsiteY100" fmla="*/ 523875 h 762000"/>
                  <a:gd name="connsiteX101" fmla="*/ 112587 w 647986"/>
                  <a:gd name="connsiteY101" fmla="*/ 762000 h 762000"/>
                  <a:gd name="connsiteX102" fmla="*/ 413577 w 647986"/>
                  <a:gd name="connsiteY102" fmla="*/ 762000 h 762000"/>
                  <a:gd name="connsiteX103" fmla="*/ 413577 w 647986"/>
                  <a:gd name="connsiteY103" fmla="*/ 648652 h 762000"/>
                  <a:gd name="connsiteX104" fmla="*/ 460250 w 647986"/>
                  <a:gd name="connsiteY104" fmla="*/ 648652 h 762000"/>
                  <a:gd name="connsiteX105" fmla="*/ 540259 w 647986"/>
                  <a:gd name="connsiteY105" fmla="*/ 615315 h 762000"/>
                  <a:gd name="connsiteX106" fmla="*/ 572645 w 647986"/>
                  <a:gd name="connsiteY106" fmla="*/ 535305 h 762000"/>
                  <a:gd name="connsiteX107" fmla="*/ 572645 w 647986"/>
                  <a:gd name="connsiteY107" fmla="*/ 478155 h 762000"/>
                  <a:gd name="connsiteX108" fmla="*/ 614555 w 647986"/>
                  <a:gd name="connsiteY108" fmla="*/ 478155 h 762000"/>
                  <a:gd name="connsiteX109" fmla="*/ 638367 w 647986"/>
                  <a:gd name="connsiteY109" fmla="*/ 412432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</a:cxnLst>
                <a:rect l="l" t="t" r="r" b="b"/>
                <a:pathLst>
                  <a:path w="647986" h="762000">
                    <a:moveTo>
                      <a:pt x="435485" y="312420"/>
                    </a:moveTo>
                    <a:lnTo>
                      <a:pt x="350712" y="312420"/>
                    </a:lnTo>
                    <a:cubicBezTo>
                      <a:pt x="314517" y="312420"/>
                      <a:pt x="284990" y="340995"/>
                      <a:pt x="284990" y="377190"/>
                    </a:cubicBezTo>
                    <a:lnTo>
                      <a:pt x="284990" y="447675"/>
                    </a:lnTo>
                    <a:lnTo>
                      <a:pt x="242127" y="447675"/>
                    </a:lnTo>
                    <a:lnTo>
                      <a:pt x="242127" y="391477"/>
                    </a:lnTo>
                    <a:cubicBezTo>
                      <a:pt x="242127" y="371475"/>
                      <a:pt x="243080" y="345757"/>
                      <a:pt x="228792" y="329565"/>
                    </a:cubicBezTo>
                    <a:cubicBezTo>
                      <a:pt x="220219" y="320040"/>
                      <a:pt x="210694" y="312420"/>
                      <a:pt x="200217" y="304800"/>
                    </a:cubicBezTo>
                    <a:cubicBezTo>
                      <a:pt x="192597" y="300037"/>
                      <a:pt x="184977" y="294322"/>
                      <a:pt x="179262" y="286702"/>
                    </a:cubicBezTo>
                    <a:cubicBezTo>
                      <a:pt x="176405" y="282892"/>
                      <a:pt x="174499" y="278130"/>
                      <a:pt x="172594" y="273367"/>
                    </a:cubicBezTo>
                    <a:cubicBezTo>
                      <a:pt x="184024" y="268605"/>
                      <a:pt x="196407" y="267652"/>
                      <a:pt x="207837" y="268605"/>
                    </a:cubicBezTo>
                    <a:cubicBezTo>
                      <a:pt x="213552" y="268605"/>
                      <a:pt x="218315" y="264795"/>
                      <a:pt x="218315" y="259080"/>
                    </a:cubicBezTo>
                    <a:cubicBezTo>
                      <a:pt x="219267" y="253365"/>
                      <a:pt x="215457" y="248602"/>
                      <a:pt x="210694" y="246697"/>
                    </a:cubicBezTo>
                    <a:cubicBezTo>
                      <a:pt x="196407" y="244792"/>
                      <a:pt x="181167" y="246697"/>
                      <a:pt x="166880" y="251460"/>
                    </a:cubicBezTo>
                    <a:cubicBezTo>
                      <a:pt x="166880" y="249555"/>
                      <a:pt x="166880" y="247650"/>
                      <a:pt x="165927" y="246697"/>
                    </a:cubicBezTo>
                    <a:cubicBezTo>
                      <a:pt x="173706" y="235743"/>
                      <a:pt x="203710" y="196373"/>
                      <a:pt x="213552" y="185737"/>
                    </a:cubicBezTo>
                    <a:cubicBezTo>
                      <a:pt x="216410" y="184785"/>
                      <a:pt x="220219" y="183832"/>
                      <a:pt x="224982" y="182880"/>
                    </a:cubicBezTo>
                    <a:lnTo>
                      <a:pt x="227840" y="181927"/>
                    </a:lnTo>
                    <a:lnTo>
                      <a:pt x="228792" y="181927"/>
                    </a:lnTo>
                    <a:cubicBezTo>
                      <a:pt x="233555" y="182880"/>
                      <a:pt x="237365" y="183832"/>
                      <a:pt x="241174" y="184785"/>
                    </a:cubicBezTo>
                    <a:lnTo>
                      <a:pt x="245937" y="185737"/>
                    </a:lnTo>
                    <a:lnTo>
                      <a:pt x="251652" y="186690"/>
                    </a:lnTo>
                    <a:cubicBezTo>
                      <a:pt x="261177" y="198120"/>
                      <a:pt x="265940" y="212407"/>
                      <a:pt x="264987" y="226695"/>
                    </a:cubicBezTo>
                    <a:cubicBezTo>
                      <a:pt x="264035" y="240982"/>
                      <a:pt x="257367" y="254317"/>
                      <a:pt x="245937" y="263842"/>
                    </a:cubicBezTo>
                    <a:cubicBezTo>
                      <a:pt x="242127" y="267652"/>
                      <a:pt x="241174" y="274320"/>
                      <a:pt x="244985" y="279082"/>
                    </a:cubicBezTo>
                    <a:cubicBezTo>
                      <a:pt x="248794" y="282892"/>
                      <a:pt x="254510" y="283845"/>
                      <a:pt x="259272" y="280035"/>
                    </a:cubicBezTo>
                    <a:cubicBezTo>
                      <a:pt x="265940" y="274320"/>
                      <a:pt x="271655" y="267652"/>
                      <a:pt x="275465" y="260032"/>
                    </a:cubicBezTo>
                    <a:lnTo>
                      <a:pt x="276417" y="260032"/>
                    </a:lnTo>
                    <a:cubicBezTo>
                      <a:pt x="292610" y="258127"/>
                      <a:pt x="308802" y="253365"/>
                      <a:pt x="323090" y="245745"/>
                    </a:cubicBezTo>
                    <a:cubicBezTo>
                      <a:pt x="324994" y="243840"/>
                      <a:pt x="326900" y="241935"/>
                      <a:pt x="327852" y="239077"/>
                    </a:cubicBezTo>
                    <a:cubicBezTo>
                      <a:pt x="328805" y="236220"/>
                      <a:pt x="327852" y="233362"/>
                      <a:pt x="325947" y="231457"/>
                    </a:cubicBezTo>
                    <a:cubicBezTo>
                      <a:pt x="322137" y="226695"/>
                      <a:pt x="316422" y="225742"/>
                      <a:pt x="311660" y="228600"/>
                    </a:cubicBezTo>
                    <a:cubicBezTo>
                      <a:pt x="303087" y="233362"/>
                      <a:pt x="294515" y="237172"/>
                      <a:pt x="284037" y="238125"/>
                    </a:cubicBezTo>
                    <a:cubicBezTo>
                      <a:pt x="278798" y="232251"/>
                      <a:pt x="277052" y="200501"/>
                      <a:pt x="280227" y="193357"/>
                    </a:cubicBezTo>
                    <a:cubicBezTo>
                      <a:pt x="287847" y="194310"/>
                      <a:pt x="295467" y="195262"/>
                      <a:pt x="303087" y="195262"/>
                    </a:cubicBezTo>
                    <a:cubicBezTo>
                      <a:pt x="309755" y="195262"/>
                      <a:pt x="316422" y="194310"/>
                      <a:pt x="323090" y="193357"/>
                    </a:cubicBezTo>
                    <a:cubicBezTo>
                      <a:pt x="335472" y="208597"/>
                      <a:pt x="351665" y="219075"/>
                      <a:pt x="370715" y="223837"/>
                    </a:cubicBezTo>
                    <a:cubicBezTo>
                      <a:pt x="395480" y="236220"/>
                      <a:pt x="418340" y="252412"/>
                      <a:pt x="418340" y="279082"/>
                    </a:cubicBezTo>
                    <a:cubicBezTo>
                      <a:pt x="418340" y="282892"/>
                      <a:pt x="420244" y="287655"/>
                      <a:pt x="423102" y="289560"/>
                    </a:cubicBezTo>
                    <a:cubicBezTo>
                      <a:pt x="426912" y="291465"/>
                      <a:pt x="430722" y="291465"/>
                      <a:pt x="434532" y="289560"/>
                    </a:cubicBezTo>
                    <a:cubicBezTo>
                      <a:pt x="438342" y="287655"/>
                      <a:pt x="440247" y="282892"/>
                      <a:pt x="439294" y="279082"/>
                    </a:cubicBezTo>
                    <a:cubicBezTo>
                      <a:pt x="439294" y="258127"/>
                      <a:pt x="429769" y="239077"/>
                      <a:pt x="413577" y="226695"/>
                    </a:cubicBezTo>
                    <a:cubicBezTo>
                      <a:pt x="426912" y="225742"/>
                      <a:pt x="438342" y="219075"/>
                      <a:pt x="446915" y="209550"/>
                    </a:cubicBezTo>
                    <a:cubicBezTo>
                      <a:pt x="450725" y="204787"/>
                      <a:pt x="449772" y="198120"/>
                      <a:pt x="445962" y="194310"/>
                    </a:cubicBezTo>
                    <a:cubicBezTo>
                      <a:pt x="441200" y="190500"/>
                      <a:pt x="434532" y="191452"/>
                      <a:pt x="430722" y="195262"/>
                    </a:cubicBezTo>
                    <a:cubicBezTo>
                      <a:pt x="425960" y="200977"/>
                      <a:pt x="413577" y="205740"/>
                      <a:pt x="395480" y="204787"/>
                    </a:cubicBezTo>
                    <a:cubicBezTo>
                      <a:pt x="377382" y="204787"/>
                      <a:pt x="359285" y="198120"/>
                      <a:pt x="345950" y="186690"/>
                    </a:cubicBezTo>
                    <a:cubicBezTo>
                      <a:pt x="361190" y="180022"/>
                      <a:pt x="374525" y="168592"/>
                      <a:pt x="383097" y="154305"/>
                    </a:cubicBezTo>
                    <a:cubicBezTo>
                      <a:pt x="385955" y="149542"/>
                      <a:pt x="384050" y="142875"/>
                      <a:pt x="379287" y="139065"/>
                    </a:cubicBezTo>
                    <a:cubicBezTo>
                      <a:pt x="374525" y="136207"/>
                      <a:pt x="367857" y="138112"/>
                      <a:pt x="365000" y="142875"/>
                    </a:cubicBezTo>
                    <a:cubicBezTo>
                      <a:pt x="347855" y="140494"/>
                      <a:pt x="292133" y="129381"/>
                      <a:pt x="276417" y="124777"/>
                    </a:cubicBezTo>
                    <a:cubicBezTo>
                      <a:pt x="260701" y="120173"/>
                      <a:pt x="274512" y="117157"/>
                      <a:pt x="270702" y="115252"/>
                    </a:cubicBezTo>
                    <a:cubicBezTo>
                      <a:pt x="266892" y="113347"/>
                      <a:pt x="263082" y="113347"/>
                      <a:pt x="259272" y="116205"/>
                    </a:cubicBezTo>
                    <a:cubicBezTo>
                      <a:pt x="255462" y="118110"/>
                      <a:pt x="254510" y="122872"/>
                      <a:pt x="254510" y="126682"/>
                    </a:cubicBezTo>
                    <a:cubicBezTo>
                      <a:pt x="241016" y="130333"/>
                      <a:pt x="192756" y="135731"/>
                      <a:pt x="178310" y="138112"/>
                    </a:cubicBezTo>
                    <a:cubicBezTo>
                      <a:pt x="163864" y="140493"/>
                      <a:pt x="170690" y="138112"/>
                      <a:pt x="167832" y="140970"/>
                    </a:cubicBezTo>
                    <a:cubicBezTo>
                      <a:pt x="164974" y="143827"/>
                      <a:pt x="164022" y="147637"/>
                      <a:pt x="164974" y="152400"/>
                    </a:cubicBezTo>
                    <a:cubicBezTo>
                      <a:pt x="162275" y="164782"/>
                      <a:pt x="154339" y="202565"/>
                      <a:pt x="151640" y="215265"/>
                    </a:cubicBezTo>
                    <a:cubicBezTo>
                      <a:pt x="149735" y="219075"/>
                      <a:pt x="148782" y="223837"/>
                      <a:pt x="148782" y="228600"/>
                    </a:cubicBezTo>
                    <a:cubicBezTo>
                      <a:pt x="146877" y="226695"/>
                      <a:pt x="144972" y="224790"/>
                      <a:pt x="144020" y="221932"/>
                    </a:cubicBezTo>
                    <a:cubicBezTo>
                      <a:pt x="140210" y="214312"/>
                      <a:pt x="137352" y="204787"/>
                      <a:pt x="136399" y="196215"/>
                    </a:cubicBezTo>
                    <a:cubicBezTo>
                      <a:pt x="135447" y="192405"/>
                      <a:pt x="132590" y="188595"/>
                      <a:pt x="129732" y="187642"/>
                    </a:cubicBezTo>
                    <a:cubicBezTo>
                      <a:pt x="125922" y="185737"/>
                      <a:pt x="122112" y="186690"/>
                      <a:pt x="119255" y="189547"/>
                    </a:cubicBezTo>
                    <a:cubicBezTo>
                      <a:pt x="116397" y="192405"/>
                      <a:pt x="114492" y="196215"/>
                      <a:pt x="116397" y="200025"/>
                    </a:cubicBezTo>
                    <a:cubicBezTo>
                      <a:pt x="118302" y="211455"/>
                      <a:pt x="121160" y="221932"/>
                      <a:pt x="126874" y="231457"/>
                    </a:cubicBezTo>
                    <a:cubicBezTo>
                      <a:pt x="132590" y="240982"/>
                      <a:pt x="140210" y="248602"/>
                      <a:pt x="150687" y="253365"/>
                    </a:cubicBezTo>
                    <a:cubicBezTo>
                      <a:pt x="151640" y="266700"/>
                      <a:pt x="156402" y="280035"/>
                      <a:pt x="163070" y="292417"/>
                    </a:cubicBezTo>
                    <a:cubicBezTo>
                      <a:pt x="156402" y="300990"/>
                      <a:pt x="147830" y="307657"/>
                      <a:pt x="138305" y="313372"/>
                    </a:cubicBezTo>
                    <a:cubicBezTo>
                      <a:pt x="135447" y="315277"/>
                      <a:pt x="133542" y="319087"/>
                      <a:pt x="132590" y="322897"/>
                    </a:cubicBezTo>
                    <a:cubicBezTo>
                      <a:pt x="132590" y="326707"/>
                      <a:pt x="134495" y="330517"/>
                      <a:pt x="138305" y="332422"/>
                    </a:cubicBezTo>
                    <a:cubicBezTo>
                      <a:pt x="142115" y="334327"/>
                      <a:pt x="145924" y="334327"/>
                      <a:pt x="148782" y="331470"/>
                    </a:cubicBezTo>
                    <a:cubicBezTo>
                      <a:pt x="158307" y="324802"/>
                      <a:pt x="166880" y="318135"/>
                      <a:pt x="174499" y="309562"/>
                    </a:cubicBezTo>
                    <a:cubicBezTo>
                      <a:pt x="180215" y="314325"/>
                      <a:pt x="185930" y="318135"/>
                      <a:pt x="191644" y="321945"/>
                    </a:cubicBezTo>
                    <a:cubicBezTo>
                      <a:pt x="201169" y="327660"/>
                      <a:pt x="208790" y="334327"/>
                      <a:pt x="216410" y="342900"/>
                    </a:cubicBezTo>
                    <a:cubicBezTo>
                      <a:pt x="224982" y="353377"/>
                      <a:pt x="224982" y="373380"/>
                      <a:pt x="224982" y="390525"/>
                    </a:cubicBezTo>
                    <a:lnTo>
                      <a:pt x="224982" y="447675"/>
                    </a:lnTo>
                    <a:lnTo>
                      <a:pt x="181167" y="447675"/>
                    </a:lnTo>
                    <a:cubicBezTo>
                      <a:pt x="181167" y="377190"/>
                      <a:pt x="146877" y="373380"/>
                      <a:pt x="143067" y="371475"/>
                    </a:cubicBezTo>
                    <a:cubicBezTo>
                      <a:pt x="128780" y="367665"/>
                      <a:pt x="91632" y="347662"/>
                      <a:pt x="83060" y="307657"/>
                    </a:cubicBezTo>
                    <a:cubicBezTo>
                      <a:pt x="82107" y="305752"/>
                      <a:pt x="82107" y="302895"/>
                      <a:pt x="82107" y="300990"/>
                    </a:cubicBezTo>
                    <a:cubicBezTo>
                      <a:pt x="65914" y="278130"/>
                      <a:pt x="66867" y="246697"/>
                      <a:pt x="84964" y="224790"/>
                    </a:cubicBezTo>
                    <a:cubicBezTo>
                      <a:pt x="83060" y="218122"/>
                      <a:pt x="82107" y="211455"/>
                      <a:pt x="82107" y="204787"/>
                    </a:cubicBezTo>
                    <a:cubicBezTo>
                      <a:pt x="82107" y="174307"/>
                      <a:pt x="104014" y="147637"/>
                      <a:pt x="134495" y="141922"/>
                    </a:cubicBezTo>
                    <a:cubicBezTo>
                      <a:pt x="144020" y="115252"/>
                      <a:pt x="168785" y="97155"/>
                      <a:pt x="196407" y="98107"/>
                    </a:cubicBezTo>
                    <a:cubicBezTo>
                      <a:pt x="201169" y="98107"/>
                      <a:pt x="206885" y="99060"/>
                      <a:pt x="211647" y="100012"/>
                    </a:cubicBezTo>
                    <a:cubicBezTo>
                      <a:pt x="223077" y="86677"/>
                      <a:pt x="239269" y="79057"/>
                      <a:pt x="257367" y="77152"/>
                    </a:cubicBezTo>
                    <a:cubicBezTo>
                      <a:pt x="275465" y="76200"/>
                      <a:pt x="292610" y="81915"/>
                      <a:pt x="305944" y="94297"/>
                    </a:cubicBezTo>
                    <a:cubicBezTo>
                      <a:pt x="323090" y="82867"/>
                      <a:pt x="344044" y="80010"/>
                      <a:pt x="363094" y="85725"/>
                    </a:cubicBezTo>
                    <a:cubicBezTo>
                      <a:pt x="383097" y="91440"/>
                      <a:pt x="398337" y="106680"/>
                      <a:pt x="405005" y="125730"/>
                    </a:cubicBezTo>
                    <a:lnTo>
                      <a:pt x="408815" y="125730"/>
                    </a:lnTo>
                    <a:cubicBezTo>
                      <a:pt x="445010" y="125730"/>
                      <a:pt x="473585" y="154305"/>
                      <a:pt x="474537" y="190500"/>
                    </a:cubicBezTo>
                    <a:lnTo>
                      <a:pt x="474537" y="193357"/>
                    </a:lnTo>
                    <a:cubicBezTo>
                      <a:pt x="496444" y="205740"/>
                      <a:pt x="508827" y="229552"/>
                      <a:pt x="506922" y="254317"/>
                    </a:cubicBezTo>
                    <a:cubicBezTo>
                      <a:pt x="499302" y="287655"/>
                      <a:pt x="469775" y="313372"/>
                      <a:pt x="435485" y="312420"/>
                    </a:cubicBezTo>
                    <a:close/>
                    <a:moveTo>
                      <a:pt x="638367" y="412432"/>
                    </a:moveTo>
                    <a:lnTo>
                      <a:pt x="572645" y="299085"/>
                    </a:lnTo>
                    <a:lnTo>
                      <a:pt x="572645" y="295275"/>
                    </a:lnTo>
                    <a:cubicBezTo>
                      <a:pt x="576455" y="190500"/>
                      <a:pt x="523115" y="92392"/>
                      <a:pt x="432627" y="40005"/>
                    </a:cubicBezTo>
                    <a:cubicBezTo>
                      <a:pt x="342140" y="-13335"/>
                      <a:pt x="230697" y="-13335"/>
                      <a:pt x="140210" y="40005"/>
                    </a:cubicBezTo>
                    <a:cubicBezTo>
                      <a:pt x="49722" y="92392"/>
                      <a:pt x="-3618" y="190500"/>
                      <a:pt x="192" y="295275"/>
                    </a:cubicBezTo>
                    <a:cubicBezTo>
                      <a:pt x="192" y="384810"/>
                      <a:pt x="41149" y="469582"/>
                      <a:pt x="112587" y="523875"/>
                    </a:cubicBezTo>
                    <a:lnTo>
                      <a:pt x="112587" y="762000"/>
                    </a:lnTo>
                    <a:lnTo>
                      <a:pt x="413577" y="762000"/>
                    </a:lnTo>
                    <a:lnTo>
                      <a:pt x="413577" y="648652"/>
                    </a:lnTo>
                    <a:lnTo>
                      <a:pt x="460250" y="648652"/>
                    </a:lnTo>
                    <a:cubicBezTo>
                      <a:pt x="490730" y="648652"/>
                      <a:pt x="519305" y="637222"/>
                      <a:pt x="540259" y="615315"/>
                    </a:cubicBezTo>
                    <a:cubicBezTo>
                      <a:pt x="561215" y="594360"/>
                      <a:pt x="572645" y="564832"/>
                      <a:pt x="572645" y="535305"/>
                    </a:cubicBezTo>
                    <a:lnTo>
                      <a:pt x="572645" y="478155"/>
                    </a:lnTo>
                    <a:lnTo>
                      <a:pt x="614555" y="478155"/>
                    </a:lnTo>
                    <a:cubicBezTo>
                      <a:pt x="639320" y="476250"/>
                      <a:pt x="661227" y="447675"/>
                      <a:pt x="638367" y="412432"/>
                    </a:cubicBezTo>
                    <a:close/>
                  </a:path>
                </a:pathLst>
              </a:custGeom>
              <a:solidFill>
                <a:srgbClr val="77B5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 dirty="0"/>
              </a:p>
            </p:txBody>
          </p:sp>
          <p:sp>
            <p:nvSpPr>
              <p:cNvPr id="43" name="Owal 42">
                <a:extLst>
                  <a:ext uri="{FF2B5EF4-FFF2-40B4-BE49-F238E27FC236}">
                    <a16:creationId xmlns:a16="http://schemas.microsoft.com/office/drawing/2014/main" id="{9F628F37-EB30-4EB3-AADD-CE4D676ACF7A}"/>
                  </a:ext>
                </a:extLst>
              </p:cNvPr>
              <p:cNvSpPr/>
              <p:nvPr/>
            </p:nvSpPr>
            <p:spPr>
              <a:xfrm>
                <a:off x="6472868" y="5725003"/>
                <a:ext cx="648072" cy="35437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000" dirty="0"/>
              </a:p>
            </p:txBody>
          </p:sp>
          <p:sp>
            <p:nvSpPr>
              <p:cNvPr id="44" name="Owal 43">
                <a:extLst>
                  <a:ext uri="{FF2B5EF4-FFF2-40B4-BE49-F238E27FC236}">
                    <a16:creationId xmlns:a16="http://schemas.microsoft.com/office/drawing/2014/main" id="{D3B0F800-57E5-4D5C-BEE0-7FBBC69BD9C4}"/>
                  </a:ext>
                </a:extLst>
              </p:cNvPr>
              <p:cNvSpPr/>
              <p:nvPr/>
            </p:nvSpPr>
            <p:spPr>
              <a:xfrm rot="13957880">
                <a:off x="6518843" y="6057998"/>
                <a:ext cx="340424" cy="15646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600" dirty="0"/>
              </a:p>
            </p:txBody>
          </p:sp>
        </p:grpSp>
        <p:sp>
          <p:nvSpPr>
            <p:cNvPr id="41" name="Prostokąt 40">
              <a:extLst>
                <a:ext uri="{FF2B5EF4-FFF2-40B4-BE49-F238E27FC236}">
                  <a16:creationId xmlns:a16="http://schemas.microsoft.com/office/drawing/2014/main" id="{F4029CEF-2333-4EF8-9F7C-7366F4C2823D}"/>
                </a:ext>
              </a:extLst>
            </p:cNvPr>
            <p:cNvSpPr/>
            <p:nvPr/>
          </p:nvSpPr>
          <p:spPr>
            <a:xfrm>
              <a:off x="6193937" y="5628035"/>
              <a:ext cx="1223399" cy="5409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1100" b="1" dirty="0">
                  <a:solidFill>
                    <a:srgbClr val="77B5DF"/>
                  </a:solidFill>
                  <a:latin typeface="Fira Sans" panose="020B0503050000020004" pitchFamily="34" charset="0"/>
                  <a:cs typeface="Times New Roman" panose="02020603050405020304" pitchFamily="18" charset="0"/>
                </a:rPr>
                <a:t>f(x)</a:t>
              </a:r>
              <a:endParaRPr lang="pl-PL" sz="1100" b="1" dirty="0">
                <a:solidFill>
                  <a:srgbClr val="77B5DF"/>
                </a:solidFill>
              </a:endParaRPr>
            </a:p>
          </p:txBody>
        </p:sp>
      </p:grpSp>
      <p:grpSp>
        <p:nvGrpSpPr>
          <p:cNvPr id="45" name="Grupa 44">
            <a:extLst>
              <a:ext uri="{FF2B5EF4-FFF2-40B4-BE49-F238E27FC236}">
                <a16:creationId xmlns:a16="http://schemas.microsoft.com/office/drawing/2014/main" id="{7DE8A4C9-FE6B-4DD4-A3FB-49A378668158}"/>
              </a:ext>
            </a:extLst>
          </p:cNvPr>
          <p:cNvGrpSpPr/>
          <p:nvPr/>
        </p:nvGrpSpPr>
        <p:grpSpPr>
          <a:xfrm>
            <a:off x="6213873" y="1981436"/>
            <a:ext cx="1749358" cy="814099"/>
            <a:chOff x="7214152" y="2284487"/>
            <a:chExt cx="1749358" cy="814099"/>
          </a:xfrm>
        </p:grpSpPr>
        <p:grpSp>
          <p:nvGrpSpPr>
            <p:cNvPr id="46" name="Grafika 17" descr="Podziel się z osobą">
              <a:extLst>
                <a:ext uri="{FF2B5EF4-FFF2-40B4-BE49-F238E27FC236}">
                  <a16:creationId xmlns:a16="http://schemas.microsoft.com/office/drawing/2014/main" id="{47643E1E-6A36-4D14-8FEF-2C76A90B04D0}"/>
                </a:ext>
              </a:extLst>
            </p:cNvPr>
            <p:cNvGrpSpPr/>
            <p:nvPr/>
          </p:nvGrpSpPr>
          <p:grpSpPr>
            <a:xfrm>
              <a:off x="7214152" y="2446454"/>
              <a:ext cx="610040" cy="652132"/>
              <a:chOff x="7214152" y="2446454"/>
              <a:chExt cx="610040" cy="652132"/>
            </a:xfrm>
            <a:solidFill>
              <a:srgbClr val="77B5DF"/>
            </a:solidFill>
          </p:grpSpPr>
          <p:sp>
            <p:nvSpPr>
              <p:cNvPr id="59" name="Dowolny kształt: kształt 58">
                <a:extLst>
                  <a:ext uri="{FF2B5EF4-FFF2-40B4-BE49-F238E27FC236}">
                    <a16:creationId xmlns:a16="http://schemas.microsoft.com/office/drawing/2014/main" id="{36F700B8-1C22-4379-8F51-C587E7CFF940}"/>
                  </a:ext>
                </a:extLst>
              </p:cNvPr>
              <p:cNvSpPr/>
              <p:nvPr/>
            </p:nvSpPr>
            <p:spPr>
              <a:xfrm>
                <a:off x="7214152" y="2608379"/>
                <a:ext cx="247650" cy="247650"/>
              </a:xfrm>
              <a:custGeom>
                <a:avLst/>
                <a:gdLst>
                  <a:gd name="connsiteX0" fmla="*/ 126206 w 247650"/>
                  <a:gd name="connsiteY0" fmla="*/ 7144 h 247650"/>
                  <a:gd name="connsiteX1" fmla="*/ 7144 w 247650"/>
                  <a:gd name="connsiteY1" fmla="*/ 126206 h 247650"/>
                  <a:gd name="connsiteX2" fmla="*/ 126206 w 247650"/>
                  <a:gd name="connsiteY2" fmla="*/ 245269 h 247650"/>
                  <a:gd name="connsiteX3" fmla="*/ 245269 w 247650"/>
                  <a:gd name="connsiteY3" fmla="*/ 126206 h 247650"/>
                  <a:gd name="connsiteX4" fmla="*/ 126206 w 247650"/>
                  <a:gd name="connsiteY4" fmla="*/ 7144 h 247650"/>
                  <a:gd name="connsiteX5" fmla="*/ 126206 w 247650"/>
                  <a:gd name="connsiteY5" fmla="*/ 53245 h 247650"/>
                  <a:gd name="connsiteX6" fmla="*/ 159734 w 247650"/>
                  <a:gd name="connsiteY6" fmla="*/ 86582 h 247650"/>
                  <a:gd name="connsiteX7" fmla="*/ 126397 w 247650"/>
                  <a:gd name="connsiteY7" fmla="*/ 120110 h 247650"/>
                  <a:gd name="connsiteX8" fmla="*/ 92869 w 247650"/>
                  <a:gd name="connsiteY8" fmla="*/ 86773 h 247650"/>
                  <a:gd name="connsiteX9" fmla="*/ 92869 w 247650"/>
                  <a:gd name="connsiteY9" fmla="*/ 86677 h 247650"/>
                  <a:gd name="connsiteX10" fmla="*/ 126206 w 247650"/>
                  <a:gd name="connsiteY10" fmla="*/ 53245 h 247650"/>
                  <a:gd name="connsiteX11" fmla="*/ 192881 w 247650"/>
                  <a:gd name="connsiteY11" fmla="*/ 187262 h 247650"/>
                  <a:gd name="connsiteX12" fmla="*/ 59531 w 247650"/>
                  <a:gd name="connsiteY12" fmla="*/ 187262 h 247650"/>
                  <a:gd name="connsiteX13" fmla="*/ 59531 w 247650"/>
                  <a:gd name="connsiteY13" fmla="*/ 161544 h 247650"/>
                  <a:gd name="connsiteX14" fmla="*/ 66199 w 247650"/>
                  <a:gd name="connsiteY14" fmla="*/ 148209 h 247650"/>
                  <a:gd name="connsiteX15" fmla="*/ 98679 w 247650"/>
                  <a:gd name="connsiteY15" fmla="*/ 132969 h 247650"/>
                  <a:gd name="connsiteX16" fmla="*/ 126206 w 247650"/>
                  <a:gd name="connsiteY16" fmla="*/ 128873 h 247650"/>
                  <a:gd name="connsiteX17" fmla="*/ 153734 w 247650"/>
                  <a:gd name="connsiteY17" fmla="*/ 132969 h 247650"/>
                  <a:gd name="connsiteX18" fmla="*/ 186309 w 247650"/>
                  <a:gd name="connsiteY18" fmla="*/ 148876 h 247650"/>
                  <a:gd name="connsiteX19" fmla="*/ 192976 w 247650"/>
                  <a:gd name="connsiteY19" fmla="*/ 162211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7650" h="247650">
                    <a:moveTo>
                      <a:pt x="126206" y="7144"/>
                    </a:moveTo>
                    <a:cubicBezTo>
                      <a:pt x="60449" y="7144"/>
                      <a:pt x="7144" y="60449"/>
                      <a:pt x="7144" y="126206"/>
                    </a:cubicBezTo>
                    <a:cubicBezTo>
                      <a:pt x="7144" y="191963"/>
                      <a:pt x="60449" y="245269"/>
                      <a:pt x="126206" y="245269"/>
                    </a:cubicBezTo>
                    <a:cubicBezTo>
                      <a:pt x="191963" y="245269"/>
                      <a:pt x="245269" y="191963"/>
                      <a:pt x="245269" y="126206"/>
                    </a:cubicBezTo>
                    <a:cubicBezTo>
                      <a:pt x="245269" y="60449"/>
                      <a:pt x="191963" y="7144"/>
                      <a:pt x="126206" y="7144"/>
                    </a:cubicBezTo>
                    <a:close/>
                    <a:moveTo>
                      <a:pt x="126206" y="53245"/>
                    </a:moveTo>
                    <a:cubicBezTo>
                      <a:pt x="144670" y="53192"/>
                      <a:pt x="159682" y="68118"/>
                      <a:pt x="159734" y="86582"/>
                    </a:cubicBezTo>
                    <a:cubicBezTo>
                      <a:pt x="159787" y="105046"/>
                      <a:pt x="144861" y="120057"/>
                      <a:pt x="126397" y="120110"/>
                    </a:cubicBezTo>
                    <a:cubicBezTo>
                      <a:pt x="107933" y="120163"/>
                      <a:pt x="92921" y="105237"/>
                      <a:pt x="92869" y="86773"/>
                    </a:cubicBezTo>
                    <a:cubicBezTo>
                      <a:pt x="92869" y="86741"/>
                      <a:pt x="92869" y="86709"/>
                      <a:pt x="92869" y="86677"/>
                    </a:cubicBezTo>
                    <a:cubicBezTo>
                      <a:pt x="92869" y="68250"/>
                      <a:pt x="107779" y="53297"/>
                      <a:pt x="126206" y="53245"/>
                    </a:cubicBezTo>
                    <a:close/>
                    <a:moveTo>
                      <a:pt x="192881" y="187262"/>
                    </a:moveTo>
                    <a:lnTo>
                      <a:pt x="59531" y="187262"/>
                    </a:lnTo>
                    <a:lnTo>
                      <a:pt x="59531" y="161544"/>
                    </a:lnTo>
                    <a:cubicBezTo>
                      <a:pt x="59658" y="156328"/>
                      <a:pt x="62102" y="151440"/>
                      <a:pt x="66199" y="148209"/>
                    </a:cubicBezTo>
                    <a:cubicBezTo>
                      <a:pt x="76100" y="141354"/>
                      <a:pt x="87079" y="136203"/>
                      <a:pt x="98679" y="132969"/>
                    </a:cubicBezTo>
                    <a:cubicBezTo>
                      <a:pt x="107634" y="130398"/>
                      <a:pt x="116890" y="129021"/>
                      <a:pt x="126206" y="128873"/>
                    </a:cubicBezTo>
                    <a:cubicBezTo>
                      <a:pt x="135532" y="128901"/>
                      <a:pt x="144804" y="130281"/>
                      <a:pt x="153734" y="132969"/>
                    </a:cubicBezTo>
                    <a:cubicBezTo>
                      <a:pt x="165547" y="136037"/>
                      <a:pt x="176625" y="141446"/>
                      <a:pt x="186309" y="148876"/>
                    </a:cubicBezTo>
                    <a:cubicBezTo>
                      <a:pt x="190406" y="152107"/>
                      <a:pt x="192850" y="156995"/>
                      <a:pt x="192976" y="1622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60" name="Dowolny kształt: kształt 59">
                <a:extLst>
                  <a:ext uri="{FF2B5EF4-FFF2-40B4-BE49-F238E27FC236}">
                    <a16:creationId xmlns:a16="http://schemas.microsoft.com/office/drawing/2014/main" id="{234ACE2D-A097-4507-8047-E8150D426771}"/>
                  </a:ext>
                </a:extLst>
              </p:cNvPr>
              <p:cNvSpPr/>
              <p:nvPr/>
            </p:nvSpPr>
            <p:spPr>
              <a:xfrm>
                <a:off x="7468089" y="2577232"/>
                <a:ext cx="142875" cy="114300"/>
              </a:xfrm>
              <a:custGeom>
                <a:avLst/>
                <a:gdLst>
                  <a:gd name="connsiteX0" fmla="*/ 123730 w 142875"/>
                  <a:gd name="connsiteY0" fmla="*/ 7144 h 114300"/>
                  <a:gd name="connsiteX1" fmla="*/ 7144 w 142875"/>
                  <a:gd name="connsiteY1" fmla="*/ 77057 h 114300"/>
                  <a:gd name="connsiteX2" fmla="*/ 22765 w 142875"/>
                  <a:gd name="connsiteY2" fmla="*/ 112109 h 114300"/>
                  <a:gd name="connsiteX3" fmla="*/ 142875 w 142875"/>
                  <a:gd name="connsiteY3" fmla="*/ 40291 h 114300"/>
                  <a:gd name="connsiteX4" fmla="*/ 123730 w 142875"/>
                  <a:gd name="connsiteY4" fmla="*/ 714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875" h="114300">
                    <a:moveTo>
                      <a:pt x="123730" y="7144"/>
                    </a:moveTo>
                    <a:lnTo>
                      <a:pt x="7144" y="77057"/>
                    </a:lnTo>
                    <a:cubicBezTo>
                      <a:pt x="13710" y="88086"/>
                      <a:pt x="18954" y="99852"/>
                      <a:pt x="22765" y="112109"/>
                    </a:cubicBezTo>
                    <a:lnTo>
                      <a:pt x="142875" y="40291"/>
                    </a:lnTo>
                    <a:cubicBezTo>
                      <a:pt x="134840" y="30283"/>
                      <a:pt x="128384" y="19104"/>
                      <a:pt x="123730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61" name="Dowolny kształt: kształt 60">
                <a:extLst>
                  <a:ext uri="{FF2B5EF4-FFF2-40B4-BE49-F238E27FC236}">
                    <a16:creationId xmlns:a16="http://schemas.microsoft.com/office/drawing/2014/main" id="{7DD04B89-4BDE-4F07-A5E8-94E523D068E7}"/>
                  </a:ext>
                </a:extLst>
              </p:cNvPr>
              <p:cNvSpPr/>
              <p:nvPr/>
            </p:nvSpPr>
            <p:spPr>
              <a:xfrm>
                <a:off x="7614202" y="2446454"/>
                <a:ext cx="180975" cy="180975"/>
              </a:xfrm>
              <a:custGeom>
                <a:avLst/>
                <a:gdLst>
                  <a:gd name="connsiteX0" fmla="*/ 178594 w 180975"/>
                  <a:gd name="connsiteY0" fmla="*/ 92869 h 180975"/>
                  <a:gd name="connsiteX1" fmla="*/ 92869 w 180975"/>
                  <a:gd name="connsiteY1" fmla="*/ 178594 h 180975"/>
                  <a:gd name="connsiteX2" fmla="*/ 7144 w 180975"/>
                  <a:gd name="connsiteY2" fmla="*/ 92869 h 180975"/>
                  <a:gd name="connsiteX3" fmla="*/ 92869 w 180975"/>
                  <a:gd name="connsiteY3" fmla="*/ 7144 h 180975"/>
                  <a:gd name="connsiteX4" fmla="*/ 178594 w 180975"/>
                  <a:gd name="connsiteY4" fmla="*/ 92869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975" h="180975">
                    <a:moveTo>
                      <a:pt x="178594" y="92869"/>
                    </a:moveTo>
                    <a:cubicBezTo>
                      <a:pt x="178594" y="140213"/>
                      <a:pt x="140213" y="178594"/>
                      <a:pt x="92869" y="178594"/>
                    </a:cubicBezTo>
                    <a:cubicBezTo>
                      <a:pt x="45524" y="178594"/>
                      <a:pt x="7144" y="140213"/>
                      <a:pt x="7144" y="92869"/>
                    </a:cubicBezTo>
                    <a:cubicBezTo>
                      <a:pt x="7144" y="45524"/>
                      <a:pt x="45524" y="7144"/>
                      <a:pt x="92869" y="7144"/>
                    </a:cubicBezTo>
                    <a:cubicBezTo>
                      <a:pt x="140213" y="7144"/>
                      <a:pt x="178594" y="45524"/>
                      <a:pt x="178594" y="928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62" name="Dowolny kształt: kształt 61">
                <a:extLst>
                  <a:ext uri="{FF2B5EF4-FFF2-40B4-BE49-F238E27FC236}">
                    <a16:creationId xmlns:a16="http://schemas.microsoft.com/office/drawing/2014/main" id="{3DE64290-2B97-4978-8D20-D2BBE2524865}"/>
                  </a:ext>
                </a:extLst>
              </p:cNvPr>
              <p:cNvSpPr/>
              <p:nvPr/>
            </p:nvSpPr>
            <p:spPr>
              <a:xfrm>
                <a:off x="7497104" y="2852936"/>
                <a:ext cx="142875" cy="114300"/>
              </a:xfrm>
              <a:custGeom>
                <a:avLst/>
                <a:gdLst>
                  <a:gd name="connsiteX0" fmla="*/ 142875 w 142875"/>
                  <a:gd name="connsiteY0" fmla="*/ 79534 h 114300"/>
                  <a:gd name="connsiteX1" fmla="*/ 22765 w 142875"/>
                  <a:gd name="connsiteY1" fmla="*/ 7144 h 114300"/>
                  <a:gd name="connsiteX2" fmla="*/ 7144 w 142875"/>
                  <a:gd name="connsiteY2" fmla="*/ 42196 h 114300"/>
                  <a:gd name="connsiteX3" fmla="*/ 123730 w 142875"/>
                  <a:gd name="connsiteY3" fmla="*/ 112490 h 114300"/>
                  <a:gd name="connsiteX4" fmla="*/ 142875 w 142875"/>
                  <a:gd name="connsiteY4" fmla="*/ 7953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875" h="114300">
                    <a:moveTo>
                      <a:pt x="142875" y="79534"/>
                    </a:moveTo>
                    <a:lnTo>
                      <a:pt x="22765" y="7144"/>
                    </a:lnTo>
                    <a:cubicBezTo>
                      <a:pt x="18954" y="19401"/>
                      <a:pt x="13710" y="31167"/>
                      <a:pt x="7144" y="42196"/>
                    </a:cubicBezTo>
                    <a:lnTo>
                      <a:pt x="123730" y="112490"/>
                    </a:lnTo>
                    <a:cubicBezTo>
                      <a:pt x="128409" y="100600"/>
                      <a:pt x="134864" y="89488"/>
                      <a:pt x="142875" y="795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63" name="Dowolny kształt: kształt 62">
                <a:extLst>
                  <a:ext uri="{FF2B5EF4-FFF2-40B4-BE49-F238E27FC236}">
                    <a16:creationId xmlns:a16="http://schemas.microsoft.com/office/drawing/2014/main" id="{10B752FF-60E0-4B6F-9325-156E6E1F1DC7}"/>
                  </a:ext>
                </a:extLst>
              </p:cNvPr>
              <p:cNvSpPr/>
              <p:nvPr/>
            </p:nvSpPr>
            <p:spPr>
              <a:xfrm>
                <a:off x="7643217" y="2917611"/>
                <a:ext cx="180975" cy="180975"/>
              </a:xfrm>
              <a:custGeom>
                <a:avLst/>
                <a:gdLst>
                  <a:gd name="connsiteX0" fmla="*/ 178594 w 180975"/>
                  <a:gd name="connsiteY0" fmla="*/ 92869 h 180975"/>
                  <a:gd name="connsiteX1" fmla="*/ 92869 w 180975"/>
                  <a:gd name="connsiteY1" fmla="*/ 178594 h 180975"/>
                  <a:gd name="connsiteX2" fmla="*/ 7144 w 180975"/>
                  <a:gd name="connsiteY2" fmla="*/ 92869 h 180975"/>
                  <a:gd name="connsiteX3" fmla="*/ 92869 w 180975"/>
                  <a:gd name="connsiteY3" fmla="*/ 7144 h 180975"/>
                  <a:gd name="connsiteX4" fmla="*/ 178594 w 180975"/>
                  <a:gd name="connsiteY4" fmla="*/ 92869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975" h="180975">
                    <a:moveTo>
                      <a:pt x="178594" y="92869"/>
                    </a:moveTo>
                    <a:cubicBezTo>
                      <a:pt x="178594" y="140213"/>
                      <a:pt x="140213" y="178594"/>
                      <a:pt x="92869" y="178594"/>
                    </a:cubicBezTo>
                    <a:cubicBezTo>
                      <a:pt x="45524" y="178594"/>
                      <a:pt x="7144" y="140213"/>
                      <a:pt x="7144" y="92869"/>
                    </a:cubicBezTo>
                    <a:cubicBezTo>
                      <a:pt x="7144" y="45524"/>
                      <a:pt x="45524" y="7144"/>
                      <a:pt x="92869" y="7144"/>
                    </a:cubicBezTo>
                    <a:cubicBezTo>
                      <a:pt x="140213" y="7144"/>
                      <a:pt x="178594" y="45524"/>
                      <a:pt x="178594" y="928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47" name="Dowolny kształt: kształt 46">
              <a:extLst>
                <a:ext uri="{FF2B5EF4-FFF2-40B4-BE49-F238E27FC236}">
                  <a16:creationId xmlns:a16="http://schemas.microsoft.com/office/drawing/2014/main" id="{9E6C3B01-CF83-42F6-8005-78C25B8B34EB}"/>
                </a:ext>
              </a:extLst>
            </p:cNvPr>
            <p:cNvSpPr/>
            <p:nvPr/>
          </p:nvSpPr>
          <p:spPr>
            <a:xfrm>
              <a:off x="7796981" y="2389304"/>
              <a:ext cx="142875" cy="114300"/>
            </a:xfrm>
            <a:custGeom>
              <a:avLst/>
              <a:gdLst>
                <a:gd name="connsiteX0" fmla="*/ 123730 w 142875"/>
                <a:gd name="connsiteY0" fmla="*/ 7144 h 114300"/>
                <a:gd name="connsiteX1" fmla="*/ 7144 w 142875"/>
                <a:gd name="connsiteY1" fmla="*/ 77057 h 114300"/>
                <a:gd name="connsiteX2" fmla="*/ 22765 w 142875"/>
                <a:gd name="connsiteY2" fmla="*/ 112109 h 114300"/>
                <a:gd name="connsiteX3" fmla="*/ 142875 w 142875"/>
                <a:gd name="connsiteY3" fmla="*/ 40291 h 114300"/>
                <a:gd name="connsiteX4" fmla="*/ 123730 w 142875"/>
                <a:gd name="connsiteY4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75" h="114300">
                  <a:moveTo>
                    <a:pt x="123730" y="7144"/>
                  </a:moveTo>
                  <a:lnTo>
                    <a:pt x="7144" y="77057"/>
                  </a:lnTo>
                  <a:cubicBezTo>
                    <a:pt x="13710" y="88086"/>
                    <a:pt x="18954" y="99852"/>
                    <a:pt x="22765" y="112109"/>
                  </a:cubicBezTo>
                  <a:lnTo>
                    <a:pt x="142875" y="40291"/>
                  </a:lnTo>
                  <a:cubicBezTo>
                    <a:pt x="134840" y="30283"/>
                    <a:pt x="128384" y="19104"/>
                    <a:pt x="123730" y="7144"/>
                  </a:cubicBezTo>
                  <a:close/>
                </a:path>
              </a:pathLst>
            </a:custGeom>
            <a:solidFill>
              <a:srgbClr val="77B5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8" name="Dowolny kształt: kształt 47">
              <a:extLst>
                <a:ext uri="{FF2B5EF4-FFF2-40B4-BE49-F238E27FC236}">
                  <a16:creationId xmlns:a16="http://schemas.microsoft.com/office/drawing/2014/main" id="{F92AE27C-3514-48B5-9775-8EDCF7A49FCD}"/>
                </a:ext>
              </a:extLst>
            </p:cNvPr>
            <p:cNvSpPr/>
            <p:nvPr/>
          </p:nvSpPr>
          <p:spPr>
            <a:xfrm>
              <a:off x="7980566" y="2284487"/>
              <a:ext cx="180975" cy="180975"/>
            </a:xfrm>
            <a:custGeom>
              <a:avLst/>
              <a:gdLst>
                <a:gd name="connsiteX0" fmla="*/ 178594 w 180975"/>
                <a:gd name="connsiteY0" fmla="*/ 92869 h 180975"/>
                <a:gd name="connsiteX1" fmla="*/ 92869 w 180975"/>
                <a:gd name="connsiteY1" fmla="*/ 178594 h 180975"/>
                <a:gd name="connsiteX2" fmla="*/ 7144 w 180975"/>
                <a:gd name="connsiteY2" fmla="*/ 92869 h 180975"/>
                <a:gd name="connsiteX3" fmla="*/ 92869 w 180975"/>
                <a:gd name="connsiteY3" fmla="*/ 7144 h 180975"/>
                <a:gd name="connsiteX4" fmla="*/ 178594 w 180975"/>
                <a:gd name="connsiteY4" fmla="*/ 9286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80975">
                  <a:moveTo>
                    <a:pt x="178594" y="92869"/>
                  </a:moveTo>
                  <a:cubicBezTo>
                    <a:pt x="178594" y="140213"/>
                    <a:pt x="140213" y="178594"/>
                    <a:pt x="92869" y="178594"/>
                  </a:cubicBezTo>
                  <a:cubicBezTo>
                    <a:pt x="45524" y="178594"/>
                    <a:pt x="7144" y="140213"/>
                    <a:pt x="7144" y="92869"/>
                  </a:cubicBezTo>
                  <a:cubicBezTo>
                    <a:pt x="7144" y="45524"/>
                    <a:pt x="45524" y="7144"/>
                    <a:pt x="92869" y="7144"/>
                  </a:cubicBezTo>
                  <a:cubicBezTo>
                    <a:pt x="140213" y="7144"/>
                    <a:pt x="178594" y="45524"/>
                    <a:pt x="178594" y="92869"/>
                  </a:cubicBezTo>
                  <a:close/>
                </a:path>
              </a:pathLst>
            </a:custGeom>
            <a:solidFill>
              <a:srgbClr val="77B5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9" name="Dowolny kształt: kształt 48">
              <a:extLst>
                <a:ext uri="{FF2B5EF4-FFF2-40B4-BE49-F238E27FC236}">
                  <a16:creationId xmlns:a16="http://schemas.microsoft.com/office/drawing/2014/main" id="{F49D5ECC-1920-4A6E-AE39-217B1EC0BD45}"/>
                </a:ext>
              </a:extLst>
            </p:cNvPr>
            <p:cNvSpPr/>
            <p:nvPr/>
          </p:nvSpPr>
          <p:spPr>
            <a:xfrm rot="19712136">
              <a:off x="7878014" y="2737806"/>
              <a:ext cx="142875" cy="114300"/>
            </a:xfrm>
            <a:custGeom>
              <a:avLst/>
              <a:gdLst>
                <a:gd name="connsiteX0" fmla="*/ 142875 w 142875"/>
                <a:gd name="connsiteY0" fmla="*/ 79534 h 114300"/>
                <a:gd name="connsiteX1" fmla="*/ 22765 w 142875"/>
                <a:gd name="connsiteY1" fmla="*/ 7144 h 114300"/>
                <a:gd name="connsiteX2" fmla="*/ 7144 w 142875"/>
                <a:gd name="connsiteY2" fmla="*/ 42196 h 114300"/>
                <a:gd name="connsiteX3" fmla="*/ 123730 w 142875"/>
                <a:gd name="connsiteY3" fmla="*/ 112490 h 114300"/>
                <a:gd name="connsiteX4" fmla="*/ 142875 w 142875"/>
                <a:gd name="connsiteY4" fmla="*/ 7953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75" h="114300">
                  <a:moveTo>
                    <a:pt x="142875" y="79534"/>
                  </a:moveTo>
                  <a:lnTo>
                    <a:pt x="22765" y="7144"/>
                  </a:lnTo>
                  <a:cubicBezTo>
                    <a:pt x="18954" y="19401"/>
                    <a:pt x="13710" y="31167"/>
                    <a:pt x="7144" y="42196"/>
                  </a:cubicBezTo>
                  <a:lnTo>
                    <a:pt x="123730" y="112490"/>
                  </a:lnTo>
                  <a:cubicBezTo>
                    <a:pt x="128409" y="100600"/>
                    <a:pt x="134864" y="89488"/>
                    <a:pt x="142875" y="79534"/>
                  </a:cubicBezTo>
                  <a:close/>
                </a:path>
              </a:pathLst>
            </a:custGeom>
            <a:solidFill>
              <a:srgbClr val="77B5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50" name="Dowolny kształt: kształt 49">
              <a:extLst>
                <a:ext uri="{FF2B5EF4-FFF2-40B4-BE49-F238E27FC236}">
                  <a16:creationId xmlns:a16="http://schemas.microsoft.com/office/drawing/2014/main" id="{A658FCA1-4AA8-4DFD-85E3-F27BA17E19D9}"/>
                </a:ext>
              </a:extLst>
            </p:cNvPr>
            <p:cNvSpPr/>
            <p:nvPr/>
          </p:nvSpPr>
          <p:spPr>
            <a:xfrm>
              <a:off x="8075265" y="2708920"/>
              <a:ext cx="180975" cy="180975"/>
            </a:xfrm>
            <a:custGeom>
              <a:avLst/>
              <a:gdLst>
                <a:gd name="connsiteX0" fmla="*/ 178594 w 180975"/>
                <a:gd name="connsiteY0" fmla="*/ 92869 h 180975"/>
                <a:gd name="connsiteX1" fmla="*/ 92869 w 180975"/>
                <a:gd name="connsiteY1" fmla="*/ 178594 h 180975"/>
                <a:gd name="connsiteX2" fmla="*/ 7144 w 180975"/>
                <a:gd name="connsiteY2" fmla="*/ 92869 h 180975"/>
                <a:gd name="connsiteX3" fmla="*/ 92869 w 180975"/>
                <a:gd name="connsiteY3" fmla="*/ 7144 h 180975"/>
                <a:gd name="connsiteX4" fmla="*/ 178594 w 180975"/>
                <a:gd name="connsiteY4" fmla="*/ 9286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80975">
                  <a:moveTo>
                    <a:pt x="178594" y="92869"/>
                  </a:moveTo>
                  <a:cubicBezTo>
                    <a:pt x="178594" y="140213"/>
                    <a:pt x="140213" y="178594"/>
                    <a:pt x="92869" y="178594"/>
                  </a:cubicBezTo>
                  <a:cubicBezTo>
                    <a:pt x="45524" y="178594"/>
                    <a:pt x="7144" y="140213"/>
                    <a:pt x="7144" y="92869"/>
                  </a:cubicBezTo>
                  <a:cubicBezTo>
                    <a:pt x="7144" y="45524"/>
                    <a:pt x="45524" y="7144"/>
                    <a:pt x="92869" y="7144"/>
                  </a:cubicBezTo>
                  <a:cubicBezTo>
                    <a:pt x="140213" y="7144"/>
                    <a:pt x="178594" y="45524"/>
                    <a:pt x="178594" y="92869"/>
                  </a:cubicBezTo>
                  <a:close/>
                </a:path>
              </a:pathLst>
            </a:custGeom>
            <a:solidFill>
              <a:srgbClr val="77B5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51" name="Dowolny kształt: kształt 50">
              <a:extLst>
                <a:ext uri="{FF2B5EF4-FFF2-40B4-BE49-F238E27FC236}">
                  <a16:creationId xmlns:a16="http://schemas.microsoft.com/office/drawing/2014/main" id="{3EC20F22-D420-44B3-AC18-AE9C420DE743}"/>
                </a:ext>
              </a:extLst>
            </p:cNvPr>
            <p:cNvSpPr/>
            <p:nvPr/>
          </p:nvSpPr>
          <p:spPr>
            <a:xfrm>
              <a:off x="8265847" y="2648669"/>
              <a:ext cx="142875" cy="114300"/>
            </a:xfrm>
            <a:custGeom>
              <a:avLst/>
              <a:gdLst>
                <a:gd name="connsiteX0" fmla="*/ 123730 w 142875"/>
                <a:gd name="connsiteY0" fmla="*/ 7144 h 114300"/>
                <a:gd name="connsiteX1" fmla="*/ 7144 w 142875"/>
                <a:gd name="connsiteY1" fmla="*/ 77057 h 114300"/>
                <a:gd name="connsiteX2" fmla="*/ 22765 w 142875"/>
                <a:gd name="connsiteY2" fmla="*/ 112109 h 114300"/>
                <a:gd name="connsiteX3" fmla="*/ 142875 w 142875"/>
                <a:gd name="connsiteY3" fmla="*/ 40291 h 114300"/>
                <a:gd name="connsiteX4" fmla="*/ 123730 w 142875"/>
                <a:gd name="connsiteY4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75" h="114300">
                  <a:moveTo>
                    <a:pt x="123730" y="7144"/>
                  </a:moveTo>
                  <a:lnTo>
                    <a:pt x="7144" y="77057"/>
                  </a:lnTo>
                  <a:cubicBezTo>
                    <a:pt x="13710" y="88086"/>
                    <a:pt x="18954" y="99852"/>
                    <a:pt x="22765" y="112109"/>
                  </a:cubicBezTo>
                  <a:lnTo>
                    <a:pt x="142875" y="40291"/>
                  </a:lnTo>
                  <a:cubicBezTo>
                    <a:pt x="134840" y="30283"/>
                    <a:pt x="128384" y="19104"/>
                    <a:pt x="123730" y="7144"/>
                  </a:cubicBezTo>
                  <a:close/>
                </a:path>
              </a:pathLst>
            </a:custGeom>
            <a:solidFill>
              <a:srgbClr val="77B5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52" name="Dowolny kształt: kształt 51">
              <a:extLst>
                <a:ext uri="{FF2B5EF4-FFF2-40B4-BE49-F238E27FC236}">
                  <a16:creationId xmlns:a16="http://schemas.microsoft.com/office/drawing/2014/main" id="{53A3CC32-8030-4831-BEBB-E870BAF584D5}"/>
                </a:ext>
              </a:extLst>
            </p:cNvPr>
            <p:cNvSpPr/>
            <p:nvPr/>
          </p:nvSpPr>
          <p:spPr>
            <a:xfrm>
              <a:off x="8411960" y="2517891"/>
              <a:ext cx="180975" cy="180975"/>
            </a:xfrm>
            <a:custGeom>
              <a:avLst/>
              <a:gdLst>
                <a:gd name="connsiteX0" fmla="*/ 178594 w 180975"/>
                <a:gd name="connsiteY0" fmla="*/ 92869 h 180975"/>
                <a:gd name="connsiteX1" fmla="*/ 92869 w 180975"/>
                <a:gd name="connsiteY1" fmla="*/ 178594 h 180975"/>
                <a:gd name="connsiteX2" fmla="*/ 7144 w 180975"/>
                <a:gd name="connsiteY2" fmla="*/ 92869 h 180975"/>
                <a:gd name="connsiteX3" fmla="*/ 92869 w 180975"/>
                <a:gd name="connsiteY3" fmla="*/ 7144 h 180975"/>
                <a:gd name="connsiteX4" fmla="*/ 178594 w 180975"/>
                <a:gd name="connsiteY4" fmla="*/ 9286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80975">
                  <a:moveTo>
                    <a:pt x="178594" y="92869"/>
                  </a:moveTo>
                  <a:cubicBezTo>
                    <a:pt x="178594" y="140213"/>
                    <a:pt x="140213" y="178594"/>
                    <a:pt x="92869" y="178594"/>
                  </a:cubicBezTo>
                  <a:cubicBezTo>
                    <a:pt x="45524" y="178594"/>
                    <a:pt x="7144" y="140213"/>
                    <a:pt x="7144" y="92869"/>
                  </a:cubicBezTo>
                  <a:cubicBezTo>
                    <a:pt x="7144" y="45524"/>
                    <a:pt x="45524" y="7144"/>
                    <a:pt x="92869" y="7144"/>
                  </a:cubicBezTo>
                  <a:cubicBezTo>
                    <a:pt x="140213" y="7144"/>
                    <a:pt x="178594" y="45524"/>
                    <a:pt x="178594" y="92869"/>
                  </a:cubicBezTo>
                  <a:close/>
                </a:path>
              </a:pathLst>
            </a:custGeom>
            <a:solidFill>
              <a:srgbClr val="77B5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53" name="Dowolny kształt: kształt 52">
              <a:extLst>
                <a:ext uri="{FF2B5EF4-FFF2-40B4-BE49-F238E27FC236}">
                  <a16:creationId xmlns:a16="http://schemas.microsoft.com/office/drawing/2014/main" id="{65F34CFE-D698-4464-91C5-E41C013CE4CA}"/>
                </a:ext>
              </a:extLst>
            </p:cNvPr>
            <p:cNvSpPr/>
            <p:nvPr/>
          </p:nvSpPr>
          <p:spPr>
            <a:xfrm>
              <a:off x="8265847" y="2843741"/>
              <a:ext cx="142875" cy="114300"/>
            </a:xfrm>
            <a:custGeom>
              <a:avLst/>
              <a:gdLst>
                <a:gd name="connsiteX0" fmla="*/ 142875 w 142875"/>
                <a:gd name="connsiteY0" fmla="*/ 79534 h 114300"/>
                <a:gd name="connsiteX1" fmla="*/ 22765 w 142875"/>
                <a:gd name="connsiteY1" fmla="*/ 7144 h 114300"/>
                <a:gd name="connsiteX2" fmla="*/ 7144 w 142875"/>
                <a:gd name="connsiteY2" fmla="*/ 42196 h 114300"/>
                <a:gd name="connsiteX3" fmla="*/ 123730 w 142875"/>
                <a:gd name="connsiteY3" fmla="*/ 112490 h 114300"/>
                <a:gd name="connsiteX4" fmla="*/ 142875 w 142875"/>
                <a:gd name="connsiteY4" fmla="*/ 7953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75" h="114300">
                  <a:moveTo>
                    <a:pt x="142875" y="79534"/>
                  </a:moveTo>
                  <a:lnTo>
                    <a:pt x="22765" y="7144"/>
                  </a:lnTo>
                  <a:cubicBezTo>
                    <a:pt x="18954" y="19401"/>
                    <a:pt x="13710" y="31167"/>
                    <a:pt x="7144" y="42196"/>
                  </a:cubicBezTo>
                  <a:lnTo>
                    <a:pt x="123730" y="112490"/>
                  </a:lnTo>
                  <a:cubicBezTo>
                    <a:pt x="128409" y="100600"/>
                    <a:pt x="134864" y="89488"/>
                    <a:pt x="142875" y="79534"/>
                  </a:cubicBezTo>
                  <a:close/>
                </a:path>
              </a:pathLst>
            </a:custGeom>
            <a:solidFill>
              <a:srgbClr val="77B5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54" name="Dowolny kształt: kształt 53">
              <a:extLst>
                <a:ext uri="{FF2B5EF4-FFF2-40B4-BE49-F238E27FC236}">
                  <a16:creationId xmlns:a16="http://schemas.microsoft.com/office/drawing/2014/main" id="{0FB18370-D712-4194-95BB-C6CEF3416E32}"/>
                </a:ext>
              </a:extLst>
            </p:cNvPr>
            <p:cNvSpPr/>
            <p:nvPr/>
          </p:nvSpPr>
          <p:spPr>
            <a:xfrm>
              <a:off x="8411960" y="2908416"/>
              <a:ext cx="180975" cy="180975"/>
            </a:xfrm>
            <a:custGeom>
              <a:avLst/>
              <a:gdLst>
                <a:gd name="connsiteX0" fmla="*/ 178594 w 180975"/>
                <a:gd name="connsiteY0" fmla="*/ 92869 h 180975"/>
                <a:gd name="connsiteX1" fmla="*/ 92869 w 180975"/>
                <a:gd name="connsiteY1" fmla="*/ 178594 h 180975"/>
                <a:gd name="connsiteX2" fmla="*/ 7144 w 180975"/>
                <a:gd name="connsiteY2" fmla="*/ 92869 h 180975"/>
                <a:gd name="connsiteX3" fmla="*/ 92869 w 180975"/>
                <a:gd name="connsiteY3" fmla="*/ 7144 h 180975"/>
                <a:gd name="connsiteX4" fmla="*/ 178594 w 180975"/>
                <a:gd name="connsiteY4" fmla="*/ 9286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80975">
                  <a:moveTo>
                    <a:pt x="178594" y="92869"/>
                  </a:moveTo>
                  <a:cubicBezTo>
                    <a:pt x="178594" y="140213"/>
                    <a:pt x="140213" y="178594"/>
                    <a:pt x="92869" y="178594"/>
                  </a:cubicBezTo>
                  <a:cubicBezTo>
                    <a:pt x="45524" y="178594"/>
                    <a:pt x="7144" y="140213"/>
                    <a:pt x="7144" y="92869"/>
                  </a:cubicBezTo>
                  <a:cubicBezTo>
                    <a:pt x="7144" y="45524"/>
                    <a:pt x="45524" y="7144"/>
                    <a:pt x="92869" y="7144"/>
                  </a:cubicBezTo>
                  <a:cubicBezTo>
                    <a:pt x="140213" y="7144"/>
                    <a:pt x="178594" y="45524"/>
                    <a:pt x="178594" y="92869"/>
                  </a:cubicBezTo>
                  <a:close/>
                </a:path>
              </a:pathLst>
            </a:custGeom>
            <a:solidFill>
              <a:srgbClr val="77B5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55" name="Dowolny kształt: kształt 54">
              <a:extLst>
                <a:ext uri="{FF2B5EF4-FFF2-40B4-BE49-F238E27FC236}">
                  <a16:creationId xmlns:a16="http://schemas.microsoft.com/office/drawing/2014/main" id="{E41454CE-2DD2-4322-966D-DE63DCC73C09}"/>
                </a:ext>
              </a:extLst>
            </p:cNvPr>
            <p:cNvSpPr/>
            <p:nvPr/>
          </p:nvSpPr>
          <p:spPr>
            <a:xfrm rot="19663951">
              <a:off x="7501256" y="2704864"/>
              <a:ext cx="142875" cy="114300"/>
            </a:xfrm>
            <a:custGeom>
              <a:avLst/>
              <a:gdLst>
                <a:gd name="connsiteX0" fmla="*/ 142875 w 142875"/>
                <a:gd name="connsiteY0" fmla="*/ 79534 h 114300"/>
                <a:gd name="connsiteX1" fmla="*/ 22765 w 142875"/>
                <a:gd name="connsiteY1" fmla="*/ 7144 h 114300"/>
                <a:gd name="connsiteX2" fmla="*/ 7144 w 142875"/>
                <a:gd name="connsiteY2" fmla="*/ 42196 h 114300"/>
                <a:gd name="connsiteX3" fmla="*/ 123730 w 142875"/>
                <a:gd name="connsiteY3" fmla="*/ 112490 h 114300"/>
                <a:gd name="connsiteX4" fmla="*/ 142875 w 142875"/>
                <a:gd name="connsiteY4" fmla="*/ 7953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75" h="114300">
                  <a:moveTo>
                    <a:pt x="142875" y="79534"/>
                  </a:moveTo>
                  <a:lnTo>
                    <a:pt x="22765" y="7144"/>
                  </a:lnTo>
                  <a:cubicBezTo>
                    <a:pt x="18954" y="19401"/>
                    <a:pt x="13710" y="31167"/>
                    <a:pt x="7144" y="42196"/>
                  </a:cubicBezTo>
                  <a:lnTo>
                    <a:pt x="123730" y="112490"/>
                  </a:lnTo>
                  <a:cubicBezTo>
                    <a:pt x="128409" y="100600"/>
                    <a:pt x="134864" y="89488"/>
                    <a:pt x="142875" y="79534"/>
                  </a:cubicBezTo>
                  <a:close/>
                </a:path>
              </a:pathLst>
            </a:custGeom>
            <a:solidFill>
              <a:srgbClr val="77B5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56" name="Dowolny kształt: kształt 55">
              <a:extLst>
                <a:ext uri="{FF2B5EF4-FFF2-40B4-BE49-F238E27FC236}">
                  <a16:creationId xmlns:a16="http://schemas.microsoft.com/office/drawing/2014/main" id="{FF31C61E-ED86-4E69-B72D-91BF2D4F8450}"/>
                </a:ext>
              </a:extLst>
            </p:cNvPr>
            <p:cNvSpPr/>
            <p:nvPr/>
          </p:nvSpPr>
          <p:spPr>
            <a:xfrm>
              <a:off x="7682273" y="2701587"/>
              <a:ext cx="180975" cy="180975"/>
            </a:xfrm>
            <a:custGeom>
              <a:avLst/>
              <a:gdLst>
                <a:gd name="connsiteX0" fmla="*/ 178594 w 180975"/>
                <a:gd name="connsiteY0" fmla="*/ 92869 h 180975"/>
                <a:gd name="connsiteX1" fmla="*/ 92869 w 180975"/>
                <a:gd name="connsiteY1" fmla="*/ 178594 h 180975"/>
                <a:gd name="connsiteX2" fmla="*/ 7144 w 180975"/>
                <a:gd name="connsiteY2" fmla="*/ 92869 h 180975"/>
                <a:gd name="connsiteX3" fmla="*/ 92869 w 180975"/>
                <a:gd name="connsiteY3" fmla="*/ 7144 h 180975"/>
                <a:gd name="connsiteX4" fmla="*/ 178594 w 180975"/>
                <a:gd name="connsiteY4" fmla="*/ 9286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80975">
                  <a:moveTo>
                    <a:pt x="178594" y="92869"/>
                  </a:moveTo>
                  <a:cubicBezTo>
                    <a:pt x="178594" y="140213"/>
                    <a:pt x="140213" y="178594"/>
                    <a:pt x="92869" y="178594"/>
                  </a:cubicBezTo>
                  <a:cubicBezTo>
                    <a:pt x="45524" y="178594"/>
                    <a:pt x="7144" y="140213"/>
                    <a:pt x="7144" y="92869"/>
                  </a:cubicBezTo>
                  <a:cubicBezTo>
                    <a:pt x="7144" y="45524"/>
                    <a:pt x="45524" y="7144"/>
                    <a:pt x="92869" y="7144"/>
                  </a:cubicBezTo>
                  <a:cubicBezTo>
                    <a:pt x="140213" y="7144"/>
                    <a:pt x="178594" y="45524"/>
                    <a:pt x="178594" y="92869"/>
                  </a:cubicBezTo>
                  <a:close/>
                </a:path>
              </a:pathLst>
            </a:custGeom>
            <a:solidFill>
              <a:srgbClr val="77B5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57" name="Dowolny kształt: kształt 56">
              <a:extLst>
                <a:ext uri="{FF2B5EF4-FFF2-40B4-BE49-F238E27FC236}">
                  <a16:creationId xmlns:a16="http://schemas.microsoft.com/office/drawing/2014/main" id="{73BBF3DD-0733-4586-AAAF-106CB30DCE1E}"/>
                </a:ext>
              </a:extLst>
            </p:cNvPr>
            <p:cNvSpPr/>
            <p:nvPr/>
          </p:nvSpPr>
          <p:spPr>
            <a:xfrm rot="1775076">
              <a:off x="8611798" y="2554190"/>
              <a:ext cx="142875" cy="114300"/>
            </a:xfrm>
            <a:custGeom>
              <a:avLst/>
              <a:gdLst>
                <a:gd name="connsiteX0" fmla="*/ 123730 w 142875"/>
                <a:gd name="connsiteY0" fmla="*/ 7144 h 114300"/>
                <a:gd name="connsiteX1" fmla="*/ 7144 w 142875"/>
                <a:gd name="connsiteY1" fmla="*/ 77057 h 114300"/>
                <a:gd name="connsiteX2" fmla="*/ 22765 w 142875"/>
                <a:gd name="connsiteY2" fmla="*/ 112109 h 114300"/>
                <a:gd name="connsiteX3" fmla="*/ 142875 w 142875"/>
                <a:gd name="connsiteY3" fmla="*/ 40291 h 114300"/>
                <a:gd name="connsiteX4" fmla="*/ 123730 w 142875"/>
                <a:gd name="connsiteY4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75" h="114300">
                  <a:moveTo>
                    <a:pt x="123730" y="7144"/>
                  </a:moveTo>
                  <a:lnTo>
                    <a:pt x="7144" y="77057"/>
                  </a:lnTo>
                  <a:cubicBezTo>
                    <a:pt x="13710" y="88086"/>
                    <a:pt x="18954" y="99852"/>
                    <a:pt x="22765" y="112109"/>
                  </a:cubicBezTo>
                  <a:lnTo>
                    <a:pt x="142875" y="40291"/>
                  </a:lnTo>
                  <a:cubicBezTo>
                    <a:pt x="134840" y="30283"/>
                    <a:pt x="128384" y="19104"/>
                    <a:pt x="123730" y="7144"/>
                  </a:cubicBezTo>
                  <a:close/>
                </a:path>
              </a:pathLst>
            </a:custGeom>
            <a:solidFill>
              <a:srgbClr val="77B5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58" name="Dowolny kształt: kształt 57">
              <a:extLst>
                <a:ext uri="{FF2B5EF4-FFF2-40B4-BE49-F238E27FC236}">
                  <a16:creationId xmlns:a16="http://schemas.microsoft.com/office/drawing/2014/main" id="{B0FDB65F-2A11-4929-B1AD-FE9CC65CFF0B}"/>
                </a:ext>
              </a:extLst>
            </p:cNvPr>
            <p:cNvSpPr/>
            <p:nvPr/>
          </p:nvSpPr>
          <p:spPr>
            <a:xfrm>
              <a:off x="8782535" y="2517891"/>
              <a:ext cx="180975" cy="180975"/>
            </a:xfrm>
            <a:custGeom>
              <a:avLst/>
              <a:gdLst>
                <a:gd name="connsiteX0" fmla="*/ 178594 w 180975"/>
                <a:gd name="connsiteY0" fmla="*/ 92869 h 180975"/>
                <a:gd name="connsiteX1" fmla="*/ 92869 w 180975"/>
                <a:gd name="connsiteY1" fmla="*/ 178594 h 180975"/>
                <a:gd name="connsiteX2" fmla="*/ 7144 w 180975"/>
                <a:gd name="connsiteY2" fmla="*/ 92869 h 180975"/>
                <a:gd name="connsiteX3" fmla="*/ 92869 w 180975"/>
                <a:gd name="connsiteY3" fmla="*/ 7144 h 180975"/>
                <a:gd name="connsiteX4" fmla="*/ 178594 w 180975"/>
                <a:gd name="connsiteY4" fmla="*/ 9286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80975">
                  <a:moveTo>
                    <a:pt x="178594" y="92869"/>
                  </a:moveTo>
                  <a:cubicBezTo>
                    <a:pt x="178594" y="140213"/>
                    <a:pt x="140213" y="178594"/>
                    <a:pt x="92869" y="178594"/>
                  </a:cubicBezTo>
                  <a:cubicBezTo>
                    <a:pt x="45524" y="178594"/>
                    <a:pt x="7144" y="140213"/>
                    <a:pt x="7144" y="92869"/>
                  </a:cubicBezTo>
                  <a:cubicBezTo>
                    <a:pt x="7144" y="45524"/>
                    <a:pt x="45524" y="7144"/>
                    <a:pt x="92869" y="7144"/>
                  </a:cubicBezTo>
                  <a:cubicBezTo>
                    <a:pt x="140213" y="7144"/>
                    <a:pt x="178594" y="45524"/>
                    <a:pt x="178594" y="92869"/>
                  </a:cubicBezTo>
                  <a:close/>
                </a:path>
              </a:pathLst>
            </a:custGeom>
            <a:solidFill>
              <a:srgbClr val="77B5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64" name="Prostokąt 63">
            <a:extLst>
              <a:ext uri="{FF2B5EF4-FFF2-40B4-BE49-F238E27FC236}">
                <a16:creationId xmlns:a16="http://schemas.microsoft.com/office/drawing/2014/main" id="{ABE36158-3D61-497F-AF88-72ACFD40035F}"/>
              </a:ext>
            </a:extLst>
          </p:cNvPr>
          <p:cNvSpPr/>
          <p:nvPr/>
        </p:nvSpPr>
        <p:spPr>
          <a:xfrm>
            <a:off x="10640968" y="2261262"/>
            <a:ext cx="11635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lang="pl-PL" sz="1600" dirty="0" err="1"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engineer</a:t>
            </a:r>
            <a:endParaRPr lang="pl-PL" sz="1600" dirty="0"/>
          </a:p>
        </p:txBody>
      </p:sp>
      <p:sp>
        <p:nvSpPr>
          <p:cNvPr id="65" name="Prostokąt 64">
            <a:extLst>
              <a:ext uri="{FF2B5EF4-FFF2-40B4-BE49-F238E27FC236}">
                <a16:creationId xmlns:a16="http://schemas.microsoft.com/office/drawing/2014/main" id="{95D80F0F-65AF-4220-87E5-08ED96F7A9ED}"/>
              </a:ext>
            </a:extLst>
          </p:cNvPr>
          <p:cNvSpPr/>
          <p:nvPr/>
        </p:nvSpPr>
        <p:spPr>
          <a:xfrm>
            <a:off x="10620297" y="2960951"/>
            <a:ext cx="10112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lang="pl-PL" sz="1600" dirty="0" err="1"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analyst</a:t>
            </a:r>
            <a:endParaRPr lang="pl-PL" sz="1600" dirty="0"/>
          </a:p>
        </p:txBody>
      </p:sp>
      <p:sp>
        <p:nvSpPr>
          <p:cNvPr id="66" name="Prostokąt: zaokrąglone rogi 65">
            <a:extLst>
              <a:ext uri="{FF2B5EF4-FFF2-40B4-BE49-F238E27FC236}">
                <a16:creationId xmlns:a16="http://schemas.microsoft.com/office/drawing/2014/main" id="{67706DC8-1880-4D80-84EB-EB4C263C1CCD}"/>
              </a:ext>
            </a:extLst>
          </p:cNvPr>
          <p:cNvSpPr/>
          <p:nvPr/>
        </p:nvSpPr>
        <p:spPr>
          <a:xfrm>
            <a:off x="9947143" y="1439970"/>
            <a:ext cx="1938835" cy="221983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7" name="Grafika 66" descr="Strzałka — zakrzywienie w prawo">
            <a:extLst>
              <a:ext uri="{FF2B5EF4-FFF2-40B4-BE49-F238E27FC236}">
                <a16:creationId xmlns:a16="http://schemas.microsoft.com/office/drawing/2014/main" id="{94D207EA-280A-455F-B343-A70641BFD7B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4379753">
            <a:off x="1849390" y="1876450"/>
            <a:ext cx="914400" cy="1725939"/>
          </a:xfrm>
          <a:prstGeom prst="rect">
            <a:avLst/>
          </a:prstGeom>
        </p:spPr>
      </p:pic>
      <p:pic>
        <p:nvPicPr>
          <p:cNvPr id="68" name="Grafika 67" descr="Strzałka — zakrzywienie w prawo">
            <a:extLst>
              <a:ext uri="{FF2B5EF4-FFF2-40B4-BE49-F238E27FC236}">
                <a16:creationId xmlns:a16="http://schemas.microsoft.com/office/drawing/2014/main" id="{8E36EE98-BA5E-4DEF-B726-6F621870F28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7666802" flipV="1">
            <a:off x="1862956" y="4125659"/>
            <a:ext cx="914400" cy="1718007"/>
          </a:xfrm>
          <a:prstGeom prst="rect">
            <a:avLst/>
          </a:prstGeom>
        </p:spPr>
      </p:pic>
      <p:pic>
        <p:nvPicPr>
          <p:cNvPr id="69" name="Grafika 68" descr="Strzałka — zakrzywienie w prawo">
            <a:extLst>
              <a:ext uri="{FF2B5EF4-FFF2-40B4-BE49-F238E27FC236}">
                <a16:creationId xmlns:a16="http://schemas.microsoft.com/office/drawing/2014/main" id="{F96E4E2E-B695-4F1E-A71D-2502C46046B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8740674">
            <a:off x="8229034" y="2031773"/>
            <a:ext cx="914400" cy="1415294"/>
          </a:xfrm>
          <a:prstGeom prst="rect">
            <a:avLst/>
          </a:prstGeom>
        </p:spPr>
      </p:pic>
      <p:cxnSp>
        <p:nvCxnSpPr>
          <p:cNvPr id="70" name="Łącznik prosty 69">
            <a:extLst>
              <a:ext uri="{FF2B5EF4-FFF2-40B4-BE49-F238E27FC236}">
                <a16:creationId xmlns:a16="http://schemas.microsoft.com/office/drawing/2014/main" id="{C2C155DE-45B9-4007-B39E-3456C3646B6C}"/>
              </a:ext>
            </a:extLst>
          </p:cNvPr>
          <p:cNvCxnSpPr>
            <a:cxnSpLocks/>
          </p:cNvCxnSpPr>
          <p:nvPr/>
        </p:nvCxnSpPr>
        <p:spPr>
          <a:xfrm flipH="1">
            <a:off x="6183891" y="2595879"/>
            <a:ext cx="140226" cy="2320385"/>
          </a:xfrm>
          <a:prstGeom prst="line">
            <a:avLst/>
          </a:prstGeom>
          <a:ln w="38100">
            <a:solidFill>
              <a:srgbClr val="77B5D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Grafika 70" descr="Strzał w dziesiątkę">
            <a:extLst>
              <a:ext uri="{FF2B5EF4-FFF2-40B4-BE49-F238E27FC236}">
                <a16:creationId xmlns:a16="http://schemas.microsoft.com/office/drawing/2014/main" id="{537F5F0A-9F9A-45C8-A5D6-A3172C545D3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215788" y="3169069"/>
            <a:ext cx="588768" cy="588768"/>
          </a:xfrm>
          <a:prstGeom prst="rect">
            <a:avLst/>
          </a:prstGeom>
        </p:spPr>
      </p:pic>
      <p:pic>
        <p:nvPicPr>
          <p:cNvPr id="72" name="Grafika 71" descr="Żarówka i koło zębate">
            <a:extLst>
              <a:ext uri="{FF2B5EF4-FFF2-40B4-BE49-F238E27FC236}">
                <a16:creationId xmlns:a16="http://schemas.microsoft.com/office/drawing/2014/main" id="{7401E717-7D50-4135-8EDB-6BFBD39C475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065511" y="3347060"/>
            <a:ext cx="614928" cy="61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074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D44184-7F58-4F26-AB49-96A17A9E9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Some</a:t>
            </a:r>
            <a:r>
              <a:rPr lang="pl-PL" dirty="0"/>
              <a:t> </a:t>
            </a:r>
            <a:r>
              <a:rPr lang="pl-PL" dirty="0" err="1"/>
              <a:t>latest</a:t>
            </a:r>
            <a:r>
              <a:rPr lang="pl-PL" dirty="0"/>
              <a:t> </a:t>
            </a:r>
            <a:r>
              <a:rPr lang="pl-PL" dirty="0" err="1"/>
              <a:t>developments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DB0C511-A83D-4C69-BCE6-9B22C86A7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hlinkClick r:id="rId2"/>
              </a:rPr>
              <a:t>https://transtat.stat.gov.pl/Default.aspx</a:t>
            </a:r>
            <a:r>
              <a:rPr lang="pl-PL" dirty="0"/>
              <a:t> </a:t>
            </a:r>
            <a:r>
              <a:rPr lang="en-US" dirty="0"/>
              <a:t>Road and maritime transport statistics</a:t>
            </a:r>
            <a:endParaRPr lang="pl-PL" dirty="0"/>
          </a:p>
          <a:p>
            <a:r>
              <a:rPr lang="pl-PL" dirty="0">
                <a:hlinkClick r:id="rId3"/>
              </a:rPr>
              <a:t>https://smup.gov.pl/</a:t>
            </a:r>
            <a:r>
              <a:rPr lang="pl-PL" dirty="0"/>
              <a:t> Public Services Monitoring System</a:t>
            </a:r>
          </a:p>
          <a:p>
            <a:r>
              <a:rPr lang="pl-PL" dirty="0">
                <a:hlinkClick r:id="rId4"/>
              </a:rPr>
              <a:t>https://sdg.gov.pl/en/</a:t>
            </a:r>
            <a:r>
              <a:rPr lang="pl-PL" dirty="0"/>
              <a:t> S</a:t>
            </a:r>
            <a:r>
              <a:rPr lang="en-US" dirty="0" err="1"/>
              <a:t>tatistics</a:t>
            </a:r>
            <a:r>
              <a:rPr lang="en-US" dirty="0"/>
              <a:t> for the SDGs – global indicators</a:t>
            </a:r>
            <a:r>
              <a:rPr lang="pl-PL" dirty="0"/>
              <a:t> for Poland</a:t>
            </a:r>
          </a:p>
          <a:p>
            <a:r>
              <a:rPr lang="pl-PL" dirty="0">
                <a:hlinkClick r:id="rId5"/>
              </a:rPr>
              <a:t>https://svs.stat.gov.pl/</a:t>
            </a:r>
            <a:r>
              <a:rPr lang="pl-PL" dirty="0"/>
              <a:t> </a:t>
            </a:r>
            <a:r>
              <a:rPr lang="en-US" dirty="0"/>
              <a:t>Statistical </a:t>
            </a:r>
            <a:r>
              <a:rPr lang="en-US" dirty="0" err="1"/>
              <a:t>Vademecum</a:t>
            </a:r>
            <a:r>
              <a:rPr lang="en-US" dirty="0"/>
              <a:t> for Local Government</a:t>
            </a:r>
            <a:endParaRPr lang="pl-PL" dirty="0"/>
          </a:p>
          <a:p>
            <a:r>
              <a:rPr lang="pl-PL" dirty="0">
                <a:hlinkClick r:id="rId6"/>
              </a:rPr>
              <a:t>https://stat.gov.pl/en/experimental-statistics/</a:t>
            </a:r>
            <a:r>
              <a:rPr lang="pl-PL" dirty="0"/>
              <a:t> </a:t>
            </a:r>
            <a:r>
              <a:rPr lang="pl-PL" dirty="0" err="1"/>
              <a:t>Experimental</a:t>
            </a:r>
            <a:r>
              <a:rPr lang="pl-PL" dirty="0"/>
              <a:t> </a:t>
            </a:r>
            <a:r>
              <a:rPr lang="pl-PL" dirty="0" err="1"/>
              <a:t>Statistics</a:t>
            </a:r>
            <a:endParaRPr lang="pl-PL" dirty="0"/>
          </a:p>
          <a:p>
            <a:r>
              <a:rPr lang="pl-PL" dirty="0"/>
              <a:t>…</a:t>
            </a:r>
          </a:p>
          <a:p>
            <a:r>
              <a:rPr lang="pl-PL" dirty="0"/>
              <a:t>… and </a:t>
            </a:r>
            <a:r>
              <a:rPr lang="pl-PL" dirty="0" err="1"/>
              <a:t>more</a:t>
            </a:r>
            <a:r>
              <a:rPr lang="pl-PL" dirty="0"/>
              <a:t> on </a:t>
            </a:r>
            <a:r>
              <a:rPr lang="pl-PL" dirty="0">
                <a:hlinkClick r:id="rId7"/>
              </a:rPr>
              <a:t>https://stat.gov.pl/en/</a:t>
            </a:r>
            <a:r>
              <a:rPr lang="pl-PL" dirty="0"/>
              <a:t> </a:t>
            </a: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3C61851-B6F8-4F14-85A5-B1A6AA3FE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stat.gov.pl</a:t>
            </a:r>
          </a:p>
        </p:txBody>
      </p:sp>
    </p:spTree>
    <p:extLst>
      <p:ext uri="{BB962C8B-B14F-4D97-AF65-F5344CB8AC3E}">
        <p14:creationId xmlns:p14="http://schemas.microsoft.com/office/powerpoint/2010/main" val="3682829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15"/>
          </p:nvPr>
        </p:nvSpPr>
        <p:spPr>
          <a:xfrm>
            <a:off x="312550" y="1521548"/>
            <a:ext cx="11519449" cy="683791"/>
          </a:xfrm>
        </p:spPr>
        <p:txBody>
          <a:bodyPr/>
          <a:lstStyle/>
          <a:p>
            <a:r>
              <a:rPr lang="pl-PL" dirty="0" err="1"/>
              <a:t>Thank</a:t>
            </a:r>
            <a:r>
              <a:rPr lang="pl-PL" dirty="0"/>
              <a:t> </a:t>
            </a:r>
            <a:r>
              <a:rPr lang="pl-PL" dirty="0" err="1"/>
              <a:t>you</a:t>
            </a:r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dirty="0"/>
              <a:t>stat.gov.pl/en/</a:t>
            </a:r>
          </a:p>
        </p:txBody>
      </p:sp>
      <p:sp>
        <p:nvSpPr>
          <p:cNvPr id="7" name="Symbol zastępczy tekstu 6"/>
          <p:cNvSpPr txBox="1">
            <a:spLocks noGrp="1"/>
          </p:cNvSpPr>
          <p:nvPr>
            <p:ph type="body" sz="quarter" idx="13"/>
          </p:nvPr>
        </p:nvSpPr>
        <p:spPr>
          <a:xfrm>
            <a:off x="360001" y="2572537"/>
            <a:ext cx="11519450" cy="299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0638"/>
            <a:r>
              <a:rPr lang="pl-PL" sz="2200" dirty="0"/>
              <a:t>Małgorzata Pietrzyk</a:t>
            </a:r>
          </a:p>
          <a:p>
            <a:pPr indent="20638"/>
            <a:r>
              <a:rPr lang="pl-PL" sz="2200" dirty="0" err="1"/>
              <a:t>Head</a:t>
            </a:r>
            <a:r>
              <a:rPr lang="pl-PL" sz="2200" dirty="0"/>
              <a:t> of Unit in International Relations and Statistical </a:t>
            </a:r>
            <a:r>
              <a:rPr lang="pl-PL" sz="2200" dirty="0" err="1"/>
              <a:t>Cooperation</a:t>
            </a:r>
            <a:r>
              <a:rPr lang="pl-PL" sz="2200" dirty="0"/>
              <a:t> </a:t>
            </a:r>
            <a:r>
              <a:rPr lang="pl-PL" sz="2200" dirty="0" err="1"/>
              <a:t>Department</a:t>
            </a:r>
            <a:r>
              <a:rPr lang="pl-PL" sz="2200" dirty="0"/>
              <a:t> </a:t>
            </a:r>
          </a:p>
          <a:p>
            <a:r>
              <a:rPr lang="pl-PL" sz="2200" dirty="0"/>
              <a:t>Jarosław Kalski</a:t>
            </a:r>
          </a:p>
          <a:p>
            <a:r>
              <a:rPr lang="pl-PL" sz="2200" dirty="0" err="1"/>
              <a:t>Head</a:t>
            </a:r>
            <a:r>
              <a:rPr lang="pl-PL" sz="2200" dirty="0"/>
              <a:t> of Unit in </a:t>
            </a:r>
            <a:r>
              <a:rPr lang="pl-PL" sz="2200" dirty="0" err="1"/>
              <a:t>Department</a:t>
            </a:r>
            <a:r>
              <a:rPr lang="pl-PL" sz="2200" dirty="0"/>
              <a:t> for </a:t>
            </a:r>
            <a:r>
              <a:rPr lang="pl-PL" sz="2200" dirty="0" err="1"/>
              <a:t>Innovations</a:t>
            </a:r>
            <a:endParaRPr lang="pl-PL" sz="2200" dirty="0"/>
          </a:p>
          <a:p>
            <a:r>
              <a:rPr lang="pl-PL" sz="2200" dirty="0" err="1"/>
              <a:t>Contact</a:t>
            </a:r>
            <a:r>
              <a:rPr lang="pl-PL" sz="2200" dirty="0"/>
              <a:t>:</a:t>
            </a:r>
          </a:p>
          <a:p>
            <a:r>
              <a:rPr lang="pl-PL" sz="2200" dirty="0"/>
              <a:t>malgorzata.pietrzyk@stat.gov.pl</a:t>
            </a:r>
          </a:p>
          <a:p>
            <a:r>
              <a:rPr lang="pl-PL" sz="2200" dirty="0"/>
              <a:t> j.kalski@stat.gov.pl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360001" y="2030606"/>
            <a:ext cx="11495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00286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36550" y="776173"/>
            <a:ext cx="11518900" cy="720000"/>
          </a:xfrm>
        </p:spPr>
        <p:txBody>
          <a:bodyPr/>
          <a:lstStyle/>
          <a:p>
            <a:r>
              <a:rPr lang="pl-PL" dirty="0" err="1"/>
              <a:t>Main</a:t>
            </a:r>
            <a:r>
              <a:rPr lang="pl-PL" dirty="0"/>
              <a:t> </a:t>
            </a:r>
            <a:r>
              <a:rPr lang="pl-PL" dirty="0" err="1"/>
              <a:t>points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336550" y="2204864"/>
            <a:ext cx="11518900" cy="428417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Experience of Polish official statistics in </a:t>
            </a:r>
            <a:r>
              <a:rPr lang="en-US" sz="2800" b="1" dirty="0"/>
              <a:t>obtaining </a:t>
            </a:r>
            <a:r>
              <a:rPr lang="pl-PL" sz="2800" b="1" dirty="0" err="1"/>
              <a:t>funds</a:t>
            </a:r>
            <a:r>
              <a:rPr lang="pl-PL" sz="2800" b="1" dirty="0"/>
              <a:t> for </a:t>
            </a:r>
            <a:r>
              <a:rPr lang="en-US" sz="2800" b="1" dirty="0"/>
              <a:t>development </a:t>
            </a:r>
            <a:r>
              <a:rPr lang="en-US" sz="2800" dirty="0"/>
              <a:t>over the years</a:t>
            </a:r>
            <a:endParaRPr lang="pl-PL" sz="2800" dirty="0"/>
          </a:p>
          <a:p>
            <a:pPr marL="514350" indent="-514350">
              <a:buFont typeface="+mj-lt"/>
              <a:buAutoNum type="arabicPeriod"/>
            </a:pPr>
            <a:endParaRPr lang="pl-PL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Examples of </a:t>
            </a:r>
            <a:r>
              <a:rPr lang="en-US" sz="2800" b="1" dirty="0"/>
              <a:t>innovative actions </a:t>
            </a:r>
            <a:r>
              <a:rPr lang="en-US" sz="2800" dirty="0"/>
              <a:t>implemented by </a:t>
            </a:r>
            <a:r>
              <a:rPr lang="pl-PL" sz="2800" dirty="0" err="1"/>
              <a:t>Statistics</a:t>
            </a:r>
            <a:r>
              <a:rPr lang="pl-PL" sz="2800" dirty="0"/>
              <a:t> Poland</a:t>
            </a:r>
          </a:p>
          <a:p>
            <a:endParaRPr lang="pl-PL" dirty="0"/>
          </a:p>
          <a:p>
            <a:endParaRPr lang="pl-PL" b="1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stat.gov.pl</a:t>
            </a:r>
            <a:endParaRPr lang="pl-PL" dirty="0"/>
          </a:p>
        </p:txBody>
      </p:sp>
      <p:pic>
        <p:nvPicPr>
          <p:cNvPr id="6" name="Grafika 5" descr="Rozwój biznesu">
            <a:extLst>
              <a:ext uri="{FF2B5EF4-FFF2-40B4-BE49-F238E27FC236}">
                <a16:creationId xmlns:a16="http://schemas.microsoft.com/office/drawing/2014/main" id="{29AC42E1-7B7E-4B02-AF34-DFB9A2B5C0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66650" y="159168"/>
            <a:ext cx="2188800" cy="218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20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D88DE5-496B-4CDD-9C41-FDF6A2B66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550" y="368997"/>
            <a:ext cx="11518900" cy="720000"/>
          </a:xfrm>
        </p:spPr>
        <p:txBody>
          <a:bodyPr/>
          <a:lstStyle/>
          <a:p>
            <a:r>
              <a:rPr lang="pl-PL" dirty="0" err="1"/>
              <a:t>Polish</a:t>
            </a:r>
            <a:r>
              <a:rPr lang="pl-PL" dirty="0"/>
              <a:t> </a:t>
            </a:r>
            <a:r>
              <a:rPr lang="pl-PL" dirty="0" err="1"/>
              <a:t>accession</a:t>
            </a:r>
            <a:r>
              <a:rPr lang="pl-PL" dirty="0"/>
              <a:t> </a:t>
            </a:r>
            <a:r>
              <a:rPr lang="pl-PL" dirty="0" err="1"/>
              <a:t>proccess</a:t>
            </a:r>
            <a:r>
              <a:rPr lang="pl-PL" dirty="0"/>
              <a:t> to the EU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9ED6291-1B22-49DB-BBDC-AF8EF2D97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5880" y="1695751"/>
            <a:ext cx="5687740" cy="3834117"/>
          </a:xfrm>
        </p:spPr>
        <p:txBody>
          <a:bodyPr>
            <a:normAutofit/>
          </a:bodyPr>
          <a:lstStyle/>
          <a:p>
            <a:r>
              <a:rPr lang="en-US" dirty="0"/>
              <a:t>EU's biggest enlargement: </a:t>
            </a:r>
            <a:r>
              <a:rPr lang="pl-PL" dirty="0"/>
              <a:t> </a:t>
            </a:r>
          </a:p>
          <a:p>
            <a:pPr lvl="1"/>
            <a:r>
              <a:rPr lang="en-US" b="1" dirty="0"/>
              <a:t>1 May 20</a:t>
            </a:r>
            <a:r>
              <a:rPr lang="pl-PL" b="1" dirty="0"/>
              <a:t>0</a:t>
            </a:r>
            <a:r>
              <a:rPr lang="en-US" b="1" dirty="0"/>
              <a:t>4 </a:t>
            </a:r>
            <a:r>
              <a:rPr lang="pl-PL" b="1" dirty="0"/>
              <a:t> </a:t>
            </a:r>
          </a:p>
          <a:p>
            <a:r>
              <a:rPr lang="en-US" dirty="0"/>
              <a:t>10 countries have joined the EU, including Poland</a:t>
            </a:r>
            <a:endParaRPr lang="pl-PL" dirty="0"/>
          </a:p>
          <a:p>
            <a:r>
              <a:rPr lang="pl-PL" dirty="0" err="1"/>
              <a:t>Almost</a:t>
            </a:r>
            <a:r>
              <a:rPr lang="pl-PL" dirty="0"/>
              <a:t> </a:t>
            </a:r>
            <a:r>
              <a:rPr lang="pl-PL" b="1" dirty="0"/>
              <a:t>20 </a:t>
            </a:r>
            <a:r>
              <a:rPr lang="pl-PL" b="1" dirty="0" err="1"/>
              <a:t>years</a:t>
            </a:r>
            <a:r>
              <a:rPr lang="pl-PL" b="1" dirty="0"/>
              <a:t> </a:t>
            </a:r>
            <a:r>
              <a:rPr lang="pl-PL" b="1" dirty="0" err="1"/>
              <a:t>experiences</a:t>
            </a:r>
            <a:r>
              <a:rPr lang="pl-PL" b="1" dirty="0"/>
              <a:t> </a:t>
            </a:r>
            <a:r>
              <a:rPr lang="pl-PL" dirty="0"/>
              <a:t>in </a:t>
            </a:r>
            <a:r>
              <a:rPr lang="pl-PL" dirty="0" err="1"/>
              <a:t>cooperation</a:t>
            </a:r>
            <a:r>
              <a:rPr lang="pl-PL" dirty="0"/>
              <a:t> </a:t>
            </a:r>
            <a:r>
              <a:rPr lang="pl-PL" dirty="0" err="1"/>
              <a:t>within</a:t>
            </a:r>
            <a:r>
              <a:rPr lang="pl-PL" dirty="0"/>
              <a:t> the EU </a:t>
            </a:r>
            <a:r>
              <a:rPr lang="pl-PL" dirty="0" err="1"/>
              <a:t>structures</a:t>
            </a:r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A7D7706D-8235-4B60-8BBD-7D9FECF70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stat.gov.pl</a:t>
            </a:r>
            <a:endParaRPr lang="pl-PL" dirty="0"/>
          </a:p>
        </p:txBody>
      </p:sp>
      <p:pic>
        <p:nvPicPr>
          <p:cNvPr id="5" name="Obraz 4" descr="https://www.lenarczyk.pl/wp-content/uploads/2023/04/www-PL.png">
            <a:extLst>
              <a:ext uri="{FF2B5EF4-FFF2-40B4-BE49-F238E27FC236}">
                <a16:creationId xmlns:a16="http://schemas.microsoft.com/office/drawing/2014/main" id="{6DF91E8E-D653-4ED5-BFF5-DDA1AE75D64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2673825"/>
            <a:ext cx="3704074" cy="18703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8401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5D12A4-6A96-41E8-9906-32AC3667E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550" y="208746"/>
            <a:ext cx="8784083" cy="720000"/>
          </a:xfrm>
        </p:spPr>
        <p:txBody>
          <a:bodyPr>
            <a:normAutofit/>
          </a:bodyPr>
          <a:lstStyle/>
          <a:p>
            <a:r>
              <a:rPr lang="pl-PL" dirty="0" err="1"/>
              <a:t>Why</a:t>
            </a:r>
            <a:r>
              <a:rPr lang="pl-PL" dirty="0"/>
              <a:t> to </a:t>
            </a:r>
            <a:r>
              <a:rPr lang="pl-PL" dirty="0" err="1"/>
              <a:t>modernize</a:t>
            </a:r>
            <a:r>
              <a:rPr lang="pl-PL" dirty="0"/>
              <a:t> the </a:t>
            </a:r>
            <a:r>
              <a:rPr lang="pl-PL" dirty="0" err="1"/>
              <a:t>statistics</a:t>
            </a:r>
            <a:r>
              <a:rPr lang="pl-PL" dirty="0"/>
              <a:t>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E7ACA7C-F840-4E65-A6B2-ADE5F0423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E00C770-51D0-4CC6-9BC7-B57EEB31F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stat.gov.pl</a:t>
            </a:r>
            <a:endParaRPr lang="pl-PL" dirty="0"/>
          </a:p>
        </p:txBody>
      </p:sp>
      <p:graphicFrame>
        <p:nvGraphicFramePr>
          <p:cNvPr id="5" name="Symbol zastępczy zawartości 3">
            <a:extLst>
              <a:ext uri="{FF2B5EF4-FFF2-40B4-BE49-F238E27FC236}">
                <a16:creationId xmlns:a16="http://schemas.microsoft.com/office/drawing/2014/main" id="{09934363-2ADE-49E2-920E-8A5AEDDB22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3557782"/>
              </p:ext>
            </p:extLst>
          </p:nvPr>
        </p:nvGraphicFramePr>
        <p:xfrm>
          <a:off x="1444967" y="1065325"/>
          <a:ext cx="9302066" cy="5087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8749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329D30-266E-4C05-BA3E-F82115C25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757" y="476672"/>
            <a:ext cx="11518899" cy="720000"/>
          </a:xfrm>
        </p:spPr>
        <p:txBody>
          <a:bodyPr>
            <a:noAutofit/>
          </a:bodyPr>
          <a:lstStyle/>
          <a:p>
            <a:r>
              <a:rPr lang="en-US" dirty="0" err="1"/>
              <a:t>Harmoni</a:t>
            </a:r>
            <a:r>
              <a:rPr lang="pl-PL" dirty="0"/>
              <a:t>z</a:t>
            </a:r>
            <a:r>
              <a:rPr lang="en-US" dirty="0" err="1"/>
              <a:t>ation</a:t>
            </a:r>
            <a:r>
              <a:rPr lang="en-US" dirty="0"/>
              <a:t> of Polish statistics</a:t>
            </a:r>
            <a:r>
              <a:rPr lang="pl-PL" dirty="0"/>
              <a:t> with the EU </a:t>
            </a:r>
            <a:r>
              <a:rPr lang="pl-PL" dirty="0" err="1"/>
              <a:t>statistics</a:t>
            </a:r>
            <a:r>
              <a:rPr lang="en-US" dirty="0"/>
              <a:t> in the pre-accession period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9F449B8-D7BF-4148-8A15-CEB073FA3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550" y="1268759"/>
            <a:ext cx="11159450" cy="4860241"/>
          </a:xfrm>
        </p:spPr>
        <p:txBody>
          <a:bodyPr/>
          <a:lstStyle/>
          <a:p>
            <a:r>
              <a:rPr lang="en-US" sz="2400" dirty="0"/>
              <a:t>Financing from </a:t>
            </a:r>
            <a:r>
              <a:rPr lang="en-US" sz="2400" b="1" dirty="0"/>
              <a:t>pre-accession funds </a:t>
            </a:r>
            <a:r>
              <a:rPr lang="en-US" sz="2400" dirty="0"/>
              <a:t>for the implementation of pilot projects and </a:t>
            </a:r>
            <a:r>
              <a:rPr lang="pl-PL" sz="2400" dirty="0" err="1"/>
              <a:t>surveys</a:t>
            </a:r>
            <a:r>
              <a:rPr lang="en-US" sz="2400" dirty="0"/>
              <a:t>, participation in Eurostat working groups and the development of IT infrastructure</a:t>
            </a:r>
            <a:endParaRPr lang="pl-PL" sz="2400" dirty="0">
              <a:latin typeface="+mn-lt"/>
            </a:endParaRPr>
          </a:p>
          <a:p>
            <a:r>
              <a:rPr lang="en-US" sz="2400" dirty="0"/>
              <a:t>Support for </a:t>
            </a:r>
            <a:r>
              <a:rPr lang="pl-PL" sz="2400" dirty="0"/>
              <a:t>S</a:t>
            </a:r>
            <a:r>
              <a:rPr lang="en-US" sz="2400" dirty="0" err="1"/>
              <a:t>tatistics</a:t>
            </a:r>
            <a:r>
              <a:rPr lang="en-US" sz="2400" dirty="0"/>
              <a:t> </a:t>
            </a:r>
            <a:r>
              <a:rPr lang="pl-PL" sz="2400" dirty="0"/>
              <a:t>Poland </a:t>
            </a:r>
            <a:r>
              <a:rPr lang="en-US" sz="2400" dirty="0"/>
              <a:t>in the framework of </a:t>
            </a:r>
            <a:r>
              <a:rPr lang="en-US" sz="2400" b="1" dirty="0"/>
              <a:t>twinning projects </a:t>
            </a:r>
            <a:r>
              <a:rPr lang="en-US" sz="2400" dirty="0"/>
              <a:t>financed by P</a:t>
            </a:r>
            <a:r>
              <a:rPr lang="pl-PL" sz="2400" dirty="0"/>
              <a:t>HARE</a:t>
            </a:r>
            <a:r>
              <a:rPr lang="en-US" sz="2400" dirty="0"/>
              <a:t> funds:</a:t>
            </a:r>
            <a:r>
              <a:rPr lang="pl-PL" sz="2400" dirty="0"/>
              <a:t> </a:t>
            </a:r>
            <a:endParaRPr lang="pl-PL" sz="2400" dirty="0">
              <a:latin typeface="Calibri" pitchFamily="34" charset="0"/>
            </a:endParaRPr>
          </a:p>
          <a:p>
            <a:endParaRPr lang="pl-PL" sz="2400" dirty="0">
              <a:latin typeface="Calibri" pitchFamily="34" charset="0"/>
            </a:endParaRPr>
          </a:p>
          <a:p>
            <a:endParaRPr lang="pl-PL" sz="2400" dirty="0">
              <a:latin typeface="Calibri" pitchFamily="34" charset="0"/>
            </a:endParaRPr>
          </a:p>
          <a:p>
            <a:endParaRPr lang="pl-PL" sz="2400" dirty="0">
              <a:latin typeface="Calibri" pitchFamily="34" charset="0"/>
            </a:endParaRPr>
          </a:p>
          <a:p>
            <a:endParaRPr lang="pl-PL" sz="2400" dirty="0">
              <a:latin typeface="Calibri" pitchFamily="34" charset="0"/>
            </a:endParaRPr>
          </a:p>
          <a:p>
            <a:endParaRPr lang="pl-PL" sz="2400" dirty="0">
              <a:latin typeface="Calibri" pitchFamily="34" charset="0"/>
            </a:endParaRP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CB24DFC-2A56-4EDE-AC48-F2AAA9327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stat.gov.pl</a:t>
            </a:r>
            <a:endParaRPr lang="pl-PL" dirty="0"/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3FAAD10F-6902-47A5-A8B0-2036384B26FD}"/>
              </a:ext>
            </a:extLst>
          </p:cNvPr>
          <p:cNvGrpSpPr/>
          <p:nvPr/>
        </p:nvGrpSpPr>
        <p:grpSpPr>
          <a:xfrm>
            <a:off x="1703512" y="3383023"/>
            <a:ext cx="8928993" cy="2638264"/>
            <a:chOff x="2476774" y="2846768"/>
            <a:chExt cx="7660069" cy="2189434"/>
          </a:xfrm>
        </p:grpSpPr>
        <p:sp>
          <p:nvSpPr>
            <p:cNvPr id="6" name="Strzałka: pięciokąt 5">
              <a:extLst>
                <a:ext uri="{FF2B5EF4-FFF2-40B4-BE49-F238E27FC236}">
                  <a16:creationId xmlns:a16="http://schemas.microsoft.com/office/drawing/2014/main" id="{9E1E64BC-096B-444D-93DF-86F4046B9B4E}"/>
                </a:ext>
              </a:extLst>
            </p:cNvPr>
            <p:cNvSpPr/>
            <p:nvPr/>
          </p:nvSpPr>
          <p:spPr>
            <a:xfrm rot="10800000">
              <a:off x="2476774" y="2846768"/>
              <a:ext cx="7660068" cy="2189434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Strzałka: pięciokąt 4">
              <a:extLst>
                <a:ext uri="{FF2B5EF4-FFF2-40B4-BE49-F238E27FC236}">
                  <a16:creationId xmlns:a16="http://schemas.microsoft.com/office/drawing/2014/main" id="{52B6D76F-53B9-4F63-B740-7F6990BBE3E1}"/>
                </a:ext>
              </a:extLst>
            </p:cNvPr>
            <p:cNvSpPr txBox="1"/>
            <p:nvPr/>
          </p:nvSpPr>
          <p:spPr>
            <a:xfrm>
              <a:off x="2666398" y="2846768"/>
              <a:ext cx="7470445" cy="21894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65480" tIns="102870" rIns="192024" bIns="102870" numCol="1" spcCol="1270" anchor="ctr" anchorCtr="0">
              <a:noAutofit/>
            </a:bodyPr>
            <a:lstStyle/>
            <a:p>
              <a:pPr marL="914400" lvl="1" indent="-457200">
                <a:buFont typeface="Arial" panose="020B0604020202020204" pitchFamily="34" charset="0"/>
                <a:buChar char="•"/>
              </a:pPr>
              <a:r>
                <a:rPr lang="en-US" sz="2700" b="1" i="1" dirty="0">
                  <a:latin typeface="+mj-lt"/>
                </a:rPr>
                <a:t>Regional Statistics - France (2001-2003)</a:t>
              </a:r>
              <a:r>
                <a:rPr lang="pl-PL" sz="2700" b="1" i="1" dirty="0">
                  <a:latin typeface="+mj-lt"/>
                </a:rPr>
                <a:t>,</a:t>
              </a:r>
            </a:p>
            <a:p>
              <a:pPr marL="914400" lvl="1" indent="-457200">
                <a:buFont typeface="Arial" panose="020B0604020202020204" pitchFamily="34" charset="0"/>
                <a:buChar char="•"/>
              </a:pPr>
              <a:r>
                <a:rPr lang="en-US" sz="2700" b="1" i="1" dirty="0">
                  <a:latin typeface="+mj-lt"/>
                </a:rPr>
                <a:t>Statistical Information System - Germany (2002-2004), </a:t>
              </a:r>
              <a:endParaRPr lang="pl-PL" sz="2700" b="1" i="1" dirty="0">
                <a:latin typeface="+mj-lt"/>
              </a:endParaRPr>
            </a:p>
            <a:p>
              <a:pPr marL="914400" lvl="1" indent="-457200">
                <a:buFont typeface="Arial" panose="020B0604020202020204" pitchFamily="34" charset="0"/>
                <a:buChar char="•"/>
              </a:pPr>
              <a:r>
                <a:rPr lang="en-US" sz="2700" b="1" i="1" dirty="0">
                  <a:latin typeface="+mj-lt"/>
                </a:rPr>
                <a:t>Improving the quality of Polish statistics </a:t>
              </a:r>
              <a:endParaRPr lang="pl-PL" sz="2700" b="1" i="1" dirty="0">
                <a:latin typeface="+mj-lt"/>
              </a:endParaRPr>
            </a:p>
            <a:p>
              <a:pPr lvl="1"/>
              <a:r>
                <a:rPr lang="pl-PL" sz="2700" b="1" i="1" dirty="0">
                  <a:latin typeface="+mj-lt"/>
                </a:rPr>
                <a:t>     </a:t>
              </a:r>
              <a:r>
                <a:rPr lang="en-US" sz="2700" b="1" i="1" dirty="0">
                  <a:latin typeface="+mj-lt"/>
                </a:rPr>
                <a:t>- Sweden (2004-2006)</a:t>
              </a:r>
              <a:endParaRPr lang="pl-PL" sz="2700" b="1" kern="12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4822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BDEA2D-0457-4965-B0CD-940F13CF0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550" y="524542"/>
            <a:ext cx="11518899" cy="720000"/>
          </a:xfrm>
        </p:spPr>
        <p:txBody>
          <a:bodyPr>
            <a:noAutofit/>
          </a:bodyPr>
          <a:lstStyle/>
          <a:p>
            <a:r>
              <a:rPr lang="pl-PL" dirty="0"/>
              <a:t>P</a:t>
            </a:r>
            <a:r>
              <a:rPr lang="en-US" dirty="0" err="1"/>
              <a:t>ros</a:t>
            </a:r>
            <a:r>
              <a:rPr lang="en-US" dirty="0"/>
              <a:t> and cons</a:t>
            </a:r>
            <a:r>
              <a:rPr lang="pl-PL" dirty="0"/>
              <a:t> of </a:t>
            </a:r>
            <a:r>
              <a:rPr lang="en-US" dirty="0"/>
              <a:t>membership in the European Statistical System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6D347ED-8E74-4C07-88B2-8D60C3D8E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2138" y="1412776"/>
            <a:ext cx="9303311" cy="504056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Legal and </a:t>
            </a:r>
            <a:r>
              <a:rPr lang="en-US" dirty="0" err="1"/>
              <a:t>organisational</a:t>
            </a:r>
            <a:r>
              <a:rPr lang="en-US" dirty="0"/>
              <a:t> adaptations</a:t>
            </a:r>
            <a:endParaRPr lang="pl-PL" dirty="0"/>
          </a:p>
          <a:p>
            <a:r>
              <a:rPr lang="en-US" dirty="0"/>
              <a:t>Legal unification - comparability of statistics </a:t>
            </a:r>
            <a:r>
              <a:rPr lang="pl-PL" dirty="0" err="1"/>
              <a:t>across</a:t>
            </a:r>
            <a:r>
              <a:rPr lang="pl-PL" dirty="0"/>
              <a:t> the EU </a:t>
            </a:r>
            <a:r>
              <a:rPr lang="en-US" dirty="0"/>
              <a:t>(common standards, methodology)</a:t>
            </a:r>
            <a:endParaRPr lang="pl-PL" dirty="0"/>
          </a:p>
          <a:p>
            <a:r>
              <a:rPr lang="en-US" dirty="0"/>
              <a:t>Institutional independence strengthened</a:t>
            </a:r>
            <a:endParaRPr lang="pl-PL" dirty="0"/>
          </a:p>
          <a:p>
            <a:r>
              <a:rPr lang="en-US" dirty="0"/>
              <a:t>Real influence on the development of the ESS</a:t>
            </a:r>
            <a:endParaRPr lang="pl-PL" dirty="0"/>
          </a:p>
          <a:p>
            <a:r>
              <a:rPr lang="pl-PL" dirty="0" err="1"/>
              <a:t>Continuous</a:t>
            </a:r>
            <a:r>
              <a:rPr lang="pl-PL" dirty="0"/>
              <a:t> </a:t>
            </a:r>
            <a:r>
              <a:rPr lang="pl-PL" dirty="0" err="1"/>
              <a:t>keeping</a:t>
            </a:r>
            <a:r>
              <a:rPr lang="pl-PL" dirty="0"/>
              <a:t> </a:t>
            </a:r>
            <a:r>
              <a:rPr lang="pl-PL" dirty="0" err="1"/>
              <a:t>process</a:t>
            </a:r>
            <a:r>
              <a:rPr lang="pl-PL" dirty="0"/>
              <a:t> of </a:t>
            </a:r>
            <a:r>
              <a:rPr lang="pl-PL" dirty="0" err="1"/>
              <a:t>checking</a:t>
            </a:r>
            <a:r>
              <a:rPr lang="pl-PL" dirty="0"/>
              <a:t> the </a:t>
            </a:r>
            <a:r>
              <a:rPr lang="pl-PL" dirty="0" err="1"/>
              <a:t>quality</a:t>
            </a:r>
            <a:r>
              <a:rPr lang="pl-PL" dirty="0"/>
              <a:t> of </a:t>
            </a:r>
            <a:r>
              <a:rPr lang="pl-PL" dirty="0" err="1"/>
              <a:t>our</a:t>
            </a:r>
            <a:r>
              <a:rPr lang="pl-PL" dirty="0"/>
              <a:t> </a:t>
            </a:r>
            <a:r>
              <a:rPr lang="pl-PL" dirty="0" err="1"/>
              <a:t>surveys</a:t>
            </a:r>
            <a:r>
              <a:rPr lang="pl-PL" dirty="0"/>
              <a:t>/</a:t>
            </a:r>
            <a:r>
              <a:rPr lang="pl-PL" dirty="0" err="1"/>
              <a:t>peer</a:t>
            </a:r>
            <a:r>
              <a:rPr lang="pl-PL" dirty="0"/>
              <a:t> </a:t>
            </a:r>
            <a:r>
              <a:rPr lang="pl-PL" dirty="0" err="1"/>
              <a:t>reviews</a:t>
            </a:r>
            <a:endParaRPr lang="pl-PL" dirty="0"/>
          </a:p>
          <a:p>
            <a:r>
              <a:rPr lang="en-US" dirty="0"/>
              <a:t>Development opportunities – grants</a:t>
            </a:r>
            <a:endParaRPr lang="pl-PL" dirty="0"/>
          </a:p>
          <a:p>
            <a:r>
              <a:rPr lang="en-US" dirty="0"/>
              <a:t>Financial benefits</a:t>
            </a:r>
            <a:endParaRPr lang="pl-PL" dirty="0"/>
          </a:p>
          <a:p>
            <a:r>
              <a:rPr lang="en-US" dirty="0"/>
              <a:t>Exchange of experience and know-how, building competences</a:t>
            </a:r>
            <a:r>
              <a:rPr lang="pl-PL" dirty="0"/>
              <a:t> -  </a:t>
            </a:r>
            <a:r>
              <a:rPr lang="pl-PL" dirty="0" err="1"/>
              <a:t>capacity</a:t>
            </a:r>
            <a:r>
              <a:rPr lang="pl-PL" dirty="0"/>
              <a:t> </a:t>
            </a:r>
            <a:r>
              <a:rPr lang="pl-PL" dirty="0" err="1"/>
              <a:t>building</a:t>
            </a:r>
            <a:endParaRPr lang="pl-PL" dirty="0"/>
          </a:p>
          <a:p>
            <a:r>
              <a:rPr lang="pl-PL" dirty="0"/>
              <a:t>One </a:t>
            </a:r>
            <a:r>
              <a:rPr lang="pl-PL" dirty="0" err="1"/>
              <a:t>strong</a:t>
            </a:r>
            <a:r>
              <a:rPr lang="pl-PL" dirty="0"/>
              <a:t> </a:t>
            </a:r>
            <a:r>
              <a:rPr lang="pl-PL" dirty="0" err="1"/>
              <a:t>statistical</a:t>
            </a:r>
            <a:r>
              <a:rPr lang="pl-PL" dirty="0"/>
              <a:t> </a:t>
            </a:r>
            <a:r>
              <a:rPr lang="pl-PL" dirty="0" err="1"/>
              <a:t>voice</a:t>
            </a:r>
            <a:r>
              <a:rPr lang="pl-PL" dirty="0"/>
              <a:t> on </a:t>
            </a:r>
            <a:r>
              <a:rPr lang="pl-PL" dirty="0" err="1"/>
              <a:t>international</a:t>
            </a:r>
            <a:r>
              <a:rPr lang="pl-PL" dirty="0"/>
              <a:t> arena – </a:t>
            </a:r>
            <a:r>
              <a:rPr lang="pl-PL" dirty="0" err="1"/>
              <a:t>better</a:t>
            </a:r>
            <a:r>
              <a:rPr lang="pl-PL" dirty="0"/>
              <a:t> </a:t>
            </a:r>
            <a:r>
              <a:rPr lang="pl-PL" dirty="0" err="1"/>
              <a:t>visibility</a:t>
            </a:r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A802699A-D025-471D-B8A7-3D7824F9D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stat.gov.pl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CAFE17DB-872E-4204-8CF5-91AB3D96311E}"/>
              </a:ext>
            </a:extLst>
          </p:cNvPr>
          <p:cNvSpPr/>
          <p:nvPr/>
        </p:nvSpPr>
        <p:spPr>
          <a:xfrm>
            <a:off x="489937" y="2961012"/>
            <a:ext cx="1764000" cy="1296000"/>
          </a:xfrm>
          <a:prstGeom prst="rect">
            <a:avLst/>
          </a:prstGeom>
          <a:solidFill>
            <a:srgbClr val="352F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Sans"/>
                <a:ea typeface="+mn-ea"/>
                <a:cs typeface="+mn-cs"/>
              </a:rPr>
              <a:t>OPPORTUNITIES</a:t>
            </a:r>
          </a:p>
        </p:txBody>
      </p:sp>
    </p:spTree>
    <p:extLst>
      <p:ext uri="{BB962C8B-B14F-4D97-AF65-F5344CB8AC3E}">
        <p14:creationId xmlns:p14="http://schemas.microsoft.com/office/powerpoint/2010/main" val="2082484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3B7E2A-AFF6-4073-AE09-863F30119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548680"/>
            <a:ext cx="11593287" cy="720000"/>
          </a:xfrm>
        </p:spPr>
        <p:txBody>
          <a:bodyPr>
            <a:noAutofit/>
          </a:bodyPr>
          <a:lstStyle/>
          <a:p>
            <a:r>
              <a:rPr lang="pl-PL" dirty="0"/>
              <a:t>P</a:t>
            </a:r>
            <a:r>
              <a:rPr lang="en-US" dirty="0" err="1"/>
              <a:t>ros</a:t>
            </a:r>
            <a:r>
              <a:rPr lang="en-US" dirty="0"/>
              <a:t> and cons</a:t>
            </a:r>
            <a:r>
              <a:rPr lang="pl-PL" dirty="0"/>
              <a:t> of </a:t>
            </a:r>
            <a:r>
              <a:rPr lang="en-US" dirty="0"/>
              <a:t>membership in the European Statistical System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3C7D89A-EA6A-4A4F-91E0-22E06CBA5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3591" y="1448481"/>
            <a:ext cx="9382751" cy="4680520"/>
          </a:xfrm>
        </p:spPr>
        <p:txBody>
          <a:bodyPr>
            <a:normAutofit/>
          </a:bodyPr>
          <a:lstStyle/>
          <a:p>
            <a:r>
              <a:rPr lang="en-US" dirty="0"/>
              <a:t>Financial costs</a:t>
            </a:r>
            <a:endParaRPr lang="pl-PL" dirty="0"/>
          </a:p>
          <a:p>
            <a:r>
              <a:rPr lang="en-US" dirty="0"/>
              <a:t>Necessity to involve more </a:t>
            </a:r>
            <a:r>
              <a:rPr lang="pl-PL" dirty="0" err="1"/>
              <a:t>human</a:t>
            </a:r>
            <a:r>
              <a:rPr lang="en-US" dirty="0"/>
              <a:t> resources (units </a:t>
            </a:r>
            <a:r>
              <a:rPr lang="pl-PL" dirty="0" err="1"/>
              <a:t>dedicated</a:t>
            </a:r>
            <a:r>
              <a:rPr lang="pl-PL" dirty="0"/>
              <a:t> to </a:t>
            </a:r>
            <a:r>
              <a:rPr lang="en-US" dirty="0"/>
              <a:t>cooperation with EU bodies and coordination of the legislative process within the country)</a:t>
            </a:r>
            <a:endParaRPr lang="pl-PL" dirty="0"/>
          </a:p>
          <a:p>
            <a:r>
              <a:rPr lang="en-US" dirty="0" err="1"/>
              <a:t>Optimisation</a:t>
            </a:r>
            <a:r>
              <a:rPr lang="en-US" dirty="0"/>
              <a:t> of the </a:t>
            </a:r>
            <a:r>
              <a:rPr lang="en-US" dirty="0" err="1"/>
              <a:t>organisation's</a:t>
            </a:r>
            <a:r>
              <a:rPr lang="en-US" dirty="0"/>
              <a:t> activities</a:t>
            </a:r>
            <a:endParaRPr lang="pl-PL" dirty="0"/>
          </a:p>
          <a:p>
            <a:r>
              <a:rPr lang="en-US" dirty="0"/>
              <a:t>New obligations - compliance with EU law, need to implement new </a:t>
            </a:r>
            <a:r>
              <a:rPr lang="pl-PL" dirty="0" err="1"/>
              <a:t>surveys</a:t>
            </a:r>
            <a:r>
              <a:rPr lang="en-US" dirty="0"/>
              <a:t>/adaptation of standards</a:t>
            </a:r>
            <a:endParaRPr lang="pl-PL" dirty="0"/>
          </a:p>
          <a:p>
            <a:r>
              <a:rPr lang="pl-PL" dirty="0"/>
              <a:t>S</a:t>
            </a:r>
            <a:r>
              <a:rPr lang="en-US" dirty="0" err="1"/>
              <a:t>ubject</a:t>
            </a:r>
            <a:r>
              <a:rPr lang="en-US" dirty="0"/>
              <a:t> to continuous external monitoring (Eurostat, peer review, etc.)</a:t>
            </a:r>
            <a:endParaRPr lang="pl-PL" dirty="0"/>
          </a:p>
          <a:p>
            <a:r>
              <a:rPr lang="en-US" dirty="0"/>
              <a:t>Readiness to develop/innovate</a:t>
            </a:r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1D636A6-2860-4901-A6FC-BA82F2AF4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stat.gov.pl</a:t>
            </a:r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AE1F58EA-ECF2-4309-BDC5-22C89D9B0988}"/>
              </a:ext>
            </a:extLst>
          </p:cNvPr>
          <p:cNvSpPr/>
          <p:nvPr/>
        </p:nvSpPr>
        <p:spPr>
          <a:xfrm>
            <a:off x="479376" y="2924944"/>
            <a:ext cx="1764000" cy="1295524"/>
          </a:xfrm>
          <a:prstGeom prst="rect">
            <a:avLst/>
          </a:prstGeom>
          <a:solidFill>
            <a:srgbClr val="352F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Sans"/>
                <a:ea typeface="+mn-ea"/>
                <a:cs typeface="+mn-cs"/>
              </a:rPr>
              <a:t>CHALLENGES</a:t>
            </a:r>
          </a:p>
        </p:txBody>
      </p:sp>
    </p:spTree>
    <p:extLst>
      <p:ext uri="{BB962C8B-B14F-4D97-AF65-F5344CB8AC3E}">
        <p14:creationId xmlns:p14="http://schemas.microsoft.com/office/powerpoint/2010/main" val="3446872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BF965B-2C28-41A3-A886-16BBDDE51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550" y="620688"/>
            <a:ext cx="11518900" cy="720000"/>
          </a:xfrm>
        </p:spPr>
        <p:txBody>
          <a:bodyPr/>
          <a:lstStyle/>
          <a:p>
            <a:r>
              <a:rPr lang="pl-PL" dirty="0"/>
              <a:t>ESS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also</a:t>
            </a:r>
            <a:r>
              <a:rPr lang="pl-PL" dirty="0"/>
              <a:t> </a:t>
            </a:r>
            <a:r>
              <a:rPr lang="pl-PL" dirty="0" err="1"/>
              <a:t>about</a:t>
            </a:r>
            <a:r>
              <a:rPr lang="pl-PL" dirty="0"/>
              <a:t>…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356E2D2-A17C-43DF-B760-AFC151809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7688" y="1484784"/>
            <a:ext cx="8567762" cy="4644216"/>
          </a:xfrm>
        </p:spPr>
        <p:txBody>
          <a:bodyPr/>
          <a:lstStyle/>
          <a:p>
            <a:r>
              <a:rPr lang="pl-PL" sz="2400" dirty="0" err="1"/>
              <a:t>Establishing</a:t>
            </a:r>
            <a:r>
              <a:rPr lang="pl-PL" sz="2400" dirty="0"/>
              <a:t> </a:t>
            </a:r>
            <a:r>
              <a:rPr lang="pl-PL" sz="2400" dirty="0" err="1"/>
              <a:t>international</a:t>
            </a:r>
            <a:r>
              <a:rPr lang="pl-PL" sz="2400" dirty="0"/>
              <a:t> </a:t>
            </a:r>
            <a:r>
              <a:rPr lang="pl-PL" sz="2400" dirty="0" err="1"/>
              <a:t>cooperation</a:t>
            </a:r>
            <a:r>
              <a:rPr lang="pl-PL" sz="2400" dirty="0"/>
              <a:t> on </a:t>
            </a:r>
            <a:r>
              <a:rPr lang="pl-PL" sz="2400" dirty="0" err="1"/>
              <a:t>statistics</a:t>
            </a:r>
            <a:r>
              <a:rPr lang="pl-PL" sz="2400" dirty="0"/>
              <a:t> (</a:t>
            </a:r>
            <a:r>
              <a:rPr lang="pl-PL" sz="2400" dirty="0" err="1"/>
              <a:t>projects</a:t>
            </a:r>
            <a:r>
              <a:rPr lang="pl-PL" sz="2400" dirty="0"/>
              <a:t>): </a:t>
            </a:r>
          </a:p>
          <a:p>
            <a:pPr lvl="1"/>
            <a:r>
              <a:rPr lang="pl-PL" sz="2400" dirty="0" err="1"/>
              <a:t>both</a:t>
            </a:r>
            <a:r>
              <a:rPr lang="pl-PL" sz="2400" dirty="0"/>
              <a:t> developing ESS </a:t>
            </a:r>
            <a:r>
              <a:rPr lang="pl-PL" sz="2400" dirty="0" err="1"/>
              <a:t>statistical</a:t>
            </a:r>
            <a:r>
              <a:rPr lang="pl-PL" sz="2400" dirty="0"/>
              <a:t> system and </a:t>
            </a:r>
          </a:p>
          <a:p>
            <a:pPr lvl="1"/>
            <a:r>
              <a:rPr lang="pl-PL" sz="2400" dirty="0"/>
              <a:t>partner </a:t>
            </a:r>
            <a:r>
              <a:rPr lang="pl-PL" sz="2400" dirty="0" err="1"/>
              <a:t>countries</a:t>
            </a:r>
            <a:r>
              <a:rPr lang="pl-PL" sz="2400" dirty="0"/>
              <a:t>’ </a:t>
            </a:r>
            <a:r>
              <a:rPr lang="pl-PL" sz="2400" dirty="0" err="1"/>
              <a:t>statistical</a:t>
            </a:r>
            <a:r>
              <a:rPr lang="pl-PL" sz="2400" dirty="0"/>
              <a:t> system (</a:t>
            </a:r>
            <a:r>
              <a:rPr lang="pl-PL" sz="2400" dirty="0" err="1"/>
              <a:t>e.g</a:t>
            </a:r>
            <a:r>
              <a:rPr lang="pl-PL" sz="2400" dirty="0"/>
              <a:t>. PAS)</a:t>
            </a:r>
          </a:p>
          <a:p>
            <a:r>
              <a:rPr lang="pl-PL" sz="2400" dirty="0" err="1"/>
              <a:t>Organising</a:t>
            </a:r>
            <a:r>
              <a:rPr lang="pl-PL" sz="2400" dirty="0"/>
              <a:t> </a:t>
            </a:r>
            <a:r>
              <a:rPr lang="pl-PL" sz="2400" dirty="0" err="1"/>
              <a:t>internships</a:t>
            </a:r>
            <a:r>
              <a:rPr lang="pl-PL" sz="2400" dirty="0"/>
              <a:t> </a:t>
            </a:r>
            <a:r>
              <a:rPr lang="pl-PL" sz="2400" dirty="0" err="1"/>
              <a:t>within</a:t>
            </a:r>
            <a:r>
              <a:rPr lang="pl-PL" sz="2400" dirty="0"/>
              <a:t> EU </a:t>
            </a:r>
            <a:r>
              <a:rPr lang="pl-PL" sz="2400" dirty="0" err="1"/>
              <a:t>funds</a:t>
            </a:r>
            <a:endParaRPr lang="pl-PL" sz="2400" dirty="0"/>
          </a:p>
          <a:p>
            <a:r>
              <a:rPr lang="pl-PL" sz="2400" dirty="0" err="1"/>
              <a:t>Conducting</a:t>
            </a:r>
            <a:r>
              <a:rPr lang="pl-PL" sz="2400" dirty="0"/>
              <a:t> </a:t>
            </a:r>
            <a:r>
              <a:rPr lang="pl-PL" sz="2400" dirty="0" err="1"/>
              <a:t>international</a:t>
            </a:r>
            <a:r>
              <a:rPr lang="pl-PL" sz="2400" dirty="0"/>
              <a:t> </a:t>
            </a:r>
            <a:r>
              <a:rPr lang="pl-PL" sz="2400" dirty="0" err="1"/>
              <a:t>events</a:t>
            </a:r>
            <a:r>
              <a:rPr lang="pl-PL" sz="2400" dirty="0"/>
              <a:t> for </a:t>
            </a:r>
            <a:r>
              <a:rPr lang="pl-PL" sz="2400" dirty="0" err="1"/>
              <a:t>statistics</a:t>
            </a:r>
            <a:r>
              <a:rPr lang="pl-PL" sz="2400" dirty="0"/>
              <a:t> family</a:t>
            </a:r>
          </a:p>
          <a:p>
            <a:r>
              <a:rPr lang="pl-PL" sz="2400" dirty="0" err="1">
                <a:solidFill>
                  <a:srgbClr val="000000"/>
                </a:solidFill>
                <a:cs typeface="Arial" charset="0"/>
              </a:rPr>
              <a:t>Building</a:t>
            </a:r>
            <a:r>
              <a:rPr lang="pl-PL" sz="2400" dirty="0">
                <a:solidFill>
                  <a:srgbClr val="000000"/>
                </a:solidFill>
                <a:cs typeface="Arial" charset="0"/>
              </a:rPr>
              <a:t> a </a:t>
            </a:r>
            <a:r>
              <a:rPr lang="pl-PL" sz="2400" dirty="0" err="1">
                <a:solidFill>
                  <a:srgbClr val="000000"/>
                </a:solidFill>
                <a:cs typeface="Arial" charset="0"/>
              </a:rPr>
              <a:t>positive</a:t>
            </a:r>
            <a:r>
              <a:rPr lang="pl-PL" sz="2400" dirty="0">
                <a:solidFill>
                  <a:srgbClr val="000000"/>
                </a:solidFill>
                <a:cs typeface="Arial" charset="0"/>
              </a:rPr>
              <a:t> image of </a:t>
            </a:r>
            <a:r>
              <a:rPr lang="pl-PL" sz="2400" dirty="0" err="1">
                <a:solidFill>
                  <a:srgbClr val="000000"/>
                </a:solidFill>
                <a:cs typeface="Arial" charset="0"/>
              </a:rPr>
              <a:t>official</a:t>
            </a:r>
            <a:r>
              <a:rPr lang="pl-PL" sz="2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pl-PL" sz="2400" dirty="0" err="1">
                <a:solidFill>
                  <a:srgbClr val="000000"/>
                </a:solidFill>
                <a:cs typeface="Arial" charset="0"/>
              </a:rPr>
              <a:t>statistics</a:t>
            </a:r>
            <a:r>
              <a:rPr lang="pl-PL" sz="2400" dirty="0">
                <a:solidFill>
                  <a:srgbClr val="000000"/>
                </a:solidFill>
                <a:cs typeface="Arial" charset="0"/>
              </a:rPr>
              <a:t> o</a:t>
            </a:r>
            <a:r>
              <a:rPr lang="en-US" sz="2400" dirty="0">
                <a:solidFill>
                  <a:srgbClr val="000000"/>
                </a:solidFill>
                <a:cs typeface="Arial" charset="0"/>
              </a:rPr>
              <a:t>n the international arena</a:t>
            </a:r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7EDBCF6A-6DB8-4F69-8233-6F4FDC83A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stat.gov.pl</a:t>
            </a:r>
            <a:endParaRPr lang="pl-PL" dirty="0"/>
          </a:p>
        </p:txBody>
      </p:sp>
      <p:pic>
        <p:nvPicPr>
          <p:cNvPr id="6" name="Grafika 5" descr="Kula ziemska — Afryka i Europa">
            <a:extLst>
              <a:ext uri="{FF2B5EF4-FFF2-40B4-BE49-F238E27FC236}">
                <a16:creationId xmlns:a16="http://schemas.microsoft.com/office/drawing/2014/main" id="{4D371BD7-4A6B-41C8-A937-6F760F346D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3392" y="2514612"/>
            <a:ext cx="2188800" cy="218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97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6B4EC7-3A50-4B34-9E3E-76C4617F8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348" y="434654"/>
            <a:ext cx="11737304" cy="720000"/>
          </a:xfrm>
        </p:spPr>
        <p:txBody>
          <a:bodyPr>
            <a:noAutofit/>
          </a:bodyPr>
          <a:lstStyle/>
          <a:p>
            <a:r>
              <a:rPr lang="en-US" dirty="0"/>
              <a:t>Acquiring foreign funds for develop</a:t>
            </a:r>
            <a:r>
              <a:rPr lang="pl-PL" dirty="0" err="1"/>
              <a:t>ing</a:t>
            </a:r>
            <a:br>
              <a:rPr lang="en-US" dirty="0"/>
            </a:br>
            <a:r>
              <a:rPr lang="en-US" dirty="0"/>
              <a:t>and strengthening the official statistics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AE18FEF-CC45-4B11-A8E3-5077E94EF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4" y="1833861"/>
            <a:ext cx="10834824" cy="3873307"/>
          </a:xfrm>
        </p:spPr>
        <p:txBody>
          <a:bodyPr>
            <a:normAutofit fontScale="92500" lnSpcReduction="10000"/>
          </a:bodyPr>
          <a:lstStyle/>
          <a:p>
            <a:pPr marL="228600" lvl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l-PL" sz="2400" dirty="0" err="1"/>
              <a:t>Improving</a:t>
            </a:r>
            <a:r>
              <a:rPr lang="pl-PL" sz="2400" dirty="0"/>
              <a:t> the </a:t>
            </a:r>
            <a:r>
              <a:rPr lang="pl-PL" sz="2400" dirty="0" err="1"/>
              <a:t>quality</a:t>
            </a:r>
            <a:r>
              <a:rPr lang="pl-PL" sz="2400" dirty="0"/>
              <a:t> of </a:t>
            </a:r>
            <a:r>
              <a:rPr lang="pl-PL" sz="2400" dirty="0" err="1"/>
              <a:t>official</a:t>
            </a:r>
            <a:r>
              <a:rPr lang="pl-PL" sz="2400" dirty="0"/>
              <a:t> </a:t>
            </a:r>
            <a:r>
              <a:rPr lang="pl-PL" sz="2400" dirty="0" err="1"/>
              <a:t>statistics</a:t>
            </a:r>
            <a:r>
              <a:rPr lang="pl-PL" sz="2400" dirty="0"/>
              <a:t>, c</a:t>
            </a:r>
            <a:r>
              <a:rPr lang="en-US" sz="2400" dirty="0" err="1"/>
              <a:t>onstant</a:t>
            </a:r>
            <a:r>
              <a:rPr lang="en-US" sz="2400" dirty="0"/>
              <a:t> </a:t>
            </a:r>
            <a:r>
              <a:rPr lang="pl-PL" sz="2400" dirty="0" err="1"/>
              <a:t>modernization</a:t>
            </a:r>
            <a:r>
              <a:rPr lang="pl-PL" sz="2400" dirty="0"/>
              <a:t> and </a:t>
            </a:r>
            <a:r>
              <a:rPr lang="en-US" sz="2400" dirty="0"/>
              <a:t>adjustment of Polish statistics to ESS standards</a:t>
            </a:r>
            <a:r>
              <a:rPr lang="pl-PL" sz="2400" dirty="0"/>
              <a:t> and </a:t>
            </a:r>
            <a:r>
              <a:rPr lang="pl-PL" sz="2400" dirty="0" err="1"/>
              <a:t>new</a:t>
            </a:r>
            <a:r>
              <a:rPr lang="pl-PL" sz="2400" dirty="0"/>
              <a:t> </a:t>
            </a:r>
            <a:r>
              <a:rPr lang="pl-PL" sz="2400" dirty="0" err="1"/>
              <a:t>innovative</a:t>
            </a:r>
            <a:r>
              <a:rPr lang="pl-PL" sz="2400" dirty="0"/>
              <a:t> </a:t>
            </a:r>
            <a:r>
              <a:rPr lang="pl-PL" sz="2400" dirty="0" err="1"/>
              <a:t>activities</a:t>
            </a:r>
            <a:endParaRPr lang="pl-PL" sz="2400" dirty="0"/>
          </a:p>
          <a:p>
            <a:pPr marL="228600" lvl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l-PL" sz="2400" dirty="0" err="1"/>
              <a:t>Implement</a:t>
            </a:r>
            <a:r>
              <a:rPr lang="pl-PL" sz="2400" dirty="0"/>
              <a:t> </a:t>
            </a:r>
            <a:r>
              <a:rPr lang="pl-PL" sz="2400" dirty="0" err="1"/>
              <a:t>innovative</a:t>
            </a:r>
            <a:r>
              <a:rPr lang="pl-PL" sz="2400" dirty="0"/>
              <a:t> </a:t>
            </a:r>
            <a:r>
              <a:rPr lang="pl-PL" sz="2400" dirty="0" err="1"/>
              <a:t>solutions</a:t>
            </a:r>
            <a:r>
              <a:rPr lang="pl-PL" sz="2400" dirty="0"/>
              <a:t>/</a:t>
            </a:r>
            <a:r>
              <a:rPr lang="pl-PL" sz="2400" dirty="0" err="1"/>
              <a:t>methods</a:t>
            </a:r>
            <a:endParaRPr lang="pl-PL" sz="2400" dirty="0"/>
          </a:p>
          <a:p>
            <a:pPr marL="228600" lvl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l-PL" sz="2400" dirty="0" err="1"/>
              <a:t>Building</a:t>
            </a:r>
            <a:r>
              <a:rPr lang="pl-PL" sz="2400" dirty="0"/>
              <a:t> the </a:t>
            </a:r>
            <a:r>
              <a:rPr lang="pl-PL" sz="2400" dirty="0" err="1"/>
              <a:t>international</a:t>
            </a:r>
            <a:r>
              <a:rPr lang="pl-PL" sz="2400" dirty="0"/>
              <a:t> </a:t>
            </a:r>
            <a:r>
              <a:rPr lang="pl-PL" sz="2400" dirty="0" err="1"/>
              <a:t>partnerships</a:t>
            </a:r>
            <a:endParaRPr lang="pl-PL" sz="2400" dirty="0"/>
          </a:p>
          <a:p>
            <a:pPr marL="228600" lvl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l-PL" sz="2400" dirty="0"/>
              <a:t>I</a:t>
            </a:r>
            <a:r>
              <a:rPr lang="en-US" sz="2400" dirty="0" err="1"/>
              <a:t>mpact</a:t>
            </a:r>
            <a:r>
              <a:rPr lang="en-US" sz="2400" dirty="0"/>
              <a:t> on the development of the ESS</a:t>
            </a:r>
            <a:r>
              <a:rPr lang="pl-PL" sz="2400" dirty="0"/>
              <a:t>, e</a:t>
            </a:r>
            <a:r>
              <a:rPr lang="en-US" sz="2400" dirty="0" err="1"/>
              <a:t>xchange</a:t>
            </a:r>
            <a:r>
              <a:rPr lang="en-US" sz="2400" dirty="0"/>
              <a:t> of experiences, know-how and </a:t>
            </a:r>
            <a:r>
              <a:rPr lang="pl-PL" sz="2400" dirty="0" err="1"/>
              <a:t>share</a:t>
            </a:r>
            <a:r>
              <a:rPr lang="pl-PL" sz="2400" dirty="0"/>
              <a:t> </a:t>
            </a:r>
            <a:r>
              <a:rPr lang="en-US" sz="2400" dirty="0"/>
              <a:t>good practices</a:t>
            </a:r>
            <a:r>
              <a:rPr lang="pl-PL" sz="2400" dirty="0"/>
              <a:t>, a</a:t>
            </a:r>
            <a:r>
              <a:rPr lang="en-US" sz="2400" dirty="0"/>
              <a:t>void duplication of work, </a:t>
            </a:r>
            <a:r>
              <a:rPr lang="pl-PL" sz="2400" dirty="0" err="1"/>
              <a:t>economizing</a:t>
            </a:r>
            <a:r>
              <a:rPr lang="en-US" sz="2400" dirty="0"/>
              <a:t> resources (MBGA projects)</a:t>
            </a:r>
            <a:endParaRPr lang="pl-PL" sz="2400" dirty="0"/>
          </a:p>
          <a:p>
            <a:pPr marL="228600" lvl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Develops not only substantive-matters</a:t>
            </a:r>
            <a:r>
              <a:rPr lang="pl-PL" sz="2400" dirty="0"/>
              <a:t> </a:t>
            </a:r>
            <a:r>
              <a:rPr lang="en-US" sz="2400" dirty="0"/>
              <a:t>competence but also </a:t>
            </a:r>
            <a:r>
              <a:rPr lang="pl-PL" sz="2400" dirty="0" err="1"/>
              <a:t>ability</a:t>
            </a:r>
            <a:r>
              <a:rPr lang="pl-PL" sz="2400" dirty="0"/>
              <a:t> to </a:t>
            </a:r>
            <a:r>
              <a:rPr lang="en-US" sz="2400" dirty="0" err="1"/>
              <a:t>cooperat</a:t>
            </a:r>
            <a:r>
              <a:rPr lang="pl-PL" sz="2400" dirty="0"/>
              <a:t>e</a:t>
            </a:r>
            <a:r>
              <a:rPr lang="en-US" sz="2400" dirty="0"/>
              <a:t> in diverse cultural environments, language skills - development of competences and capacities of institutions</a:t>
            </a:r>
            <a:endParaRPr lang="pl-PL" sz="2400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349D294-D18F-406F-A394-578A67417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stat.gov.pl</a:t>
            </a:r>
            <a:endParaRPr lang="pl-PL" dirty="0"/>
          </a:p>
        </p:txBody>
      </p:sp>
      <p:grpSp>
        <p:nvGrpSpPr>
          <p:cNvPr id="10" name="Grupa 9">
            <a:extLst>
              <a:ext uri="{FF2B5EF4-FFF2-40B4-BE49-F238E27FC236}">
                <a16:creationId xmlns:a16="http://schemas.microsoft.com/office/drawing/2014/main" id="{33EBFF3A-B970-49BF-8FB6-44DE738BD783}"/>
              </a:ext>
            </a:extLst>
          </p:cNvPr>
          <p:cNvGrpSpPr/>
          <p:nvPr/>
        </p:nvGrpSpPr>
        <p:grpSpPr>
          <a:xfrm>
            <a:off x="292916" y="5582295"/>
            <a:ext cx="11453332" cy="671580"/>
            <a:chOff x="0" y="5657"/>
            <a:chExt cx="11518900" cy="671580"/>
          </a:xfrm>
        </p:grpSpPr>
        <p:sp>
          <p:nvSpPr>
            <p:cNvPr id="11" name="Prostokąt: zaokrąglone rogi 10">
              <a:extLst>
                <a:ext uri="{FF2B5EF4-FFF2-40B4-BE49-F238E27FC236}">
                  <a16:creationId xmlns:a16="http://schemas.microsoft.com/office/drawing/2014/main" id="{FD658771-13A9-4E40-BDF3-C6CCA26D7F87}"/>
                </a:ext>
              </a:extLst>
            </p:cNvPr>
            <p:cNvSpPr/>
            <p:nvPr/>
          </p:nvSpPr>
          <p:spPr>
            <a:xfrm>
              <a:off x="0" y="5657"/>
              <a:ext cx="11518900" cy="6715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Prostokąt: zaokrąglone rogi 4">
              <a:extLst>
                <a:ext uri="{FF2B5EF4-FFF2-40B4-BE49-F238E27FC236}">
                  <a16:creationId xmlns:a16="http://schemas.microsoft.com/office/drawing/2014/main" id="{F820AF01-02BC-44DF-BA48-5B5FB2478DB3}"/>
                </a:ext>
              </a:extLst>
            </p:cNvPr>
            <p:cNvSpPr txBox="1"/>
            <p:nvPr/>
          </p:nvSpPr>
          <p:spPr>
            <a:xfrm>
              <a:off x="32784" y="38441"/>
              <a:ext cx="11453332" cy="6060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2800" b="1" kern="1200" dirty="0" err="1"/>
                <a:t>Other</a:t>
              </a:r>
              <a:r>
                <a:rPr lang="pl-PL" sz="2800" b="1" kern="1200" dirty="0"/>
                <a:t> </a:t>
              </a:r>
              <a:r>
                <a:rPr lang="pl-PL" sz="2800" b="1" kern="1200" dirty="0" err="1"/>
                <a:t>foreign</a:t>
              </a:r>
              <a:r>
                <a:rPr lang="pl-PL" sz="2800" b="1" kern="1200" dirty="0"/>
                <a:t> </a:t>
              </a:r>
              <a:r>
                <a:rPr lang="pl-PL" sz="2800" b="1" kern="1200" dirty="0" err="1"/>
                <a:t>sources</a:t>
              </a:r>
              <a:r>
                <a:rPr lang="pl-PL" sz="2800" b="1" kern="1200" dirty="0"/>
                <a:t> </a:t>
              </a:r>
              <a:r>
                <a:rPr lang="pl-PL" sz="2800" kern="1200" dirty="0"/>
                <a:t>(</a:t>
              </a:r>
              <a:r>
                <a:rPr lang="pl-PL" sz="2800" kern="1200" dirty="0" err="1"/>
                <a:t>e.g</a:t>
              </a:r>
              <a:r>
                <a:rPr lang="pl-PL" sz="2800" kern="1200" dirty="0"/>
                <a:t>. </a:t>
              </a:r>
              <a:r>
                <a:rPr lang="pl-PL" sz="2800" kern="1200" dirty="0" err="1"/>
                <a:t>Korean</a:t>
              </a:r>
              <a:r>
                <a:rPr lang="pl-PL" sz="2800" kern="1200" dirty="0"/>
                <a:t> </a:t>
              </a:r>
              <a:r>
                <a:rPr lang="pl-PL" sz="2800" kern="1200" dirty="0" err="1"/>
                <a:t>funds</a:t>
              </a:r>
              <a:r>
                <a:rPr lang="pl-PL" sz="2800" kern="1200" dirty="0"/>
                <a:t>)</a:t>
              </a:r>
            </a:p>
          </p:txBody>
        </p:sp>
      </p:grpSp>
      <p:grpSp>
        <p:nvGrpSpPr>
          <p:cNvPr id="5" name="Grupa 4">
            <a:extLst>
              <a:ext uri="{FF2B5EF4-FFF2-40B4-BE49-F238E27FC236}">
                <a16:creationId xmlns:a16="http://schemas.microsoft.com/office/drawing/2014/main" id="{94C5612D-DE6B-4352-A98C-140AD9269B44}"/>
              </a:ext>
            </a:extLst>
          </p:cNvPr>
          <p:cNvGrpSpPr/>
          <p:nvPr/>
        </p:nvGrpSpPr>
        <p:grpSpPr>
          <a:xfrm>
            <a:off x="292916" y="1162281"/>
            <a:ext cx="11453332" cy="671580"/>
            <a:chOff x="292916" y="1162281"/>
            <a:chExt cx="11453332" cy="671580"/>
          </a:xfrm>
        </p:grpSpPr>
        <p:grpSp>
          <p:nvGrpSpPr>
            <p:cNvPr id="7" name="Grupa 6">
              <a:extLst>
                <a:ext uri="{FF2B5EF4-FFF2-40B4-BE49-F238E27FC236}">
                  <a16:creationId xmlns:a16="http://schemas.microsoft.com/office/drawing/2014/main" id="{C3C7F54B-8AA5-475F-BCDF-E14128D755D2}"/>
                </a:ext>
              </a:extLst>
            </p:cNvPr>
            <p:cNvGrpSpPr/>
            <p:nvPr/>
          </p:nvGrpSpPr>
          <p:grpSpPr>
            <a:xfrm>
              <a:off x="292916" y="1162281"/>
              <a:ext cx="11453332" cy="671580"/>
              <a:chOff x="0" y="5657"/>
              <a:chExt cx="11518900" cy="671580"/>
            </a:xfrm>
          </p:grpSpPr>
          <p:sp>
            <p:nvSpPr>
              <p:cNvPr id="8" name="Prostokąt: zaokrąglone rogi 7">
                <a:extLst>
                  <a:ext uri="{FF2B5EF4-FFF2-40B4-BE49-F238E27FC236}">
                    <a16:creationId xmlns:a16="http://schemas.microsoft.com/office/drawing/2014/main" id="{3F6465A8-43C4-4A6D-8880-3A03543F917B}"/>
                  </a:ext>
                </a:extLst>
              </p:cNvPr>
              <p:cNvSpPr/>
              <p:nvPr/>
            </p:nvSpPr>
            <p:spPr>
              <a:xfrm>
                <a:off x="0" y="5657"/>
                <a:ext cx="11518900" cy="671580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" name="Prostokąt: zaokrąglone rogi 4">
                <a:extLst>
                  <a:ext uri="{FF2B5EF4-FFF2-40B4-BE49-F238E27FC236}">
                    <a16:creationId xmlns:a16="http://schemas.microsoft.com/office/drawing/2014/main" id="{F9CB7B50-73A0-4283-8531-8F176064A672}"/>
                  </a:ext>
                </a:extLst>
              </p:cNvPr>
              <p:cNvSpPr txBox="1"/>
              <p:nvPr/>
            </p:nvSpPr>
            <p:spPr>
              <a:xfrm>
                <a:off x="32784" y="38441"/>
                <a:ext cx="11453332" cy="60601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6680" tIns="106680" rIns="106680" bIns="106680" numCol="1" spcCol="1270" anchor="ctr" anchorCtr="0">
                <a:noAutofit/>
              </a:bodyPr>
              <a:lstStyle/>
              <a:p>
                <a:pPr marL="0" lvl="0" indent="0" algn="l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l-PL" sz="2800" b="1" kern="1200" dirty="0"/>
                  <a:t>EU </a:t>
                </a:r>
                <a:r>
                  <a:rPr lang="pl-PL" sz="2800" b="1" kern="1200" dirty="0" err="1"/>
                  <a:t>grants</a:t>
                </a:r>
                <a:endParaRPr lang="pl-PL" sz="2800" b="1" kern="1200" dirty="0"/>
              </a:p>
            </p:txBody>
          </p:sp>
        </p:grpSp>
        <p:sp>
          <p:nvSpPr>
            <p:cNvPr id="6" name="Prostokąt: zaokrąglone rogi 5">
              <a:extLst>
                <a:ext uri="{FF2B5EF4-FFF2-40B4-BE49-F238E27FC236}">
                  <a16:creationId xmlns:a16="http://schemas.microsoft.com/office/drawing/2014/main" id="{E3F54522-A942-4B54-8799-CB58A1797682}"/>
                </a:ext>
              </a:extLst>
            </p:cNvPr>
            <p:cNvSpPr/>
            <p:nvPr/>
          </p:nvSpPr>
          <p:spPr>
            <a:xfrm>
              <a:off x="10057466" y="1182041"/>
              <a:ext cx="1656184" cy="64807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400" b="1" dirty="0"/>
                <a:t>SINGLE MARKET PROGRAMME (SMP) 2021-2027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98011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oddtytuł">
      <a:majorFont>
        <a:latin typeface="Fira Sans SemiBold"/>
        <a:ea typeface=""/>
        <a:cs typeface=""/>
      </a:majorFont>
      <a:minorFont>
        <a:latin typeface="Fira Sans"/>
        <a:ea typeface=""/>
        <a:cs typeface="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nStatPol.potx" id="{E848881C-053D-4DFF-8007-5241B36EEEBB}" vid="{1F1837E5-A5F6-4E24-8CD2-A68220B1707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83A1E31-8F52-4852-987E-54CF7733AA20}">
  <we:reference id="wa104178141" version="3.1.7.1" store="pl-PL" storeType="OMEX"/>
  <we:alternateReferences>
    <we:reference id="WA104178141" version="3.1.7.1" store="WA10417814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7CDCE2492267344AB54592F6BE867ED" ma:contentTypeVersion="0" ma:contentTypeDescription="Utwórz nowy dokument." ma:contentTypeScope="" ma:versionID="28a98ba110609dd4b7ea8f7b289265f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2fdb080088ddf1bdd98b8e55b33ddc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A51C6B3-85C1-4916-A40E-E60016BE0E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7435D17-1BB8-4003-A5C4-3B28B031E1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59DEA5-3788-4C0F-AAB4-83000EAD28B2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panStatPol</Template>
  <TotalTime>7300</TotalTime>
  <Words>1166</Words>
  <Application>Microsoft Office PowerPoint</Application>
  <PresentationFormat>Panoramiczny</PresentationFormat>
  <Paragraphs>172</Paragraphs>
  <Slides>19</Slides>
  <Notes>11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6" baseType="lpstr">
      <vt:lpstr>Arial</vt:lpstr>
      <vt:lpstr>Calibri</vt:lpstr>
      <vt:lpstr>Fira Sans</vt:lpstr>
      <vt:lpstr>Fira Sans SemiBold</vt:lpstr>
      <vt:lpstr>Times New Roman</vt:lpstr>
      <vt:lpstr>Wingdings</vt:lpstr>
      <vt:lpstr>Motyw pakietu Office</vt:lpstr>
      <vt:lpstr>Innovation in statistics  as a key element in  modernizing official statistics</vt:lpstr>
      <vt:lpstr>Main points</vt:lpstr>
      <vt:lpstr>Polish accession proccess to the EU</vt:lpstr>
      <vt:lpstr>Why to modernize the statistics?</vt:lpstr>
      <vt:lpstr>Harmonization of Polish statistics with the EU statistics in the pre-accession period</vt:lpstr>
      <vt:lpstr>Pros and cons of membership in the European Statistical System</vt:lpstr>
      <vt:lpstr>Pros and cons of membership in the European Statistical System</vt:lpstr>
      <vt:lpstr>ESS is also about…</vt:lpstr>
      <vt:lpstr>Acquiring foreign funds for developing and strengthening the official statistics</vt:lpstr>
      <vt:lpstr>Maturity of Statistics Poland – the role of donor of support</vt:lpstr>
      <vt:lpstr>Innovative activities</vt:lpstr>
      <vt:lpstr>Development projects</vt:lpstr>
      <vt:lpstr>New data sources in official statistics</vt:lpstr>
      <vt:lpstr>Examples</vt:lpstr>
      <vt:lpstr>Example – Public Services Monitoring System</vt:lpstr>
      <vt:lpstr>Institutional development: investments in human resources</vt:lpstr>
      <vt:lpstr>Data Science Academy ecosystem</vt:lpstr>
      <vt:lpstr>Some latest developments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Lisiak  Elżbieta</dc:creator>
  <cp:lastModifiedBy>Pietrzyk Małgorzata</cp:lastModifiedBy>
  <cp:revision>299</cp:revision>
  <dcterms:created xsi:type="dcterms:W3CDTF">2018-01-15T13:58:32Z</dcterms:created>
  <dcterms:modified xsi:type="dcterms:W3CDTF">2024-02-02T13:07:05Z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0x010100D7CDCE2492267344AB54592F6BE867ED</vt:lpwstr>
  </property>
</Properties>
</file>