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74" r:id="rId6"/>
    <p:sldId id="267" r:id="rId7"/>
    <p:sldId id="276" r:id="rId8"/>
    <p:sldId id="277" r:id="rId9"/>
    <p:sldId id="278" r:id="rId10"/>
    <p:sldId id="279" r:id="rId11"/>
    <p:sldId id="280" r:id="rId12"/>
    <p:sldId id="281" r:id="rId13"/>
    <p:sldId id="271" r:id="rId1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E5486-EC67-48D2-883C-F6077242C4DF}" type="datetimeFigureOut">
              <a:rPr lang="uk-UA" smtClean="0"/>
              <a:t>15.01.2024</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C7C8F-E9AB-4440-B4D7-5DE4F210312E}" type="slidenum">
              <a:rPr lang="uk-UA" smtClean="0"/>
              <a:t>‹№›</a:t>
            </a:fld>
            <a:endParaRPr lang="uk-UA"/>
          </a:p>
        </p:txBody>
      </p:sp>
    </p:spTree>
    <p:extLst>
      <p:ext uri="{BB962C8B-B14F-4D97-AF65-F5344CB8AC3E}">
        <p14:creationId xmlns:p14="http://schemas.microsoft.com/office/powerpoint/2010/main" val="3868425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p:cNvSpPr>
            <a:spLocks noGrp="1"/>
          </p:cNvSpPr>
          <p:nvPr>
            <p:ph type="dt" sz="half" idx="10"/>
          </p:nvPr>
        </p:nvSpPr>
        <p:spPr/>
        <p:txBody>
          <a:bodyPr/>
          <a:lstStyle/>
          <a:p>
            <a:fld id="{506B5D14-1D02-4E17-A245-C292FFD2BDCC}" type="datetimeFigureOut">
              <a:rPr lang="uk-UA" smtClean="0"/>
              <a:t>15.01.2024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7977B3F-4A7C-47FE-B937-16BA5E960D03}" type="slidenum">
              <a:rPr lang="uk-UA" smtClean="0"/>
              <a:t>‹№›</a:t>
            </a:fld>
            <a:endParaRPr lang="uk-UA"/>
          </a:p>
        </p:txBody>
      </p:sp>
    </p:spTree>
    <p:extLst>
      <p:ext uri="{BB962C8B-B14F-4D97-AF65-F5344CB8AC3E}">
        <p14:creationId xmlns:p14="http://schemas.microsoft.com/office/powerpoint/2010/main" val="389055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506B5D14-1D02-4E17-A245-C292FFD2BDCC}" type="datetimeFigureOut">
              <a:rPr lang="uk-UA" smtClean="0"/>
              <a:t>15.01.2024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7977B3F-4A7C-47FE-B937-16BA5E960D03}" type="slidenum">
              <a:rPr lang="uk-UA" smtClean="0"/>
              <a:t>‹№›</a:t>
            </a:fld>
            <a:endParaRPr lang="uk-UA"/>
          </a:p>
        </p:txBody>
      </p:sp>
    </p:spTree>
    <p:extLst>
      <p:ext uri="{BB962C8B-B14F-4D97-AF65-F5344CB8AC3E}">
        <p14:creationId xmlns:p14="http://schemas.microsoft.com/office/powerpoint/2010/main" val="197019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506B5D14-1D02-4E17-A245-C292FFD2BDCC}" type="datetimeFigureOut">
              <a:rPr lang="uk-UA" smtClean="0"/>
              <a:t>15.01.2024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7977B3F-4A7C-47FE-B937-16BA5E960D03}" type="slidenum">
              <a:rPr lang="uk-UA" smtClean="0"/>
              <a:t>‹№›</a:t>
            </a:fld>
            <a:endParaRPr lang="uk-UA"/>
          </a:p>
        </p:txBody>
      </p:sp>
    </p:spTree>
    <p:extLst>
      <p:ext uri="{BB962C8B-B14F-4D97-AF65-F5344CB8AC3E}">
        <p14:creationId xmlns:p14="http://schemas.microsoft.com/office/powerpoint/2010/main" val="4120159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4">
            <a:extLst>
              <a:ext uri="{FF2B5EF4-FFF2-40B4-BE49-F238E27FC236}">
                <a16:creationId xmlns:a16="http://schemas.microsoft.com/office/drawing/2014/main" id="{358C1FEB-BAAC-4DC9-ABF9-A2F7458EBBDD}"/>
              </a:ext>
            </a:extLst>
          </p:cNvPr>
          <p:cNvSpPr>
            <a:spLocks noGrp="1"/>
          </p:cNvSpPr>
          <p:nvPr>
            <p:ph type="ftr" sz="quarter" idx="10"/>
          </p:nvPr>
        </p:nvSpPr>
        <p:spPr/>
        <p:txBody>
          <a:bodyPr/>
          <a:lstStyle>
            <a:lvl1pPr>
              <a:defRPr/>
            </a:lvl1pPr>
          </a:lstStyle>
          <a:p>
            <a:pPr>
              <a:defRPr/>
            </a:pPr>
            <a:endParaRPr/>
          </a:p>
        </p:txBody>
      </p:sp>
      <p:sp>
        <p:nvSpPr>
          <p:cNvPr id="3" name="Holder 5">
            <a:extLst>
              <a:ext uri="{FF2B5EF4-FFF2-40B4-BE49-F238E27FC236}">
                <a16:creationId xmlns:a16="http://schemas.microsoft.com/office/drawing/2014/main" id="{748A3BEE-6156-4CC0-8B01-C73328A7FC37}"/>
              </a:ext>
            </a:extLst>
          </p:cNvPr>
          <p:cNvSpPr>
            <a:spLocks noGrp="1"/>
          </p:cNvSpPr>
          <p:nvPr>
            <p:ph type="dt" sz="half" idx="11"/>
          </p:nvPr>
        </p:nvSpPr>
        <p:spPr/>
        <p:txBody>
          <a:bodyPr/>
          <a:lstStyle>
            <a:lvl1pPr>
              <a:defRPr/>
            </a:lvl1pPr>
          </a:lstStyle>
          <a:p>
            <a:pPr>
              <a:defRPr/>
            </a:pPr>
            <a:fld id="{F9056036-6337-4DB8-9144-4A50AE199E8A}" type="datetimeFigureOut">
              <a:rPr lang="en-US"/>
              <a:pPr>
                <a:defRPr/>
              </a:pPr>
              <a:t>1/15/2024</a:t>
            </a:fld>
            <a:endParaRPr lang="en-US"/>
          </a:p>
        </p:txBody>
      </p:sp>
      <p:sp>
        <p:nvSpPr>
          <p:cNvPr id="4" name="Holder 6">
            <a:extLst>
              <a:ext uri="{FF2B5EF4-FFF2-40B4-BE49-F238E27FC236}">
                <a16:creationId xmlns:a16="http://schemas.microsoft.com/office/drawing/2014/main" id="{368BB6D7-34E4-484F-B0B0-45DCB0EB82F2}"/>
              </a:ext>
            </a:extLst>
          </p:cNvPr>
          <p:cNvSpPr>
            <a:spLocks noGrp="1"/>
          </p:cNvSpPr>
          <p:nvPr>
            <p:ph type="sldNum" sz="quarter" idx="12"/>
          </p:nvPr>
        </p:nvSpPr>
        <p:spPr/>
        <p:txBody>
          <a:bodyPr/>
          <a:lstStyle>
            <a:lvl1pPr>
              <a:defRPr/>
            </a:lvl1pPr>
          </a:lstStyle>
          <a:p>
            <a:pPr>
              <a:defRPr/>
            </a:pPr>
            <a:fld id="{97AAB38C-3A67-449B-9297-EA22A3B9C02E}" type="slidenum">
              <a:rPr/>
              <a:pPr>
                <a:defRPr/>
              </a:pPr>
              <a:t>‹№›</a:t>
            </a:fld>
            <a:endParaRPr/>
          </a:p>
        </p:txBody>
      </p:sp>
    </p:spTree>
    <p:extLst>
      <p:ext uri="{BB962C8B-B14F-4D97-AF65-F5344CB8AC3E}">
        <p14:creationId xmlns:p14="http://schemas.microsoft.com/office/powerpoint/2010/main" val="84036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506B5D14-1D02-4E17-A245-C292FFD2BDCC}" type="datetimeFigureOut">
              <a:rPr lang="uk-UA" smtClean="0"/>
              <a:t>15.01.2024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7977B3F-4A7C-47FE-B937-16BA5E960D03}" type="slidenum">
              <a:rPr lang="uk-UA" smtClean="0"/>
              <a:t>‹№›</a:t>
            </a:fld>
            <a:endParaRPr lang="uk-UA"/>
          </a:p>
        </p:txBody>
      </p:sp>
    </p:spTree>
    <p:extLst>
      <p:ext uri="{BB962C8B-B14F-4D97-AF65-F5344CB8AC3E}">
        <p14:creationId xmlns:p14="http://schemas.microsoft.com/office/powerpoint/2010/main" val="3473506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06B5D14-1D02-4E17-A245-C292FFD2BDCC}" type="datetimeFigureOut">
              <a:rPr lang="uk-UA" smtClean="0"/>
              <a:t>15.01.2024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7977B3F-4A7C-47FE-B937-16BA5E960D03}" type="slidenum">
              <a:rPr lang="uk-UA" smtClean="0"/>
              <a:t>‹№›</a:t>
            </a:fld>
            <a:endParaRPr lang="uk-UA"/>
          </a:p>
        </p:txBody>
      </p:sp>
    </p:spTree>
    <p:extLst>
      <p:ext uri="{BB962C8B-B14F-4D97-AF65-F5344CB8AC3E}">
        <p14:creationId xmlns:p14="http://schemas.microsoft.com/office/powerpoint/2010/main" val="4084673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fld id="{506B5D14-1D02-4E17-A245-C292FFD2BDCC}" type="datetimeFigureOut">
              <a:rPr lang="uk-UA" smtClean="0"/>
              <a:t>15.01.2024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7977B3F-4A7C-47FE-B937-16BA5E960D03}" type="slidenum">
              <a:rPr lang="uk-UA" smtClean="0"/>
              <a:t>‹№›</a:t>
            </a:fld>
            <a:endParaRPr lang="uk-UA"/>
          </a:p>
        </p:txBody>
      </p:sp>
    </p:spTree>
    <p:extLst>
      <p:ext uri="{BB962C8B-B14F-4D97-AF65-F5344CB8AC3E}">
        <p14:creationId xmlns:p14="http://schemas.microsoft.com/office/powerpoint/2010/main" val="2267349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p>
            <a:fld id="{506B5D14-1D02-4E17-A245-C292FFD2BDCC}" type="datetimeFigureOut">
              <a:rPr lang="uk-UA" smtClean="0"/>
              <a:t>15.01.2024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C7977B3F-4A7C-47FE-B937-16BA5E960D03}" type="slidenum">
              <a:rPr lang="uk-UA" smtClean="0"/>
              <a:t>‹№›</a:t>
            </a:fld>
            <a:endParaRPr lang="uk-UA"/>
          </a:p>
        </p:txBody>
      </p:sp>
    </p:spTree>
    <p:extLst>
      <p:ext uri="{BB962C8B-B14F-4D97-AF65-F5344CB8AC3E}">
        <p14:creationId xmlns:p14="http://schemas.microsoft.com/office/powerpoint/2010/main" val="3986924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506B5D14-1D02-4E17-A245-C292FFD2BDCC}" type="datetimeFigureOut">
              <a:rPr lang="uk-UA" smtClean="0"/>
              <a:t>15.01.2024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C7977B3F-4A7C-47FE-B937-16BA5E960D03}" type="slidenum">
              <a:rPr lang="uk-UA" smtClean="0"/>
              <a:t>‹№›</a:t>
            </a:fld>
            <a:endParaRPr lang="uk-UA"/>
          </a:p>
        </p:txBody>
      </p:sp>
    </p:spTree>
    <p:extLst>
      <p:ext uri="{BB962C8B-B14F-4D97-AF65-F5344CB8AC3E}">
        <p14:creationId xmlns:p14="http://schemas.microsoft.com/office/powerpoint/2010/main" val="224281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6B5D14-1D02-4E17-A245-C292FFD2BDCC}" type="datetimeFigureOut">
              <a:rPr lang="uk-UA" smtClean="0"/>
              <a:t>15.01.2024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C7977B3F-4A7C-47FE-B937-16BA5E960D03}" type="slidenum">
              <a:rPr lang="uk-UA" smtClean="0"/>
              <a:t>‹№›</a:t>
            </a:fld>
            <a:endParaRPr lang="uk-UA"/>
          </a:p>
        </p:txBody>
      </p:sp>
    </p:spTree>
    <p:extLst>
      <p:ext uri="{BB962C8B-B14F-4D97-AF65-F5344CB8AC3E}">
        <p14:creationId xmlns:p14="http://schemas.microsoft.com/office/powerpoint/2010/main" val="789574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06B5D14-1D02-4E17-A245-C292FFD2BDCC}" type="datetimeFigureOut">
              <a:rPr lang="uk-UA" smtClean="0"/>
              <a:t>15.01.2024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7977B3F-4A7C-47FE-B937-16BA5E960D03}" type="slidenum">
              <a:rPr lang="uk-UA" smtClean="0"/>
              <a:t>‹№›</a:t>
            </a:fld>
            <a:endParaRPr lang="uk-UA"/>
          </a:p>
        </p:txBody>
      </p:sp>
    </p:spTree>
    <p:extLst>
      <p:ext uri="{BB962C8B-B14F-4D97-AF65-F5344CB8AC3E}">
        <p14:creationId xmlns:p14="http://schemas.microsoft.com/office/powerpoint/2010/main" val="242158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06B5D14-1D02-4E17-A245-C292FFD2BDCC}" type="datetimeFigureOut">
              <a:rPr lang="uk-UA" smtClean="0"/>
              <a:t>15.01.2024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7977B3F-4A7C-47FE-B937-16BA5E960D03}" type="slidenum">
              <a:rPr lang="uk-UA" smtClean="0"/>
              <a:t>‹№›</a:t>
            </a:fld>
            <a:endParaRPr lang="uk-UA"/>
          </a:p>
        </p:txBody>
      </p:sp>
    </p:spTree>
    <p:extLst>
      <p:ext uri="{BB962C8B-B14F-4D97-AF65-F5344CB8AC3E}">
        <p14:creationId xmlns:p14="http://schemas.microsoft.com/office/powerpoint/2010/main" val="2653941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B5D14-1D02-4E17-A245-C292FFD2BDCC}" type="datetimeFigureOut">
              <a:rPr lang="uk-UA" smtClean="0"/>
              <a:t>15.01.2024</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77B3F-4A7C-47FE-B937-16BA5E960D03}" type="slidenum">
              <a:rPr lang="uk-UA" smtClean="0"/>
              <a:t>‹№›</a:t>
            </a:fld>
            <a:endParaRPr lang="uk-UA"/>
          </a:p>
        </p:txBody>
      </p:sp>
    </p:spTree>
    <p:extLst>
      <p:ext uri="{BB962C8B-B14F-4D97-AF65-F5344CB8AC3E}">
        <p14:creationId xmlns:p14="http://schemas.microsoft.com/office/powerpoint/2010/main" val="3772376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2" descr="Пойнт-презентація-01">
            <a:extLst>
              <a:ext uri="{FF2B5EF4-FFF2-40B4-BE49-F238E27FC236}">
                <a16:creationId xmlns:a16="http://schemas.microsoft.com/office/drawing/2014/main" id="{F57D9480-189E-4517-8CD7-67A21FFD7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19" y="-9446"/>
            <a:ext cx="12113281" cy="686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Заголовок 1">
            <a:extLst>
              <a:ext uri="{FF2B5EF4-FFF2-40B4-BE49-F238E27FC236}">
                <a16:creationId xmlns:a16="http://schemas.microsoft.com/office/drawing/2014/main" id="{388EB5CC-6FBA-4E97-B945-0FB91EDF8CE5}"/>
              </a:ext>
            </a:extLst>
          </p:cNvPr>
          <p:cNvSpPr>
            <a:spLocks noChangeArrowheads="1"/>
          </p:cNvSpPr>
          <p:nvPr/>
        </p:nvSpPr>
        <p:spPr bwMode="auto">
          <a:xfrm>
            <a:off x="1128831" y="3882421"/>
            <a:ext cx="9954805" cy="236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5000"/>
              </a:lnSpc>
            </a:pPr>
            <a:endParaRPr lang="uk-UA" altLang="uk-UA" sz="3669">
              <a:solidFill>
                <a:srgbClr val="5B91CC"/>
              </a:solidFill>
              <a:latin typeface="Bandera Pro" pitchFamily="18" charset="0"/>
            </a:endParaRPr>
          </a:p>
        </p:txBody>
      </p:sp>
      <p:pic>
        <p:nvPicPr>
          <p:cNvPr id="7172" name="Picture 7" descr="logo-engl">
            <a:extLst>
              <a:ext uri="{FF2B5EF4-FFF2-40B4-BE49-F238E27FC236}">
                <a16:creationId xmlns:a16="http://schemas.microsoft.com/office/drawing/2014/main" id="{E460F981-F983-4546-8B17-CD63255543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4341" y="287509"/>
            <a:ext cx="2300169" cy="230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46BEA8-0AD1-48E3-A32F-7E3AAA66958F}"/>
              </a:ext>
            </a:extLst>
          </p:cNvPr>
          <p:cNvSpPr txBox="1"/>
          <p:nvPr/>
        </p:nvSpPr>
        <p:spPr>
          <a:xfrm>
            <a:off x="1247377" y="2597125"/>
            <a:ext cx="9697246" cy="2185214"/>
          </a:xfrm>
          <a:prstGeom prst="rect">
            <a:avLst/>
          </a:prstGeom>
          <a:noFill/>
        </p:spPr>
        <p:txBody>
          <a:bodyPr wrap="square" rtlCol="0">
            <a:spAutoFit/>
          </a:bodyPr>
          <a:lstStyle/>
          <a:p>
            <a:pPr algn="ctr"/>
            <a:r>
              <a:rPr lang="en-US" sz="3200" b="1" dirty="0">
                <a:solidFill>
                  <a:srgbClr val="000066"/>
                </a:solidFill>
                <a:latin typeface="Times New Roman" panose="02020603050405020304" pitchFamily="18" charset="0"/>
                <a:cs typeface="Times New Roman" panose="02020603050405020304" pitchFamily="18" charset="0"/>
              </a:rPr>
              <a:t>Recent developments and priorities regarding the modernization of official statistics in Ukraine </a:t>
            </a:r>
            <a:br>
              <a:rPr lang="en-US" sz="2000" b="1" dirty="0">
                <a:solidFill>
                  <a:srgbClr val="000066"/>
                </a:solidFill>
                <a:latin typeface="Times New Roman" panose="02020603050405020304" pitchFamily="18" charset="0"/>
                <a:cs typeface="Times New Roman" panose="02020603050405020304" pitchFamily="18" charset="0"/>
              </a:rPr>
            </a:br>
            <a:endParaRPr lang="uk-UA" sz="2000" b="1" dirty="0">
              <a:solidFill>
                <a:srgbClr val="000066"/>
              </a:solidFill>
              <a:latin typeface="Times New Roman" panose="02020603050405020304" pitchFamily="18" charset="0"/>
              <a:cs typeface="Times New Roman" panose="02020603050405020304" pitchFamily="18" charset="0"/>
            </a:endParaRPr>
          </a:p>
          <a:p>
            <a:pPr algn="ctr"/>
            <a:r>
              <a:rPr lang="en-US" b="1" i="0" dirty="0">
                <a:solidFill>
                  <a:srgbClr val="000066"/>
                </a:solidFill>
                <a:effectLst/>
              </a:rPr>
              <a:t>20-21 February 2024,</a:t>
            </a:r>
            <a:r>
              <a:rPr lang="uk-UA" b="1" i="0" dirty="0">
                <a:solidFill>
                  <a:srgbClr val="000066"/>
                </a:solidFill>
                <a:effectLst/>
              </a:rPr>
              <a:t> </a:t>
            </a:r>
            <a:r>
              <a:rPr lang="en-US" b="1" i="0" dirty="0">
                <a:solidFill>
                  <a:srgbClr val="000066"/>
                </a:solidFill>
                <a:effectLst/>
              </a:rPr>
              <a:t>Chisinau, the Republic of Moldova</a:t>
            </a:r>
          </a:p>
          <a:p>
            <a:pPr algn="ctr"/>
            <a:r>
              <a:rPr lang="uk-UA" b="1" dirty="0">
                <a:solidFill>
                  <a:srgbClr val="000066"/>
                </a:solidFill>
              </a:rPr>
              <a:t>                          </a:t>
            </a:r>
          </a:p>
          <a:p>
            <a:pPr algn="ctr"/>
            <a:endParaRPr lang="uk-UA" sz="1600" b="1" dirty="0">
              <a:solidFill>
                <a:srgbClr val="000099"/>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C5C1B75-71AE-4703-8F71-D23A0918F71D}"/>
              </a:ext>
            </a:extLst>
          </p:cNvPr>
          <p:cNvSpPr txBox="1"/>
          <p:nvPr/>
        </p:nvSpPr>
        <p:spPr>
          <a:xfrm>
            <a:off x="5950226" y="5390526"/>
            <a:ext cx="58536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0066"/>
                </a:solidFill>
              </a:rPr>
              <a:t>Nataliia Pavlenko - Deputy Director, Department for Planning, Development and International Cooperation,</a:t>
            </a:r>
          </a:p>
          <a:p>
            <a:pPr>
              <a:spcAft>
                <a:spcPts val="0"/>
              </a:spcAft>
            </a:pPr>
            <a:r>
              <a:rPr lang="en-US" b="1" dirty="0">
                <a:solidFill>
                  <a:srgbClr val="000066"/>
                </a:solidFill>
              </a:rPr>
              <a:t>State Statistics Service of Ukraine</a:t>
            </a:r>
            <a:endParaRPr lang="uk-UA" sz="1400" b="1" dirty="0">
              <a:solidFill>
                <a:srgbClr val="000066"/>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2">
            <a:extLst>
              <a:ext uri="{FF2B5EF4-FFF2-40B4-BE49-F238E27FC236}">
                <a16:creationId xmlns:a16="http://schemas.microsoft.com/office/drawing/2014/main" id="{9C9A8F40-2EB0-4180-AA35-625E6C17279A}"/>
              </a:ext>
            </a:extLst>
          </p:cNvPr>
          <p:cNvSpPr>
            <a:spLocks/>
          </p:cNvSpPr>
          <p:nvPr/>
        </p:nvSpPr>
        <p:spPr bwMode="auto">
          <a:xfrm>
            <a:off x="11195418" y="5902352"/>
            <a:ext cx="952500" cy="936756"/>
          </a:xfrm>
          <a:custGeom>
            <a:avLst/>
            <a:gdLst>
              <a:gd name="T0" fmla="*/ 955483 w 961390"/>
              <a:gd name="T1" fmla="*/ 0 h 944879"/>
              <a:gd name="T2" fmla="*/ 906822 w 961390"/>
              <a:gd name="T3" fmla="*/ 1224 h 944879"/>
              <a:gd name="T4" fmla="*/ 858792 w 961390"/>
              <a:gd name="T5" fmla="*/ 4847 h 944879"/>
              <a:gd name="T6" fmla="*/ 811452 w 961390"/>
              <a:gd name="T7" fmla="*/ 10822 h 944879"/>
              <a:gd name="T8" fmla="*/ 764860 w 961390"/>
              <a:gd name="T9" fmla="*/ 19091 h 944879"/>
              <a:gd name="T10" fmla="*/ 719074 w 961390"/>
              <a:gd name="T11" fmla="*/ 29582 h 944879"/>
              <a:gd name="T12" fmla="*/ 674153 w 961390"/>
              <a:gd name="T13" fmla="*/ 42250 h 944879"/>
              <a:gd name="T14" fmla="*/ 630154 w 961390"/>
              <a:gd name="T15" fmla="*/ 57029 h 944879"/>
              <a:gd name="T16" fmla="*/ 587135 w 961390"/>
              <a:gd name="T17" fmla="*/ 73862 h 944879"/>
              <a:gd name="T18" fmla="*/ 545155 w 961390"/>
              <a:gd name="T19" fmla="*/ 92696 h 944879"/>
              <a:gd name="T20" fmla="*/ 504273 w 961390"/>
              <a:gd name="T21" fmla="*/ 113466 h 944879"/>
              <a:gd name="T22" fmla="*/ 464544 w 961390"/>
              <a:gd name="T23" fmla="*/ 136114 h 944879"/>
              <a:gd name="T24" fmla="*/ 426028 w 961390"/>
              <a:gd name="T25" fmla="*/ 160587 h 944879"/>
              <a:gd name="T26" fmla="*/ 388784 w 961390"/>
              <a:gd name="T27" fmla="*/ 186821 h 944879"/>
              <a:gd name="T28" fmla="*/ 352870 w 961390"/>
              <a:gd name="T29" fmla="*/ 214763 h 944879"/>
              <a:gd name="T30" fmla="*/ 318343 w 961390"/>
              <a:gd name="T31" fmla="*/ 244349 h 944879"/>
              <a:gd name="T32" fmla="*/ 285262 w 961390"/>
              <a:gd name="T33" fmla="*/ 275522 h 944879"/>
              <a:gd name="T34" fmla="*/ 253684 w 961390"/>
              <a:gd name="T35" fmla="*/ 308227 h 944879"/>
              <a:gd name="T36" fmla="*/ 223668 w 961390"/>
              <a:gd name="T37" fmla="*/ 342403 h 944879"/>
              <a:gd name="T38" fmla="*/ 195271 w 961390"/>
              <a:gd name="T39" fmla="*/ 377991 h 944879"/>
              <a:gd name="T40" fmla="*/ 168554 w 961390"/>
              <a:gd name="T41" fmla="*/ 414937 h 944879"/>
              <a:gd name="T42" fmla="*/ 143573 w 961390"/>
              <a:gd name="T43" fmla="*/ 453175 h 944879"/>
              <a:gd name="T44" fmla="*/ 120385 w 961390"/>
              <a:gd name="T45" fmla="*/ 492650 h 944879"/>
              <a:gd name="T46" fmla="*/ 99052 w 961390"/>
              <a:gd name="T47" fmla="*/ 533308 h 944879"/>
              <a:gd name="T48" fmla="*/ 79629 w 961390"/>
              <a:gd name="T49" fmla="*/ 575085 h 944879"/>
              <a:gd name="T50" fmla="*/ 62172 w 961390"/>
              <a:gd name="T51" fmla="*/ 617923 h 944879"/>
              <a:gd name="T52" fmla="*/ 46745 w 961390"/>
              <a:gd name="T53" fmla="*/ 661769 h 944879"/>
              <a:gd name="T54" fmla="*/ 33404 w 961390"/>
              <a:gd name="T55" fmla="*/ 706558 h 944879"/>
              <a:gd name="T56" fmla="*/ 22203 w 961390"/>
              <a:gd name="T57" fmla="*/ 752234 h 944879"/>
              <a:gd name="T58" fmla="*/ 13205 w 961390"/>
              <a:gd name="T59" fmla="*/ 798742 h 944879"/>
              <a:gd name="T60" fmla="*/ 6468 w 961390"/>
              <a:gd name="T61" fmla="*/ 846019 h 944879"/>
              <a:gd name="T62" fmla="*/ 2045 w 961390"/>
              <a:gd name="T63" fmla="*/ 894007 h 944879"/>
              <a:gd name="T64" fmla="*/ 0 w 961390"/>
              <a:gd name="T65" fmla="*/ 942649 h 944879"/>
              <a:gd name="T66" fmla="*/ 955483 w 961390"/>
              <a:gd name="T67" fmla="*/ 942649 h 944879"/>
              <a:gd name="T68" fmla="*/ 955483 w 961390"/>
              <a:gd name="T69" fmla="*/ 0 h 9448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1390"/>
              <a:gd name="T106" fmla="*/ 0 h 944879"/>
              <a:gd name="T107" fmla="*/ 961390 w 961390"/>
              <a:gd name="T108" fmla="*/ 944879 h 9448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1390" h="944879">
                <a:moveTo>
                  <a:pt x="961186" y="0"/>
                </a:moveTo>
                <a:lnTo>
                  <a:pt x="912234" y="1224"/>
                </a:lnTo>
                <a:lnTo>
                  <a:pt x="863918" y="4859"/>
                </a:lnTo>
                <a:lnTo>
                  <a:pt x="816295" y="10846"/>
                </a:lnTo>
                <a:lnTo>
                  <a:pt x="769425" y="19127"/>
                </a:lnTo>
                <a:lnTo>
                  <a:pt x="723366" y="29642"/>
                </a:lnTo>
                <a:lnTo>
                  <a:pt x="678177" y="42334"/>
                </a:lnTo>
                <a:lnTo>
                  <a:pt x="633915" y="57143"/>
                </a:lnTo>
                <a:lnTo>
                  <a:pt x="590639" y="74012"/>
                </a:lnTo>
                <a:lnTo>
                  <a:pt x="548409" y="92882"/>
                </a:lnTo>
                <a:lnTo>
                  <a:pt x="507282" y="113694"/>
                </a:lnTo>
                <a:lnTo>
                  <a:pt x="467316" y="136390"/>
                </a:lnTo>
                <a:lnTo>
                  <a:pt x="428571" y="160911"/>
                </a:lnTo>
                <a:lnTo>
                  <a:pt x="391105" y="187199"/>
                </a:lnTo>
                <a:lnTo>
                  <a:pt x="354976" y="215195"/>
                </a:lnTo>
                <a:lnTo>
                  <a:pt x="320243" y="244841"/>
                </a:lnTo>
                <a:lnTo>
                  <a:pt x="286964" y="276078"/>
                </a:lnTo>
                <a:lnTo>
                  <a:pt x="255198" y="308849"/>
                </a:lnTo>
                <a:lnTo>
                  <a:pt x="225003" y="343093"/>
                </a:lnTo>
                <a:lnTo>
                  <a:pt x="196437" y="378753"/>
                </a:lnTo>
                <a:lnTo>
                  <a:pt x="169560" y="415771"/>
                </a:lnTo>
                <a:lnTo>
                  <a:pt x="144430" y="454087"/>
                </a:lnTo>
                <a:lnTo>
                  <a:pt x="121104" y="493643"/>
                </a:lnTo>
                <a:lnTo>
                  <a:pt x="99643" y="534382"/>
                </a:lnTo>
                <a:lnTo>
                  <a:pt x="80103" y="576243"/>
                </a:lnTo>
                <a:lnTo>
                  <a:pt x="62544" y="619169"/>
                </a:lnTo>
                <a:lnTo>
                  <a:pt x="47024" y="663101"/>
                </a:lnTo>
                <a:lnTo>
                  <a:pt x="33602" y="707981"/>
                </a:lnTo>
                <a:lnTo>
                  <a:pt x="22335" y="753751"/>
                </a:lnTo>
                <a:lnTo>
                  <a:pt x="13283" y="800351"/>
                </a:lnTo>
                <a:lnTo>
                  <a:pt x="6504" y="847723"/>
                </a:lnTo>
                <a:lnTo>
                  <a:pt x="2057" y="895808"/>
                </a:lnTo>
                <a:lnTo>
                  <a:pt x="0" y="944549"/>
                </a:lnTo>
                <a:lnTo>
                  <a:pt x="961186" y="944549"/>
                </a:lnTo>
                <a:lnTo>
                  <a:pt x="961186" y="0"/>
                </a:lnTo>
                <a:close/>
              </a:path>
            </a:pathLst>
          </a:custGeom>
          <a:solidFill>
            <a:srgbClr val="FDB91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sp>
        <p:nvSpPr>
          <p:cNvPr id="8195" name="object 3">
            <a:extLst>
              <a:ext uri="{FF2B5EF4-FFF2-40B4-BE49-F238E27FC236}">
                <a16:creationId xmlns:a16="http://schemas.microsoft.com/office/drawing/2014/main" id="{24318BCA-7AA2-4CF7-A744-692603BD697E}"/>
              </a:ext>
            </a:extLst>
          </p:cNvPr>
          <p:cNvSpPr>
            <a:spLocks/>
          </p:cNvSpPr>
          <p:nvPr/>
        </p:nvSpPr>
        <p:spPr bwMode="auto">
          <a:xfrm>
            <a:off x="319599" y="373129"/>
            <a:ext cx="766723" cy="363681"/>
          </a:xfrm>
          <a:custGeom>
            <a:avLst/>
            <a:gdLst>
              <a:gd name="T0" fmla="*/ 0 w 773430"/>
              <a:gd name="T1" fmla="*/ 0 h 366395"/>
              <a:gd name="T2" fmla="*/ 205207 w 773430"/>
              <a:gd name="T3" fmla="*/ 359633 h 366395"/>
              <a:gd name="T4" fmla="*/ 319416 w 773430"/>
              <a:gd name="T5" fmla="*/ 368211 h 366395"/>
              <a:gd name="T6" fmla="*/ 163845 w 773430"/>
              <a:gd name="T7" fmla="*/ 101721 h 366395"/>
              <a:gd name="T8" fmla="*/ 628392 w 773430"/>
              <a:gd name="T9" fmla="*/ 103775 h 366395"/>
              <a:gd name="T10" fmla="*/ 691671 w 773430"/>
              <a:gd name="T11" fmla="*/ 216027 h 366395"/>
              <a:gd name="T12" fmla="*/ 771017 w 773430"/>
              <a:gd name="T13" fmla="*/ 167785 h 366395"/>
              <a:gd name="T14" fmla="*/ 681487 w 773430"/>
              <a:gd name="T15" fmla="*/ 12036 h 366395"/>
              <a:gd name="T16" fmla="*/ 0 w 773430"/>
              <a:gd name="T17" fmla="*/ 0 h 3663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3430"/>
              <a:gd name="T28" fmla="*/ 0 h 366395"/>
              <a:gd name="T29" fmla="*/ 773430 w 773430"/>
              <a:gd name="T30" fmla="*/ 366395 h 3663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3430" h="366395">
                <a:moveTo>
                  <a:pt x="0" y="0"/>
                </a:moveTo>
                <a:lnTo>
                  <a:pt x="205714" y="357771"/>
                </a:lnTo>
                <a:lnTo>
                  <a:pt x="320205" y="366306"/>
                </a:lnTo>
                <a:lnTo>
                  <a:pt x="164249" y="101193"/>
                </a:lnTo>
                <a:lnTo>
                  <a:pt x="629945" y="103238"/>
                </a:lnTo>
                <a:lnTo>
                  <a:pt x="693381" y="214909"/>
                </a:lnTo>
                <a:lnTo>
                  <a:pt x="772922" y="166916"/>
                </a:lnTo>
                <a:lnTo>
                  <a:pt x="683171" y="11976"/>
                </a:lnTo>
                <a:lnTo>
                  <a:pt x="0" y="0"/>
                </a:lnTo>
                <a:close/>
              </a:path>
            </a:pathLst>
          </a:custGeom>
          <a:solidFill>
            <a:srgbClr val="FDB91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sp>
        <p:nvSpPr>
          <p:cNvPr id="8196" name="object 4">
            <a:extLst>
              <a:ext uri="{FF2B5EF4-FFF2-40B4-BE49-F238E27FC236}">
                <a16:creationId xmlns:a16="http://schemas.microsoft.com/office/drawing/2014/main" id="{F1A66147-4253-433D-B66D-3368564E2C87}"/>
              </a:ext>
            </a:extLst>
          </p:cNvPr>
          <p:cNvSpPr>
            <a:spLocks/>
          </p:cNvSpPr>
          <p:nvPr/>
        </p:nvSpPr>
        <p:spPr bwMode="auto">
          <a:xfrm>
            <a:off x="170034" y="714769"/>
            <a:ext cx="1086322" cy="481760"/>
          </a:xfrm>
          <a:custGeom>
            <a:avLst/>
            <a:gdLst>
              <a:gd name="T0" fmla="*/ 1088731 w 1096645"/>
              <a:gd name="T1" fmla="*/ 69761 h 485140"/>
              <a:gd name="T2" fmla="*/ 354763 w 1096645"/>
              <a:gd name="T3" fmla="*/ 14014 h 485140"/>
              <a:gd name="T4" fmla="*/ 283266 w 1096645"/>
              <a:gd name="T5" fmla="*/ 8346 h 485140"/>
              <a:gd name="T6" fmla="*/ 232199 w 1096645"/>
              <a:gd name="T7" fmla="*/ 3916 h 485140"/>
              <a:gd name="T8" fmla="*/ 191362 w 1096645"/>
              <a:gd name="T9" fmla="*/ 0 h 485140"/>
              <a:gd name="T10" fmla="*/ 0 w 1096645"/>
              <a:gd name="T11" fmla="*/ 71040 h 485140"/>
              <a:gd name="T12" fmla="*/ 191362 w 1096645"/>
              <a:gd name="T13" fmla="*/ 142067 h 485140"/>
              <a:gd name="T14" fmla="*/ 224884 w 1096645"/>
              <a:gd name="T15" fmla="*/ 138573 h 485140"/>
              <a:gd name="T16" fmla="*/ 253210 w 1096645"/>
              <a:gd name="T17" fmla="*/ 135924 h 485140"/>
              <a:gd name="T18" fmla="*/ 355884 w 1096645"/>
              <a:gd name="T19" fmla="*/ 128102 h 485140"/>
              <a:gd name="T20" fmla="*/ 150474 w 1096645"/>
              <a:gd name="T21" fmla="*/ 488655 h 485140"/>
              <a:gd name="T22" fmla="*/ 828911 w 1096645"/>
              <a:gd name="T23" fmla="*/ 476585 h 485140"/>
              <a:gd name="T24" fmla="*/ 918040 w 1096645"/>
              <a:gd name="T25" fmla="*/ 320424 h 485140"/>
              <a:gd name="T26" fmla="*/ 839052 w 1096645"/>
              <a:gd name="T27" fmla="*/ 272052 h 485140"/>
              <a:gd name="T28" fmla="*/ 776054 w 1096645"/>
              <a:gd name="T29" fmla="*/ 384602 h 485140"/>
              <a:gd name="T30" fmla="*/ 316309 w 1096645"/>
              <a:gd name="T31" fmla="*/ 389428 h 485140"/>
              <a:gd name="T32" fmla="*/ 468537 w 1096645"/>
              <a:gd name="T33" fmla="*/ 119513 h 485140"/>
              <a:gd name="T34" fmla="*/ 1088731 w 1096645"/>
              <a:gd name="T35" fmla="*/ 72217 h 485140"/>
              <a:gd name="T36" fmla="*/ 1088731 w 1096645"/>
              <a:gd name="T37" fmla="*/ 69761 h 485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96645"/>
              <a:gd name="T58" fmla="*/ 0 h 485140"/>
              <a:gd name="T59" fmla="*/ 1096645 w 1096645"/>
              <a:gd name="T60" fmla="*/ 485140 h 485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96645" h="485140">
                <a:moveTo>
                  <a:pt x="1096327" y="69215"/>
                </a:moveTo>
                <a:lnTo>
                  <a:pt x="357238" y="13906"/>
                </a:lnTo>
                <a:lnTo>
                  <a:pt x="285242" y="8280"/>
                </a:lnTo>
                <a:lnTo>
                  <a:pt x="233819" y="3886"/>
                </a:lnTo>
                <a:lnTo>
                  <a:pt x="192697" y="0"/>
                </a:lnTo>
                <a:lnTo>
                  <a:pt x="0" y="70485"/>
                </a:lnTo>
                <a:lnTo>
                  <a:pt x="192697" y="140957"/>
                </a:lnTo>
                <a:lnTo>
                  <a:pt x="226453" y="137490"/>
                </a:lnTo>
                <a:lnTo>
                  <a:pt x="254977" y="134861"/>
                </a:lnTo>
                <a:lnTo>
                  <a:pt x="358368" y="127101"/>
                </a:lnTo>
                <a:lnTo>
                  <a:pt x="151523" y="484835"/>
                </a:lnTo>
                <a:lnTo>
                  <a:pt x="834694" y="472859"/>
                </a:lnTo>
                <a:lnTo>
                  <a:pt x="924445" y="317919"/>
                </a:lnTo>
                <a:lnTo>
                  <a:pt x="844905" y="269925"/>
                </a:lnTo>
                <a:lnTo>
                  <a:pt x="781469" y="381596"/>
                </a:lnTo>
                <a:lnTo>
                  <a:pt x="318516" y="386384"/>
                </a:lnTo>
                <a:lnTo>
                  <a:pt x="471805" y="118579"/>
                </a:lnTo>
                <a:lnTo>
                  <a:pt x="1096327" y="71653"/>
                </a:lnTo>
                <a:lnTo>
                  <a:pt x="1096327" y="69215"/>
                </a:lnTo>
                <a:close/>
              </a:path>
            </a:pathLst>
          </a:custGeom>
          <a:solidFill>
            <a:srgbClr val="FDB91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grpSp>
        <p:nvGrpSpPr>
          <p:cNvPr id="8197" name="object 6">
            <a:extLst>
              <a:ext uri="{FF2B5EF4-FFF2-40B4-BE49-F238E27FC236}">
                <a16:creationId xmlns:a16="http://schemas.microsoft.com/office/drawing/2014/main" id="{E826B405-1FA5-40DD-A2D5-60CC601C8BE6}"/>
              </a:ext>
            </a:extLst>
          </p:cNvPr>
          <p:cNvGrpSpPr>
            <a:grpSpLocks/>
          </p:cNvGrpSpPr>
          <p:nvPr/>
        </p:nvGrpSpPr>
        <p:grpSpPr bwMode="auto">
          <a:xfrm>
            <a:off x="37785" y="179480"/>
            <a:ext cx="11417405" cy="6673798"/>
            <a:chOff x="20904" y="181256"/>
            <a:chExt cx="11489057" cy="6729169"/>
          </a:xfrm>
        </p:grpSpPr>
        <p:pic>
          <p:nvPicPr>
            <p:cNvPr id="8207" name="object 7">
              <a:extLst>
                <a:ext uri="{FF2B5EF4-FFF2-40B4-BE49-F238E27FC236}">
                  <a16:creationId xmlns:a16="http://schemas.microsoft.com/office/drawing/2014/main" id="{00C1E9D3-70F0-4768-9F16-8BCD26FE1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4" y="1358519"/>
              <a:ext cx="1087818" cy="555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object 9">
              <a:extLst>
                <a:ext uri="{FF2B5EF4-FFF2-40B4-BE49-F238E27FC236}">
                  <a16:creationId xmlns:a16="http://schemas.microsoft.com/office/drawing/2014/main" id="{9EEB235A-F285-47CE-8409-08B2F2C52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104" y="204902"/>
              <a:ext cx="82956" cy="11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object 10">
              <a:extLst>
                <a:ext uri="{FF2B5EF4-FFF2-40B4-BE49-F238E27FC236}">
                  <a16:creationId xmlns:a16="http://schemas.microsoft.com/office/drawing/2014/main" id="{4B31E934-D4D8-4271-961E-003CA94343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954" y="204342"/>
              <a:ext cx="67805"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object 11">
              <a:extLst>
                <a:ext uri="{FF2B5EF4-FFF2-40B4-BE49-F238E27FC236}">
                  <a16:creationId xmlns:a16="http://schemas.microsoft.com/office/drawing/2014/main" id="{6E0AAB00-70CD-406F-85BE-4446EC75F1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388" y="204902"/>
              <a:ext cx="6545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object 12">
              <a:extLst>
                <a:ext uri="{FF2B5EF4-FFF2-40B4-BE49-F238E27FC236}">
                  <a16:creationId xmlns:a16="http://schemas.microsoft.com/office/drawing/2014/main" id="{1FE3AFCE-98C7-43D1-819B-97E26CAB7E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2471" y="204900"/>
              <a:ext cx="13103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object 13">
              <a:extLst>
                <a:ext uri="{FF2B5EF4-FFF2-40B4-BE49-F238E27FC236}">
                  <a16:creationId xmlns:a16="http://schemas.microsoft.com/office/drawing/2014/main" id="{DE4D3CFF-5148-40E3-B05C-5A01CEC663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1457"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object 14">
              <a:extLst>
                <a:ext uri="{FF2B5EF4-FFF2-40B4-BE49-F238E27FC236}">
                  <a16:creationId xmlns:a16="http://schemas.microsoft.com/office/drawing/2014/main" id="{DC9BFEE3-73C6-4F41-BB12-1C626749A6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9758" y="204904"/>
              <a:ext cx="700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object 15">
              <a:extLst>
                <a:ext uri="{FF2B5EF4-FFF2-40B4-BE49-F238E27FC236}">
                  <a16:creationId xmlns:a16="http://schemas.microsoft.com/office/drawing/2014/main" id="{01C7B4D5-9B92-474A-ADA7-02CCF4500E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2110" y="204905"/>
              <a:ext cx="89230"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object 16">
              <a:extLst>
                <a:ext uri="{FF2B5EF4-FFF2-40B4-BE49-F238E27FC236}">
                  <a16:creationId xmlns:a16="http://schemas.microsoft.com/office/drawing/2014/main" id="{B26B2EB5-663D-4ACC-A725-EBCF6A90A4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05176"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object 17">
              <a:extLst>
                <a:ext uri="{FF2B5EF4-FFF2-40B4-BE49-F238E27FC236}">
                  <a16:creationId xmlns:a16="http://schemas.microsoft.com/office/drawing/2014/main" id="{A7437197-BF73-4008-806C-6F9EF011DA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32977"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object 18">
              <a:extLst>
                <a:ext uri="{FF2B5EF4-FFF2-40B4-BE49-F238E27FC236}">
                  <a16:creationId xmlns:a16="http://schemas.microsoft.com/office/drawing/2014/main" id="{57A7EE1F-FD71-4EC4-867F-820FC403652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5324" y="204905"/>
              <a:ext cx="84924" cy="9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object 19">
              <a:extLst>
                <a:ext uri="{FF2B5EF4-FFF2-40B4-BE49-F238E27FC236}">
                  <a16:creationId xmlns:a16="http://schemas.microsoft.com/office/drawing/2014/main" id="{3E1B4E5A-00E3-4D16-B853-62ED142B26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82913" y="204906"/>
              <a:ext cx="92506" cy="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object 20">
              <a:extLst>
                <a:ext uri="{FF2B5EF4-FFF2-40B4-BE49-F238E27FC236}">
                  <a16:creationId xmlns:a16="http://schemas.microsoft.com/office/drawing/2014/main" id="{C334F3EA-4F1D-447A-AED7-B5A4CCEBF95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12068" y="204900"/>
              <a:ext cx="13102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object 21">
              <a:extLst>
                <a:ext uri="{FF2B5EF4-FFF2-40B4-BE49-F238E27FC236}">
                  <a16:creationId xmlns:a16="http://schemas.microsoft.com/office/drawing/2014/main" id="{4E53E2DA-979A-4561-AB2B-7C8E9DD0FE2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87981" y="204342"/>
              <a:ext cx="70027"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object 22">
              <a:extLst>
                <a:ext uri="{FF2B5EF4-FFF2-40B4-BE49-F238E27FC236}">
                  <a16:creationId xmlns:a16="http://schemas.microsoft.com/office/drawing/2014/main" id="{89556F3C-5936-4358-9055-11BFCA371D9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03403"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object 23">
              <a:extLst>
                <a:ext uri="{FF2B5EF4-FFF2-40B4-BE49-F238E27FC236}">
                  <a16:creationId xmlns:a16="http://schemas.microsoft.com/office/drawing/2014/main" id="{54CEA820-14D8-4AEE-A9A4-308C6648F26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31192"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3" name="object 24">
              <a:extLst>
                <a:ext uri="{FF2B5EF4-FFF2-40B4-BE49-F238E27FC236}">
                  <a16:creationId xmlns:a16="http://schemas.microsoft.com/office/drawing/2014/main" id="{4243132E-0B34-46D4-8F99-22E305708AF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50546"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4" name="object 25">
              <a:extLst>
                <a:ext uri="{FF2B5EF4-FFF2-40B4-BE49-F238E27FC236}">
                  <a16:creationId xmlns:a16="http://schemas.microsoft.com/office/drawing/2014/main" id="{1495C9C8-2DC6-4542-8902-32E90DD73E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59712"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5" name="object 26">
              <a:extLst>
                <a:ext uri="{FF2B5EF4-FFF2-40B4-BE49-F238E27FC236}">
                  <a16:creationId xmlns:a16="http://schemas.microsoft.com/office/drawing/2014/main" id="{D4B4C713-0433-44DC-B92B-1E3ACF63958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92393"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6" name="object 27">
              <a:extLst>
                <a:ext uri="{FF2B5EF4-FFF2-40B4-BE49-F238E27FC236}">
                  <a16:creationId xmlns:a16="http://schemas.microsoft.com/office/drawing/2014/main" id="{41DE60E0-BE1B-400D-A897-FAD5ECA078A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08485"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object 28">
              <a:extLst>
                <a:ext uri="{FF2B5EF4-FFF2-40B4-BE49-F238E27FC236}">
                  <a16:creationId xmlns:a16="http://schemas.microsoft.com/office/drawing/2014/main" id="{2508526F-6A69-44F6-9D12-D0592E10B9A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851472"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object 29">
              <a:extLst>
                <a:ext uri="{FF2B5EF4-FFF2-40B4-BE49-F238E27FC236}">
                  <a16:creationId xmlns:a16="http://schemas.microsoft.com/office/drawing/2014/main" id="{B932CA8A-69A6-47AE-88AE-EECBC43B20B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70826"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object 30">
              <a:extLst>
                <a:ext uri="{FF2B5EF4-FFF2-40B4-BE49-F238E27FC236}">
                  <a16:creationId xmlns:a16="http://schemas.microsoft.com/office/drawing/2014/main" id="{1142108D-C7D3-4FB8-A5AE-F7586AF4552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286918"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0" name="object 31">
              <a:extLst>
                <a:ext uri="{FF2B5EF4-FFF2-40B4-BE49-F238E27FC236}">
                  <a16:creationId xmlns:a16="http://schemas.microsoft.com/office/drawing/2014/main" id="{DE04838F-B465-4AD7-AF2C-0538FD938F9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528093" y="204905"/>
              <a:ext cx="883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1" name="object 32">
              <a:extLst>
                <a:ext uri="{FF2B5EF4-FFF2-40B4-BE49-F238E27FC236}">
                  <a16:creationId xmlns:a16="http://schemas.microsoft.com/office/drawing/2014/main" id="{61073909-E3E6-4922-A3E3-43813E0DEB4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761159"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2" name="object 33">
              <a:extLst>
                <a:ext uri="{FF2B5EF4-FFF2-40B4-BE49-F238E27FC236}">
                  <a16:creationId xmlns:a16="http://schemas.microsoft.com/office/drawing/2014/main" id="{C4571A1A-6735-4A85-910F-C2D63DD6B1D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081764" y="204906"/>
              <a:ext cx="92494" cy="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3" name="object 34">
              <a:extLst>
                <a:ext uri="{FF2B5EF4-FFF2-40B4-BE49-F238E27FC236}">
                  <a16:creationId xmlns:a16="http://schemas.microsoft.com/office/drawing/2014/main" id="{4EDBA013-59A3-44D0-AF0B-FB3D291DDE9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316535" y="204905"/>
              <a:ext cx="883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4" name="object 35">
              <a:extLst>
                <a:ext uri="{FF2B5EF4-FFF2-40B4-BE49-F238E27FC236}">
                  <a16:creationId xmlns:a16="http://schemas.microsoft.com/office/drawing/2014/main" id="{283E16F6-A07B-4116-A627-391C93B56B4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549595" y="204902"/>
              <a:ext cx="6545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5" name="object 36">
              <a:extLst>
                <a:ext uri="{FF2B5EF4-FFF2-40B4-BE49-F238E27FC236}">
                  <a16:creationId xmlns:a16="http://schemas.microsoft.com/office/drawing/2014/main" id="{9BB083B4-4A0C-4FFD-8525-113B400473B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758362"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6" name="object 37">
              <a:extLst>
                <a:ext uri="{FF2B5EF4-FFF2-40B4-BE49-F238E27FC236}">
                  <a16:creationId xmlns:a16="http://schemas.microsoft.com/office/drawing/2014/main" id="{6483F3E3-BE17-4B2E-987C-B597243A2A77}"/>
                </a:ext>
              </a:extLst>
            </p:cNvPr>
            <p:cNvSpPr>
              <a:spLocks/>
            </p:cNvSpPr>
            <p:nvPr/>
          </p:nvSpPr>
          <p:spPr bwMode="auto">
            <a:xfrm>
              <a:off x="10995628" y="181256"/>
              <a:ext cx="34925" cy="114300"/>
            </a:xfrm>
            <a:custGeom>
              <a:avLst/>
              <a:gdLst>
                <a:gd name="T0" fmla="*/ 30035 w 34925"/>
                <a:gd name="T1" fmla="*/ 0 h 114300"/>
                <a:gd name="T2" fmla="*/ 27254 w 34925"/>
                <a:gd name="T3" fmla="*/ 0 h 114300"/>
                <a:gd name="T4" fmla="*/ 25946 w 34925"/>
                <a:gd name="T5" fmla="*/ 469 h 114300"/>
                <a:gd name="T6" fmla="*/ 24815 w 34925"/>
                <a:gd name="T7" fmla="*/ 1384 h 114300"/>
                <a:gd name="T8" fmla="*/ 23685 w 34925"/>
                <a:gd name="T9" fmla="*/ 2501 h 114300"/>
                <a:gd name="T10" fmla="*/ 23114 w 34925"/>
                <a:gd name="T11" fmla="*/ 3937 h 114300"/>
                <a:gd name="T12" fmla="*/ 23114 w 34925"/>
                <a:gd name="T13" fmla="*/ 7378 h 114300"/>
                <a:gd name="T14" fmla="*/ 23685 w 34925"/>
                <a:gd name="T15" fmla="*/ 8763 h 114300"/>
                <a:gd name="T16" fmla="*/ 25768 w 34925"/>
                <a:gd name="T17" fmla="*/ 10795 h 114300"/>
                <a:gd name="T18" fmla="*/ 27089 w 34925"/>
                <a:gd name="T19" fmla="*/ 11264 h 114300"/>
                <a:gd name="T20" fmla="*/ 30213 w 34925"/>
                <a:gd name="T21" fmla="*/ 11264 h 114300"/>
                <a:gd name="T22" fmla="*/ 34317 w 34925"/>
                <a:gd name="T23" fmla="*/ 3937 h 114300"/>
                <a:gd name="T24" fmla="*/ 33782 w 34925"/>
                <a:gd name="T25" fmla="*/ 2603 h 114300"/>
                <a:gd name="T26" fmla="*/ 32651 w 34925"/>
                <a:gd name="T27" fmla="*/ 1384 h 114300"/>
                <a:gd name="T28" fmla="*/ 31343 w 34925"/>
                <a:gd name="T29" fmla="*/ 469 h 114300"/>
                <a:gd name="T30" fmla="*/ 30035 w 34925"/>
                <a:gd name="T31" fmla="*/ 0 h 114300"/>
                <a:gd name="T32" fmla="*/ 32791 w 34925"/>
                <a:gd name="T33" fmla="*/ 23647 h 114300"/>
                <a:gd name="T34" fmla="*/ 1562 w 34925"/>
                <a:gd name="T35" fmla="*/ 23647 h 114300"/>
                <a:gd name="T36" fmla="*/ 1041 w 34925"/>
                <a:gd name="T37" fmla="*/ 31432 h 114300"/>
                <a:gd name="T38" fmla="*/ 11620 w 34925"/>
                <a:gd name="T39" fmla="*/ 31851 h 114300"/>
                <a:gd name="T40" fmla="*/ 11620 w 34925"/>
                <a:gd name="T41" fmla="*/ 105321 h 114300"/>
                <a:gd name="T42" fmla="*/ 1168 w 34925"/>
                <a:gd name="T43" fmla="*/ 105740 h 114300"/>
                <a:gd name="T44" fmla="*/ 1689 w 34925"/>
                <a:gd name="T45" fmla="*/ 114084 h 114300"/>
                <a:gd name="T46" fmla="*/ 32524 w 34925"/>
                <a:gd name="T47" fmla="*/ 114084 h 114300"/>
                <a:gd name="T48" fmla="*/ 33045 w 34925"/>
                <a:gd name="T49" fmla="*/ 106299 h 114300"/>
                <a:gd name="T50" fmla="*/ 22593 w 34925"/>
                <a:gd name="T51" fmla="*/ 105879 h 114300"/>
                <a:gd name="T52" fmla="*/ 22593 w 34925"/>
                <a:gd name="T53" fmla="*/ 32410 h 114300"/>
                <a:gd name="T54" fmla="*/ 32791 w 34925"/>
                <a:gd name="T55" fmla="*/ 31991 h 114300"/>
                <a:gd name="T56" fmla="*/ 32791 w 34925"/>
                <a:gd name="T57" fmla="*/ 23647 h 114300"/>
                <a:gd name="T58" fmla="*/ 6959 w 34925"/>
                <a:gd name="T59" fmla="*/ 0 h 114300"/>
                <a:gd name="T60" fmla="*/ 4089 w 34925"/>
                <a:gd name="T61" fmla="*/ 0 h 114300"/>
                <a:gd name="T62" fmla="*/ 2819 w 34925"/>
                <a:gd name="T63" fmla="*/ 469 h 114300"/>
                <a:gd name="T64" fmla="*/ 1689 w 34925"/>
                <a:gd name="T65" fmla="*/ 1384 h 114300"/>
                <a:gd name="T66" fmla="*/ 558 w 34925"/>
                <a:gd name="T67" fmla="*/ 2501 h 114300"/>
                <a:gd name="T68" fmla="*/ 0 w 34925"/>
                <a:gd name="T69" fmla="*/ 3937 h 114300"/>
                <a:gd name="T70" fmla="*/ 0 w 34925"/>
                <a:gd name="T71" fmla="*/ 7378 h 114300"/>
                <a:gd name="T72" fmla="*/ 558 w 34925"/>
                <a:gd name="T73" fmla="*/ 8763 h 114300"/>
                <a:gd name="T74" fmla="*/ 1689 w 34925"/>
                <a:gd name="T75" fmla="*/ 9880 h 114300"/>
                <a:gd name="T76" fmla="*/ 2654 w 34925"/>
                <a:gd name="T77" fmla="*/ 10795 h 114300"/>
                <a:gd name="T78" fmla="*/ 3911 w 34925"/>
                <a:gd name="T79" fmla="*/ 11264 h 114300"/>
                <a:gd name="T80" fmla="*/ 7124 w 34925"/>
                <a:gd name="T81" fmla="*/ 11264 h 114300"/>
                <a:gd name="T82" fmla="*/ 11064 w 34925"/>
                <a:gd name="T83" fmla="*/ 3937 h 114300"/>
                <a:gd name="T84" fmla="*/ 10528 w 34925"/>
                <a:gd name="T85" fmla="*/ 2603 h 114300"/>
                <a:gd name="T86" fmla="*/ 9398 w 34925"/>
                <a:gd name="T87" fmla="*/ 1384 h 114300"/>
                <a:gd name="T88" fmla="*/ 8267 w 34925"/>
                <a:gd name="T89" fmla="*/ 469 h 114300"/>
                <a:gd name="T90" fmla="*/ 6959 w 34925"/>
                <a:gd name="T91" fmla="*/ 0 h 1143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925"/>
                <a:gd name="T139" fmla="*/ 0 h 114300"/>
                <a:gd name="T140" fmla="*/ 34925 w 34925"/>
                <a:gd name="T141" fmla="*/ 114300 h 1143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925" h="114300">
                  <a:moveTo>
                    <a:pt x="30035" y="0"/>
                  </a:moveTo>
                  <a:lnTo>
                    <a:pt x="27254" y="0"/>
                  </a:lnTo>
                  <a:lnTo>
                    <a:pt x="25946" y="469"/>
                  </a:lnTo>
                  <a:lnTo>
                    <a:pt x="24815" y="1384"/>
                  </a:lnTo>
                  <a:lnTo>
                    <a:pt x="23685" y="2501"/>
                  </a:lnTo>
                  <a:lnTo>
                    <a:pt x="23114" y="3937"/>
                  </a:lnTo>
                  <a:lnTo>
                    <a:pt x="23114" y="7378"/>
                  </a:lnTo>
                  <a:lnTo>
                    <a:pt x="23685" y="8763"/>
                  </a:lnTo>
                  <a:lnTo>
                    <a:pt x="25768" y="10795"/>
                  </a:lnTo>
                  <a:lnTo>
                    <a:pt x="27089" y="11264"/>
                  </a:lnTo>
                  <a:lnTo>
                    <a:pt x="30213" y="11264"/>
                  </a:lnTo>
                  <a:lnTo>
                    <a:pt x="34317" y="3937"/>
                  </a:lnTo>
                  <a:lnTo>
                    <a:pt x="33782" y="2603"/>
                  </a:lnTo>
                  <a:lnTo>
                    <a:pt x="32651" y="1384"/>
                  </a:lnTo>
                  <a:lnTo>
                    <a:pt x="31343" y="469"/>
                  </a:lnTo>
                  <a:lnTo>
                    <a:pt x="30035" y="0"/>
                  </a:lnTo>
                  <a:close/>
                </a:path>
                <a:path w="34925" h="114300">
                  <a:moveTo>
                    <a:pt x="32791" y="23647"/>
                  </a:moveTo>
                  <a:lnTo>
                    <a:pt x="1562" y="23647"/>
                  </a:lnTo>
                  <a:lnTo>
                    <a:pt x="1041" y="31432"/>
                  </a:lnTo>
                  <a:lnTo>
                    <a:pt x="11620" y="31851"/>
                  </a:lnTo>
                  <a:lnTo>
                    <a:pt x="11620" y="105321"/>
                  </a:lnTo>
                  <a:lnTo>
                    <a:pt x="1168" y="105740"/>
                  </a:lnTo>
                  <a:lnTo>
                    <a:pt x="1689" y="114084"/>
                  </a:lnTo>
                  <a:lnTo>
                    <a:pt x="32524" y="114084"/>
                  </a:lnTo>
                  <a:lnTo>
                    <a:pt x="33045" y="106299"/>
                  </a:lnTo>
                  <a:lnTo>
                    <a:pt x="22593" y="105879"/>
                  </a:lnTo>
                  <a:lnTo>
                    <a:pt x="22593" y="32410"/>
                  </a:lnTo>
                  <a:lnTo>
                    <a:pt x="32791" y="31991"/>
                  </a:lnTo>
                  <a:lnTo>
                    <a:pt x="32791" y="23647"/>
                  </a:lnTo>
                  <a:close/>
                </a:path>
                <a:path w="34925" h="114300">
                  <a:moveTo>
                    <a:pt x="6959" y="0"/>
                  </a:moveTo>
                  <a:lnTo>
                    <a:pt x="4089" y="0"/>
                  </a:lnTo>
                  <a:lnTo>
                    <a:pt x="2819" y="469"/>
                  </a:lnTo>
                  <a:lnTo>
                    <a:pt x="1689" y="1384"/>
                  </a:lnTo>
                  <a:lnTo>
                    <a:pt x="558" y="2501"/>
                  </a:lnTo>
                  <a:lnTo>
                    <a:pt x="0" y="3937"/>
                  </a:lnTo>
                  <a:lnTo>
                    <a:pt x="0" y="7378"/>
                  </a:lnTo>
                  <a:lnTo>
                    <a:pt x="558" y="8763"/>
                  </a:lnTo>
                  <a:lnTo>
                    <a:pt x="1689" y="9880"/>
                  </a:lnTo>
                  <a:lnTo>
                    <a:pt x="2654" y="10795"/>
                  </a:lnTo>
                  <a:lnTo>
                    <a:pt x="3911" y="11264"/>
                  </a:lnTo>
                  <a:lnTo>
                    <a:pt x="7124" y="11264"/>
                  </a:lnTo>
                  <a:lnTo>
                    <a:pt x="11064" y="3937"/>
                  </a:lnTo>
                  <a:lnTo>
                    <a:pt x="10528" y="2603"/>
                  </a:lnTo>
                  <a:lnTo>
                    <a:pt x="9398" y="1384"/>
                  </a:lnTo>
                  <a:lnTo>
                    <a:pt x="8267" y="469"/>
                  </a:lnTo>
                  <a:lnTo>
                    <a:pt x="6959"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pic>
          <p:nvPicPr>
            <p:cNvPr id="8237" name="object 38">
              <a:extLst>
                <a:ext uri="{FF2B5EF4-FFF2-40B4-BE49-F238E27FC236}">
                  <a16:creationId xmlns:a16="http://schemas.microsoft.com/office/drawing/2014/main" id="{C2A862B6-5757-437E-8530-A239EE4BF59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419563"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8" name="object 39">
              <a:extLst>
                <a:ext uri="{FF2B5EF4-FFF2-40B4-BE49-F238E27FC236}">
                  <a16:creationId xmlns:a16="http://schemas.microsoft.com/office/drawing/2014/main" id="{C9B1D2F6-2360-4D1B-8B2E-C13BA630116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179570" y="204905"/>
              <a:ext cx="89230"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1" name="Rectangle 91">
            <a:extLst>
              <a:ext uri="{FF2B5EF4-FFF2-40B4-BE49-F238E27FC236}">
                <a16:creationId xmlns:a16="http://schemas.microsoft.com/office/drawing/2014/main" id="{2AEE99B4-2F6B-4723-BD21-D05461FA17B6}"/>
              </a:ext>
            </a:extLst>
          </p:cNvPr>
          <p:cNvSpPr>
            <a:spLocks noChangeArrowheads="1"/>
          </p:cNvSpPr>
          <p:nvPr/>
        </p:nvSpPr>
        <p:spPr bwMode="auto">
          <a:xfrm>
            <a:off x="11565397" y="6255013"/>
            <a:ext cx="495649"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uk-UA" sz="2380" b="1" dirty="0">
                <a:solidFill>
                  <a:schemeClr val="bg1"/>
                </a:solidFill>
                <a:latin typeface="Bandera Pro" pitchFamily="18" charset="0"/>
              </a:rPr>
              <a:t>10</a:t>
            </a:r>
            <a:endParaRPr lang="ru-RU" altLang="uk-UA" sz="2380" b="1" dirty="0">
              <a:solidFill>
                <a:schemeClr val="bg1"/>
              </a:solidFill>
              <a:latin typeface="Bandera Pro" pitchFamily="18" charset="0"/>
            </a:endParaRPr>
          </a:p>
        </p:txBody>
      </p:sp>
      <p:sp>
        <p:nvSpPr>
          <p:cNvPr id="8203" name="object 5">
            <a:extLst>
              <a:ext uri="{FF2B5EF4-FFF2-40B4-BE49-F238E27FC236}">
                <a16:creationId xmlns:a16="http://schemas.microsoft.com/office/drawing/2014/main" id="{531D2244-88D5-4BC7-B9D2-88835F20AC60}"/>
              </a:ext>
            </a:extLst>
          </p:cNvPr>
          <p:cNvSpPr>
            <a:spLocks noChangeArrowheads="1"/>
          </p:cNvSpPr>
          <p:nvPr/>
        </p:nvSpPr>
        <p:spPr bwMode="auto">
          <a:xfrm>
            <a:off x="1350818" y="4990495"/>
            <a:ext cx="5081258" cy="126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2491" anchor="ctr"/>
          <a:lstStyle>
            <a:lvl1pPr marL="111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4659"/>
              </a:lnSpc>
              <a:defRPr sz="7200">
                <a:solidFill>
                  <a:srgbClr val="FFD700"/>
                </a:solidFill>
                <a:latin typeface="NuberNext Regular Extended"/>
                <a:ea typeface="NuberNext Regular Extended"/>
                <a:cs typeface="NuberNext Regular Extended"/>
                <a:sym typeface="NuberNext Regular Extended"/>
              </a:defRPr>
            </a:pPr>
            <a:r>
              <a:rPr lang="en-US" sz="2800" b="1" i="1" spc="-8" dirty="0">
                <a:solidFill>
                  <a:srgbClr val="000066"/>
                </a:solidFill>
                <a:latin typeface="+mn-lt"/>
                <a:ea typeface="Verdana" panose="020B0604030504040204" pitchFamily="34" charset="0"/>
                <a:cs typeface="Cavolini" panose="020B0502040204020203" pitchFamily="66" charset="0"/>
                <a:sym typeface="NuberNext Regular Extended"/>
              </a:rPr>
              <a:t>THANK YOU FOR YOUR ATTENTION</a:t>
            </a:r>
          </a:p>
        </p:txBody>
      </p:sp>
      <p:pic>
        <p:nvPicPr>
          <p:cNvPr id="8205" name="object 8">
            <a:extLst>
              <a:ext uri="{FF2B5EF4-FFF2-40B4-BE49-F238E27FC236}">
                <a16:creationId xmlns:a16="http://schemas.microsoft.com/office/drawing/2014/main" id="{3606CB06-71A6-4034-BA28-12F8CD9FAA26}"/>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50818" y="0"/>
            <a:ext cx="10793950" cy="39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93DBA204-2F78-418D-8565-FD1591564293}"/>
              </a:ext>
            </a:extLst>
          </p:cNvPr>
          <p:cNvSpPr txBox="1"/>
          <p:nvPr/>
        </p:nvSpPr>
        <p:spPr>
          <a:xfrm>
            <a:off x="4077645" y="28339"/>
            <a:ext cx="8041934" cy="335343"/>
          </a:xfrm>
          <a:prstGeom prst="rect">
            <a:avLst/>
          </a:prstGeom>
          <a:noFill/>
        </p:spPr>
        <p:txBody>
          <a:bodyPr>
            <a:spAutoFit/>
          </a:bodyPr>
          <a:lstStyle/>
          <a:p>
            <a:pPr>
              <a:defRPr/>
            </a:pP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A</a:t>
            </a:r>
            <a:r>
              <a:rPr lang="uk-UA" sz="1587" spc="99">
                <a:solidFill>
                  <a:prstClr val="white"/>
                </a:solidFill>
                <a:latin typeface="Bandera Pro" panose="02060504040200020004" pitchFamily="18" charset="0"/>
                <a:cs typeface="Arial" panose="020B0604020202020204" pitchFamily="34" charset="0"/>
              </a:rPr>
              <a:t> T E  </a:t>
            </a: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A</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S </a:t>
            </a:r>
            <a:r>
              <a:rPr lang="en-GB" sz="1587" spc="99">
                <a:solidFill>
                  <a:prstClr val="white"/>
                </a:solidFill>
                <a:latin typeface="Bandera Pro" panose="02060504040200020004" pitchFamily="18" charset="0"/>
                <a:cs typeface="Arial" panose="020B0604020202020204" pitchFamily="34" charset="0"/>
              </a:rPr>
              <a:t>T</a:t>
            </a:r>
            <a:r>
              <a:rPr lang="uk-UA" sz="1587" spc="99">
                <a:solidFill>
                  <a:prstClr val="white"/>
                </a:solidFill>
                <a:latin typeface="Bandera Pro" panose="02060504040200020004" pitchFamily="18" charset="0"/>
                <a:cs typeface="Arial" panose="020B0604020202020204" pitchFamily="34" charset="0"/>
              </a:rPr>
              <a:t> I </a:t>
            </a:r>
            <a:r>
              <a:rPr lang="en-GB" sz="1587" spc="99">
                <a:solidFill>
                  <a:prstClr val="white"/>
                </a:solidFill>
                <a:latin typeface="Bandera Pro" panose="02060504040200020004" pitchFamily="18" charset="0"/>
                <a:cs typeface="Arial" panose="020B0604020202020204" pitchFamily="34" charset="0"/>
              </a:rPr>
              <a:t>C</a:t>
            </a:r>
            <a:r>
              <a:rPr lang="uk-UA" sz="1587" spc="99">
                <a:solidFill>
                  <a:prstClr val="white"/>
                </a:solidFill>
                <a:latin typeface="Bandera Pro" panose="02060504040200020004" pitchFamily="18" charset="0"/>
                <a:cs typeface="Arial" panose="020B0604020202020204" pitchFamily="34" charset="0"/>
              </a:rPr>
              <a:t> S  </a:t>
            </a: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E </a:t>
            </a:r>
            <a:r>
              <a:rPr lang="en-GB" sz="1587" spc="99">
                <a:solidFill>
                  <a:prstClr val="white"/>
                </a:solidFill>
                <a:latin typeface="Bandera Pro" panose="02060504040200020004" pitchFamily="18" charset="0"/>
                <a:cs typeface="Arial" panose="020B0604020202020204" pitchFamily="34" charset="0"/>
              </a:rPr>
              <a:t>R</a:t>
            </a:r>
            <a:r>
              <a:rPr lang="uk-UA" sz="1587" spc="99">
                <a:solidFill>
                  <a:prstClr val="white"/>
                </a:solidFill>
                <a:latin typeface="Bandera Pro" panose="02060504040200020004" pitchFamily="18" charset="0"/>
                <a:cs typeface="Arial" panose="020B0604020202020204" pitchFamily="34" charset="0"/>
              </a:rPr>
              <a:t> V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C </a:t>
            </a:r>
            <a:r>
              <a:rPr lang="en-GB" sz="1587" spc="99">
                <a:solidFill>
                  <a:prstClr val="white"/>
                </a:solidFill>
                <a:latin typeface="Bandera Pro" panose="02060504040200020004" pitchFamily="18" charset="0"/>
                <a:cs typeface="Arial" panose="020B0604020202020204" pitchFamily="34" charset="0"/>
              </a:rPr>
              <a:t>E</a:t>
            </a:r>
            <a:r>
              <a:rPr lang="uk-UA" sz="1587" spc="99">
                <a:solidFill>
                  <a:prstClr val="white"/>
                </a:solidFill>
                <a:latin typeface="Bandera Pro" panose="02060504040200020004" pitchFamily="18" charset="0"/>
                <a:cs typeface="Arial" panose="020B0604020202020204" pitchFamily="34" charset="0"/>
              </a:rPr>
              <a:t>  </a:t>
            </a:r>
            <a:r>
              <a:rPr lang="en-GB" sz="1587" spc="99">
                <a:solidFill>
                  <a:prstClr val="white"/>
                </a:solidFill>
                <a:latin typeface="Bandera Pro" panose="02060504040200020004" pitchFamily="18" charset="0"/>
                <a:cs typeface="Arial" panose="020B0604020202020204" pitchFamily="34" charset="0"/>
              </a:rPr>
              <a:t>O</a:t>
            </a:r>
            <a:r>
              <a:rPr lang="uk-UA" sz="1587" spc="99">
                <a:solidFill>
                  <a:prstClr val="white"/>
                </a:solidFill>
                <a:latin typeface="Bandera Pro" panose="02060504040200020004" pitchFamily="18" charset="0"/>
                <a:cs typeface="Arial" panose="020B0604020202020204" pitchFamily="34" charset="0"/>
              </a:rPr>
              <a:t>F  </a:t>
            </a:r>
            <a:r>
              <a:rPr lang="en-GB" sz="1587" spc="99">
                <a:solidFill>
                  <a:prstClr val="white"/>
                </a:solidFill>
                <a:latin typeface="Bandera Pro" panose="02060504040200020004" pitchFamily="18" charset="0"/>
                <a:cs typeface="Arial" panose="020B0604020202020204" pitchFamily="34" charset="0"/>
              </a:rPr>
              <a:t>U</a:t>
            </a:r>
            <a:r>
              <a:rPr lang="uk-UA" sz="1587" spc="99">
                <a:solidFill>
                  <a:prstClr val="white"/>
                </a:solidFill>
                <a:latin typeface="Bandera Pro" panose="02060504040200020004" pitchFamily="18" charset="0"/>
                <a:cs typeface="Arial" panose="020B0604020202020204" pitchFamily="34" charset="0"/>
              </a:rPr>
              <a:t> K </a:t>
            </a:r>
            <a:r>
              <a:rPr lang="en-GB" sz="1587" spc="99">
                <a:solidFill>
                  <a:prstClr val="white"/>
                </a:solidFill>
                <a:latin typeface="Bandera Pro" panose="02060504040200020004" pitchFamily="18" charset="0"/>
                <a:cs typeface="Arial" panose="020B0604020202020204" pitchFamily="34" charset="0"/>
              </a:rPr>
              <a:t>R</a:t>
            </a:r>
            <a:r>
              <a:rPr lang="uk-UA" sz="1587" spc="99">
                <a:solidFill>
                  <a:prstClr val="white"/>
                </a:solidFill>
                <a:latin typeface="Bandera Pro" panose="02060504040200020004" pitchFamily="18" charset="0"/>
                <a:cs typeface="Arial" panose="020B0604020202020204" pitchFamily="34" charset="0"/>
              </a:rPr>
              <a:t> A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N </a:t>
            </a:r>
            <a:r>
              <a:rPr lang="en-GB" sz="1587" spc="99">
                <a:solidFill>
                  <a:prstClr val="white"/>
                </a:solidFill>
                <a:latin typeface="Bandera Pro" panose="02060504040200020004" pitchFamily="18" charset="0"/>
                <a:cs typeface="Arial" panose="020B0604020202020204" pitchFamily="34" charset="0"/>
              </a:rPr>
              <a:t>E</a:t>
            </a:r>
            <a:endParaRPr lang="uk-UA" sz="1587" spc="99">
              <a:solidFill>
                <a:prstClr val="white"/>
              </a:solidFill>
              <a:latin typeface="Bandera Pro" panose="02060504040200020004" pitchFamily="18" charset="0"/>
              <a:cs typeface="Arial" panose="020B0604020202020204" pitchFamily="34" charset="0"/>
            </a:endParaRPr>
          </a:p>
        </p:txBody>
      </p:sp>
      <p:pic>
        <p:nvPicPr>
          <p:cNvPr id="42" name="Picture 3">
            <a:extLst>
              <a:ext uri="{FF2B5EF4-FFF2-40B4-BE49-F238E27FC236}">
                <a16:creationId xmlns:a16="http://schemas.microsoft.com/office/drawing/2014/main" id="{CA2D4641-BF7D-4339-A08A-3E46A7E8FE86}"/>
              </a:ext>
            </a:extLst>
          </p:cNvPr>
          <p:cNvPicPr>
            <a:picLocks noChangeAspect="1"/>
          </p:cNvPicPr>
          <p:nvPr/>
        </p:nvPicPr>
        <p:blipFill>
          <a:blip r:embed="rId29"/>
          <a:stretch>
            <a:fillRect/>
          </a:stretch>
        </p:blipFill>
        <p:spPr>
          <a:xfrm>
            <a:off x="6340177" y="1652457"/>
            <a:ext cx="5171390" cy="2992608"/>
          </a:xfrm>
          <a:prstGeom prst="rect">
            <a:avLst/>
          </a:prstGeom>
        </p:spPr>
      </p:pic>
    </p:spTree>
    <p:extLst>
      <p:ext uri="{BB962C8B-B14F-4D97-AF65-F5344CB8AC3E}">
        <p14:creationId xmlns:p14="http://schemas.microsoft.com/office/powerpoint/2010/main" val="3195503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2">
            <a:extLst>
              <a:ext uri="{FF2B5EF4-FFF2-40B4-BE49-F238E27FC236}">
                <a16:creationId xmlns:a16="http://schemas.microsoft.com/office/drawing/2014/main" id="{9C9A8F40-2EB0-4180-AA35-625E6C17279A}"/>
              </a:ext>
            </a:extLst>
          </p:cNvPr>
          <p:cNvSpPr>
            <a:spLocks/>
          </p:cNvSpPr>
          <p:nvPr/>
        </p:nvSpPr>
        <p:spPr bwMode="auto">
          <a:xfrm>
            <a:off x="11195418" y="5902352"/>
            <a:ext cx="952500" cy="936756"/>
          </a:xfrm>
          <a:custGeom>
            <a:avLst/>
            <a:gdLst>
              <a:gd name="T0" fmla="*/ 955483 w 961390"/>
              <a:gd name="T1" fmla="*/ 0 h 944879"/>
              <a:gd name="T2" fmla="*/ 906822 w 961390"/>
              <a:gd name="T3" fmla="*/ 1224 h 944879"/>
              <a:gd name="T4" fmla="*/ 858792 w 961390"/>
              <a:gd name="T5" fmla="*/ 4847 h 944879"/>
              <a:gd name="T6" fmla="*/ 811452 w 961390"/>
              <a:gd name="T7" fmla="*/ 10822 h 944879"/>
              <a:gd name="T8" fmla="*/ 764860 w 961390"/>
              <a:gd name="T9" fmla="*/ 19091 h 944879"/>
              <a:gd name="T10" fmla="*/ 719074 w 961390"/>
              <a:gd name="T11" fmla="*/ 29582 h 944879"/>
              <a:gd name="T12" fmla="*/ 674153 w 961390"/>
              <a:gd name="T13" fmla="*/ 42250 h 944879"/>
              <a:gd name="T14" fmla="*/ 630154 w 961390"/>
              <a:gd name="T15" fmla="*/ 57029 h 944879"/>
              <a:gd name="T16" fmla="*/ 587135 w 961390"/>
              <a:gd name="T17" fmla="*/ 73862 h 944879"/>
              <a:gd name="T18" fmla="*/ 545155 w 961390"/>
              <a:gd name="T19" fmla="*/ 92696 h 944879"/>
              <a:gd name="T20" fmla="*/ 504273 w 961390"/>
              <a:gd name="T21" fmla="*/ 113466 h 944879"/>
              <a:gd name="T22" fmla="*/ 464544 w 961390"/>
              <a:gd name="T23" fmla="*/ 136114 h 944879"/>
              <a:gd name="T24" fmla="*/ 426028 w 961390"/>
              <a:gd name="T25" fmla="*/ 160587 h 944879"/>
              <a:gd name="T26" fmla="*/ 388784 w 961390"/>
              <a:gd name="T27" fmla="*/ 186821 h 944879"/>
              <a:gd name="T28" fmla="*/ 352870 w 961390"/>
              <a:gd name="T29" fmla="*/ 214763 h 944879"/>
              <a:gd name="T30" fmla="*/ 318343 w 961390"/>
              <a:gd name="T31" fmla="*/ 244349 h 944879"/>
              <a:gd name="T32" fmla="*/ 285262 w 961390"/>
              <a:gd name="T33" fmla="*/ 275522 h 944879"/>
              <a:gd name="T34" fmla="*/ 253684 w 961390"/>
              <a:gd name="T35" fmla="*/ 308227 h 944879"/>
              <a:gd name="T36" fmla="*/ 223668 w 961390"/>
              <a:gd name="T37" fmla="*/ 342403 h 944879"/>
              <a:gd name="T38" fmla="*/ 195271 w 961390"/>
              <a:gd name="T39" fmla="*/ 377991 h 944879"/>
              <a:gd name="T40" fmla="*/ 168554 w 961390"/>
              <a:gd name="T41" fmla="*/ 414937 h 944879"/>
              <a:gd name="T42" fmla="*/ 143573 w 961390"/>
              <a:gd name="T43" fmla="*/ 453175 h 944879"/>
              <a:gd name="T44" fmla="*/ 120385 w 961390"/>
              <a:gd name="T45" fmla="*/ 492650 h 944879"/>
              <a:gd name="T46" fmla="*/ 99052 w 961390"/>
              <a:gd name="T47" fmla="*/ 533308 h 944879"/>
              <a:gd name="T48" fmla="*/ 79629 w 961390"/>
              <a:gd name="T49" fmla="*/ 575085 h 944879"/>
              <a:gd name="T50" fmla="*/ 62172 w 961390"/>
              <a:gd name="T51" fmla="*/ 617923 h 944879"/>
              <a:gd name="T52" fmla="*/ 46745 w 961390"/>
              <a:gd name="T53" fmla="*/ 661769 h 944879"/>
              <a:gd name="T54" fmla="*/ 33404 w 961390"/>
              <a:gd name="T55" fmla="*/ 706558 h 944879"/>
              <a:gd name="T56" fmla="*/ 22203 w 961390"/>
              <a:gd name="T57" fmla="*/ 752234 h 944879"/>
              <a:gd name="T58" fmla="*/ 13205 w 961390"/>
              <a:gd name="T59" fmla="*/ 798742 h 944879"/>
              <a:gd name="T60" fmla="*/ 6468 w 961390"/>
              <a:gd name="T61" fmla="*/ 846019 h 944879"/>
              <a:gd name="T62" fmla="*/ 2045 w 961390"/>
              <a:gd name="T63" fmla="*/ 894007 h 944879"/>
              <a:gd name="T64" fmla="*/ 0 w 961390"/>
              <a:gd name="T65" fmla="*/ 942649 h 944879"/>
              <a:gd name="T66" fmla="*/ 955483 w 961390"/>
              <a:gd name="T67" fmla="*/ 942649 h 944879"/>
              <a:gd name="T68" fmla="*/ 955483 w 961390"/>
              <a:gd name="T69" fmla="*/ 0 h 9448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1390"/>
              <a:gd name="T106" fmla="*/ 0 h 944879"/>
              <a:gd name="T107" fmla="*/ 961390 w 961390"/>
              <a:gd name="T108" fmla="*/ 944879 h 9448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1390" h="944879">
                <a:moveTo>
                  <a:pt x="961186" y="0"/>
                </a:moveTo>
                <a:lnTo>
                  <a:pt x="912234" y="1224"/>
                </a:lnTo>
                <a:lnTo>
                  <a:pt x="863918" y="4859"/>
                </a:lnTo>
                <a:lnTo>
                  <a:pt x="816295" y="10846"/>
                </a:lnTo>
                <a:lnTo>
                  <a:pt x="769425" y="19127"/>
                </a:lnTo>
                <a:lnTo>
                  <a:pt x="723366" y="29642"/>
                </a:lnTo>
                <a:lnTo>
                  <a:pt x="678177" y="42334"/>
                </a:lnTo>
                <a:lnTo>
                  <a:pt x="633915" y="57143"/>
                </a:lnTo>
                <a:lnTo>
                  <a:pt x="590639" y="74012"/>
                </a:lnTo>
                <a:lnTo>
                  <a:pt x="548409" y="92882"/>
                </a:lnTo>
                <a:lnTo>
                  <a:pt x="507282" y="113694"/>
                </a:lnTo>
                <a:lnTo>
                  <a:pt x="467316" y="136390"/>
                </a:lnTo>
                <a:lnTo>
                  <a:pt x="428571" y="160911"/>
                </a:lnTo>
                <a:lnTo>
                  <a:pt x="391105" y="187199"/>
                </a:lnTo>
                <a:lnTo>
                  <a:pt x="354976" y="215195"/>
                </a:lnTo>
                <a:lnTo>
                  <a:pt x="320243" y="244841"/>
                </a:lnTo>
                <a:lnTo>
                  <a:pt x="286964" y="276078"/>
                </a:lnTo>
                <a:lnTo>
                  <a:pt x="255198" y="308849"/>
                </a:lnTo>
                <a:lnTo>
                  <a:pt x="225003" y="343093"/>
                </a:lnTo>
                <a:lnTo>
                  <a:pt x="196437" y="378753"/>
                </a:lnTo>
                <a:lnTo>
                  <a:pt x="169560" y="415771"/>
                </a:lnTo>
                <a:lnTo>
                  <a:pt x="144430" y="454087"/>
                </a:lnTo>
                <a:lnTo>
                  <a:pt x="121104" y="493643"/>
                </a:lnTo>
                <a:lnTo>
                  <a:pt x="99643" y="534382"/>
                </a:lnTo>
                <a:lnTo>
                  <a:pt x="80103" y="576243"/>
                </a:lnTo>
                <a:lnTo>
                  <a:pt x="62544" y="619169"/>
                </a:lnTo>
                <a:lnTo>
                  <a:pt x="47024" y="663101"/>
                </a:lnTo>
                <a:lnTo>
                  <a:pt x="33602" y="707981"/>
                </a:lnTo>
                <a:lnTo>
                  <a:pt x="22335" y="753751"/>
                </a:lnTo>
                <a:lnTo>
                  <a:pt x="13283" y="800351"/>
                </a:lnTo>
                <a:lnTo>
                  <a:pt x="6504" y="847723"/>
                </a:lnTo>
                <a:lnTo>
                  <a:pt x="2057" y="895808"/>
                </a:lnTo>
                <a:lnTo>
                  <a:pt x="0" y="944549"/>
                </a:lnTo>
                <a:lnTo>
                  <a:pt x="961186" y="944549"/>
                </a:lnTo>
                <a:lnTo>
                  <a:pt x="961186" y="0"/>
                </a:lnTo>
                <a:close/>
              </a:path>
            </a:pathLst>
          </a:custGeom>
          <a:solidFill>
            <a:srgbClr val="FDB91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sp>
        <p:nvSpPr>
          <p:cNvPr id="8195" name="object 3">
            <a:extLst>
              <a:ext uri="{FF2B5EF4-FFF2-40B4-BE49-F238E27FC236}">
                <a16:creationId xmlns:a16="http://schemas.microsoft.com/office/drawing/2014/main" id="{24318BCA-7AA2-4CF7-A744-692603BD697E}"/>
              </a:ext>
            </a:extLst>
          </p:cNvPr>
          <p:cNvSpPr>
            <a:spLocks/>
          </p:cNvSpPr>
          <p:nvPr/>
        </p:nvSpPr>
        <p:spPr bwMode="auto">
          <a:xfrm>
            <a:off x="319599" y="373129"/>
            <a:ext cx="766723" cy="363681"/>
          </a:xfrm>
          <a:custGeom>
            <a:avLst/>
            <a:gdLst>
              <a:gd name="T0" fmla="*/ 0 w 773430"/>
              <a:gd name="T1" fmla="*/ 0 h 366395"/>
              <a:gd name="T2" fmla="*/ 205207 w 773430"/>
              <a:gd name="T3" fmla="*/ 359633 h 366395"/>
              <a:gd name="T4" fmla="*/ 319416 w 773430"/>
              <a:gd name="T5" fmla="*/ 368211 h 366395"/>
              <a:gd name="T6" fmla="*/ 163845 w 773430"/>
              <a:gd name="T7" fmla="*/ 101721 h 366395"/>
              <a:gd name="T8" fmla="*/ 628392 w 773430"/>
              <a:gd name="T9" fmla="*/ 103775 h 366395"/>
              <a:gd name="T10" fmla="*/ 691671 w 773430"/>
              <a:gd name="T11" fmla="*/ 216027 h 366395"/>
              <a:gd name="T12" fmla="*/ 771017 w 773430"/>
              <a:gd name="T13" fmla="*/ 167785 h 366395"/>
              <a:gd name="T14" fmla="*/ 681487 w 773430"/>
              <a:gd name="T15" fmla="*/ 12036 h 366395"/>
              <a:gd name="T16" fmla="*/ 0 w 773430"/>
              <a:gd name="T17" fmla="*/ 0 h 3663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3430"/>
              <a:gd name="T28" fmla="*/ 0 h 366395"/>
              <a:gd name="T29" fmla="*/ 773430 w 773430"/>
              <a:gd name="T30" fmla="*/ 366395 h 3663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3430" h="366395">
                <a:moveTo>
                  <a:pt x="0" y="0"/>
                </a:moveTo>
                <a:lnTo>
                  <a:pt x="205714" y="357771"/>
                </a:lnTo>
                <a:lnTo>
                  <a:pt x="320205" y="366306"/>
                </a:lnTo>
                <a:lnTo>
                  <a:pt x="164249" y="101193"/>
                </a:lnTo>
                <a:lnTo>
                  <a:pt x="629945" y="103238"/>
                </a:lnTo>
                <a:lnTo>
                  <a:pt x="693381" y="214909"/>
                </a:lnTo>
                <a:lnTo>
                  <a:pt x="772922" y="166916"/>
                </a:lnTo>
                <a:lnTo>
                  <a:pt x="683171" y="11976"/>
                </a:lnTo>
                <a:lnTo>
                  <a:pt x="0" y="0"/>
                </a:lnTo>
                <a:close/>
              </a:path>
            </a:pathLst>
          </a:custGeom>
          <a:solidFill>
            <a:srgbClr val="FDB91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sp>
        <p:nvSpPr>
          <p:cNvPr id="8196" name="object 4">
            <a:extLst>
              <a:ext uri="{FF2B5EF4-FFF2-40B4-BE49-F238E27FC236}">
                <a16:creationId xmlns:a16="http://schemas.microsoft.com/office/drawing/2014/main" id="{F1A66147-4253-433D-B66D-3368564E2C87}"/>
              </a:ext>
            </a:extLst>
          </p:cNvPr>
          <p:cNvSpPr>
            <a:spLocks/>
          </p:cNvSpPr>
          <p:nvPr/>
        </p:nvSpPr>
        <p:spPr bwMode="auto">
          <a:xfrm>
            <a:off x="170034" y="714769"/>
            <a:ext cx="1086322" cy="481760"/>
          </a:xfrm>
          <a:custGeom>
            <a:avLst/>
            <a:gdLst>
              <a:gd name="T0" fmla="*/ 1088731 w 1096645"/>
              <a:gd name="T1" fmla="*/ 69761 h 485140"/>
              <a:gd name="T2" fmla="*/ 354763 w 1096645"/>
              <a:gd name="T3" fmla="*/ 14014 h 485140"/>
              <a:gd name="T4" fmla="*/ 283266 w 1096645"/>
              <a:gd name="T5" fmla="*/ 8346 h 485140"/>
              <a:gd name="T6" fmla="*/ 232199 w 1096645"/>
              <a:gd name="T7" fmla="*/ 3916 h 485140"/>
              <a:gd name="T8" fmla="*/ 191362 w 1096645"/>
              <a:gd name="T9" fmla="*/ 0 h 485140"/>
              <a:gd name="T10" fmla="*/ 0 w 1096645"/>
              <a:gd name="T11" fmla="*/ 71040 h 485140"/>
              <a:gd name="T12" fmla="*/ 191362 w 1096645"/>
              <a:gd name="T13" fmla="*/ 142067 h 485140"/>
              <a:gd name="T14" fmla="*/ 224884 w 1096645"/>
              <a:gd name="T15" fmla="*/ 138573 h 485140"/>
              <a:gd name="T16" fmla="*/ 253210 w 1096645"/>
              <a:gd name="T17" fmla="*/ 135924 h 485140"/>
              <a:gd name="T18" fmla="*/ 355884 w 1096645"/>
              <a:gd name="T19" fmla="*/ 128102 h 485140"/>
              <a:gd name="T20" fmla="*/ 150474 w 1096645"/>
              <a:gd name="T21" fmla="*/ 488655 h 485140"/>
              <a:gd name="T22" fmla="*/ 828911 w 1096645"/>
              <a:gd name="T23" fmla="*/ 476585 h 485140"/>
              <a:gd name="T24" fmla="*/ 918040 w 1096645"/>
              <a:gd name="T25" fmla="*/ 320424 h 485140"/>
              <a:gd name="T26" fmla="*/ 839052 w 1096645"/>
              <a:gd name="T27" fmla="*/ 272052 h 485140"/>
              <a:gd name="T28" fmla="*/ 776054 w 1096645"/>
              <a:gd name="T29" fmla="*/ 384602 h 485140"/>
              <a:gd name="T30" fmla="*/ 316309 w 1096645"/>
              <a:gd name="T31" fmla="*/ 389428 h 485140"/>
              <a:gd name="T32" fmla="*/ 468537 w 1096645"/>
              <a:gd name="T33" fmla="*/ 119513 h 485140"/>
              <a:gd name="T34" fmla="*/ 1088731 w 1096645"/>
              <a:gd name="T35" fmla="*/ 72217 h 485140"/>
              <a:gd name="T36" fmla="*/ 1088731 w 1096645"/>
              <a:gd name="T37" fmla="*/ 69761 h 485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96645"/>
              <a:gd name="T58" fmla="*/ 0 h 485140"/>
              <a:gd name="T59" fmla="*/ 1096645 w 1096645"/>
              <a:gd name="T60" fmla="*/ 485140 h 485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96645" h="485140">
                <a:moveTo>
                  <a:pt x="1096327" y="69215"/>
                </a:moveTo>
                <a:lnTo>
                  <a:pt x="357238" y="13906"/>
                </a:lnTo>
                <a:lnTo>
                  <a:pt x="285242" y="8280"/>
                </a:lnTo>
                <a:lnTo>
                  <a:pt x="233819" y="3886"/>
                </a:lnTo>
                <a:lnTo>
                  <a:pt x="192697" y="0"/>
                </a:lnTo>
                <a:lnTo>
                  <a:pt x="0" y="70485"/>
                </a:lnTo>
                <a:lnTo>
                  <a:pt x="192697" y="140957"/>
                </a:lnTo>
                <a:lnTo>
                  <a:pt x="226453" y="137490"/>
                </a:lnTo>
                <a:lnTo>
                  <a:pt x="254977" y="134861"/>
                </a:lnTo>
                <a:lnTo>
                  <a:pt x="358368" y="127101"/>
                </a:lnTo>
                <a:lnTo>
                  <a:pt x="151523" y="484835"/>
                </a:lnTo>
                <a:lnTo>
                  <a:pt x="834694" y="472859"/>
                </a:lnTo>
                <a:lnTo>
                  <a:pt x="924445" y="317919"/>
                </a:lnTo>
                <a:lnTo>
                  <a:pt x="844905" y="269925"/>
                </a:lnTo>
                <a:lnTo>
                  <a:pt x="781469" y="381596"/>
                </a:lnTo>
                <a:lnTo>
                  <a:pt x="318516" y="386384"/>
                </a:lnTo>
                <a:lnTo>
                  <a:pt x="471805" y="118579"/>
                </a:lnTo>
                <a:lnTo>
                  <a:pt x="1096327" y="71653"/>
                </a:lnTo>
                <a:lnTo>
                  <a:pt x="1096327" y="69215"/>
                </a:lnTo>
                <a:close/>
              </a:path>
            </a:pathLst>
          </a:custGeom>
          <a:solidFill>
            <a:srgbClr val="FDB91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grpSp>
        <p:nvGrpSpPr>
          <p:cNvPr id="8197" name="object 6">
            <a:extLst>
              <a:ext uri="{FF2B5EF4-FFF2-40B4-BE49-F238E27FC236}">
                <a16:creationId xmlns:a16="http://schemas.microsoft.com/office/drawing/2014/main" id="{E826B405-1FA5-40DD-A2D5-60CC601C8BE6}"/>
              </a:ext>
            </a:extLst>
          </p:cNvPr>
          <p:cNvGrpSpPr>
            <a:grpSpLocks/>
          </p:cNvGrpSpPr>
          <p:nvPr/>
        </p:nvGrpSpPr>
        <p:grpSpPr bwMode="auto">
          <a:xfrm>
            <a:off x="37785" y="179480"/>
            <a:ext cx="11417405" cy="6673798"/>
            <a:chOff x="20904" y="181256"/>
            <a:chExt cx="11489057" cy="6729169"/>
          </a:xfrm>
        </p:grpSpPr>
        <p:pic>
          <p:nvPicPr>
            <p:cNvPr id="8207" name="object 7">
              <a:extLst>
                <a:ext uri="{FF2B5EF4-FFF2-40B4-BE49-F238E27FC236}">
                  <a16:creationId xmlns:a16="http://schemas.microsoft.com/office/drawing/2014/main" id="{00C1E9D3-70F0-4768-9F16-8BCD26FE1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4" y="1358519"/>
              <a:ext cx="1087818" cy="555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object 9">
              <a:extLst>
                <a:ext uri="{FF2B5EF4-FFF2-40B4-BE49-F238E27FC236}">
                  <a16:creationId xmlns:a16="http://schemas.microsoft.com/office/drawing/2014/main" id="{9EEB235A-F285-47CE-8409-08B2F2C52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104" y="204902"/>
              <a:ext cx="82956" cy="11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object 10">
              <a:extLst>
                <a:ext uri="{FF2B5EF4-FFF2-40B4-BE49-F238E27FC236}">
                  <a16:creationId xmlns:a16="http://schemas.microsoft.com/office/drawing/2014/main" id="{4B31E934-D4D8-4271-961E-003CA94343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954" y="204342"/>
              <a:ext cx="67805"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object 11">
              <a:extLst>
                <a:ext uri="{FF2B5EF4-FFF2-40B4-BE49-F238E27FC236}">
                  <a16:creationId xmlns:a16="http://schemas.microsoft.com/office/drawing/2014/main" id="{6E0AAB00-70CD-406F-85BE-4446EC75F1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388" y="204902"/>
              <a:ext cx="6545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object 12">
              <a:extLst>
                <a:ext uri="{FF2B5EF4-FFF2-40B4-BE49-F238E27FC236}">
                  <a16:creationId xmlns:a16="http://schemas.microsoft.com/office/drawing/2014/main" id="{1FE3AFCE-98C7-43D1-819B-97E26CAB7E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2471" y="204900"/>
              <a:ext cx="13103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object 13">
              <a:extLst>
                <a:ext uri="{FF2B5EF4-FFF2-40B4-BE49-F238E27FC236}">
                  <a16:creationId xmlns:a16="http://schemas.microsoft.com/office/drawing/2014/main" id="{DE4D3CFF-5148-40E3-B05C-5A01CEC663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1457"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object 14">
              <a:extLst>
                <a:ext uri="{FF2B5EF4-FFF2-40B4-BE49-F238E27FC236}">
                  <a16:creationId xmlns:a16="http://schemas.microsoft.com/office/drawing/2014/main" id="{DC9BFEE3-73C6-4F41-BB12-1C626749A6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9758" y="204904"/>
              <a:ext cx="700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object 15">
              <a:extLst>
                <a:ext uri="{FF2B5EF4-FFF2-40B4-BE49-F238E27FC236}">
                  <a16:creationId xmlns:a16="http://schemas.microsoft.com/office/drawing/2014/main" id="{01C7B4D5-9B92-474A-ADA7-02CCF4500E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2110" y="204905"/>
              <a:ext cx="89230"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object 16">
              <a:extLst>
                <a:ext uri="{FF2B5EF4-FFF2-40B4-BE49-F238E27FC236}">
                  <a16:creationId xmlns:a16="http://schemas.microsoft.com/office/drawing/2014/main" id="{B26B2EB5-663D-4ACC-A725-EBCF6A90A4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05176"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object 17">
              <a:extLst>
                <a:ext uri="{FF2B5EF4-FFF2-40B4-BE49-F238E27FC236}">
                  <a16:creationId xmlns:a16="http://schemas.microsoft.com/office/drawing/2014/main" id="{A7437197-BF73-4008-806C-6F9EF011DA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32977"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object 18">
              <a:extLst>
                <a:ext uri="{FF2B5EF4-FFF2-40B4-BE49-F238E27FC236}">
                  <a16:creationId xmlns:a16="http://schemas.microsoft.com/office/drawing/2014/main" id="{57A7EE1F-FD71-4EC4-867F-820FC403652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5324" y="204905"/>
              <a:ext cx="84924" cy="9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object 19">
              <a:extLst>
                <a:ext uri="{FF2B5EF4-FFF2-40B4-BE49-F238E27FC236}">
                  <a16:creationId xmlns:a16="http://schemas.microsoft.com/office/drawing/2014/main" id="{3E1B4E5A-00E3-4D16-B853-62ED142B26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82913" y="204906"/>
              <a:ext cx="92506" cy="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object 20">
              <a:extLst>
                <a:ext uri="{FF2B5EF4-FFF2-40B4-BE49-F238E27FC236}">
                  <a16:creationId xmlns:a16="http://schemas.microsoft.com/office/drawing/2014/main" id="{C334F3EA-4F1D-447A-AED7-B5A4CCEBF95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12068" y="204900"/>
              <a:ext cx="13102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object 21">
              <a:extLst>
                <a:ext uri="{FF2B5EF4-FFF2-40B4-BE49-F238E27FC236}">
                  <a16:creationId xmlns:a16="http://schemas.microsoft.com/office/drawing/2014/main" id="{4E53E2DA-979A-4561-AB2B-7C8E9DD0FE2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87981" y="204342"/>
              <a:ext cx="70027"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object 22">
              <a:extLst>
                <a:ext uri="{FF2B5EF4-FFF2-40B4-BE49-F238E27FC236}">
                  <a16:creationId xmlns:a16="http://schemas.microsoft.com/office/drawing/2014/main" id="{89556F3C-5936-4358-9055-11BFCA371D9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03403"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object 23">
              <a:extLst>
                <a:ext uri="{FF2B5EF4-FFF2-40B4-BE49-F238E27FC236}">
                  <a16:creationId xmlns:a16="http://schemas.microsoft.com/office/drawing/2014/main" id="{54CEA820-14D8-4AEE-A9A4-308C6648F26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31192"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3" name="object 24">
              <a:extLst>
                <a:ext uri="{FF2B5EF4-FFF2-40B4-BE49-F238E27FC236}">
                  <a16:creationId xmlns:a16="http://schemas.microsoft.com/office/drawing/2014/main" id="{4243132E-0B34-46D4-8F99-22E305708AF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50546"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4" name="object 25">
              <a:extLst>
                <a:ext uri="{FF2B5EF4-FFF2-40B4-BE49-F238E27FC236}">
                  <a16:creationId xmlns:a16="http://schemas.microsoft.com/office/drawing/2014/main" id="{1495C9C8-2DC6-4542-8902-32E90DD73E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59712"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5" name="object 26">
              <a:extLst>
                <a:ext uri="{FF2B5EF4-FFF2-40B4-BE49-F238E27FC236}">
                  <a16:creationId xmlns:a16="http://schemas.microsoft.com/office/drawing/2014/main" id="{D4B4C713-0433-44DC-B92B-1E3ACF63958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92393"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6" name="object 27">
              <a:extLst>
                <a:ext uri="{FF2B5EF4-FFF2-40B4-BE49-F238E27FC236}">
                  <a16:creationId xmlns:a16="http://schemas.microsoft.com/office/drawing/2014/main" id="{41DE60E0-BE1B-400D-A897-FAD5ECA078A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08485"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object 28">
              <a:extLst>
                <a:ext uri="{FF2B5EF4-FFF2-40B4-BE49-F238E27FC236}">
                  <a16:creationId xmlns:a16="http://schemas.microsoft.com/office/drawing/2014/main" id="{2508526F-6A69-44F6-9D12-D0592E10B9A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851472"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object 29">
              <a:extLst>
                <a:ext uri="{FF2B5EF4-FFF2-40B4-BE49-F238E27FC236}">
                  <a16:creationId xmlns:a16="http://schemas.microsoft.com/office/drawing/2014/main" id="{B932CA8A-69A6-47AE-88AE-EECBC43B20B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70826"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object 30">
              <a:extLst>
                <a:ext uri="{FF2B5EF4-FFF2-40B4-BE49-F238E27FC236}">
                  <a16:creationId xmlns:a16="http://schemas.microsoft.com/office/drawing/2014/main" id="{1142108D-C7D3-4FB8-A5AE-F7586AF4552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286918"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0" name="object 31">
              <a:extLst>
                <a:ext uri="{FF2B5EF4-FFF2-40B4-BE49-F238E27FC236}">
                  <a16:creationId xmlns:a16="http://schemas.microsoft.com/office/drawing/2014/main" id="{DE04838F-B465-4AD7-AF2C-0538FD938F9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528093" y="204905"/>
              <a:ext cx="883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1" name="object 32">
              <a:extLst>
                <a:ext uri="{FF2B5EF4-FFF2-40B4-BE49-F238E27FC236}">
                  <a16:creationId xmlns:a16="http://schemas.microsoft.com/office/drawing/2014/main" id="{61073909-E3E6-4922-A3E3-43813E0DEB4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761159"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2" name="object 33">
              <a:extLst>
                <a:ext uri="{FF2B5EF4-FFF2-40B4-BE49-F238E27FC236}">
                  <a16:creationId xmlns:a16="http://schemas.microsoft.com/office/drawing/2014/main" id="{C4571A1A-6735-4A85-910F-C2D63DD6B1D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081764" y="204906"/>
              <a:ext cx="92494" cy="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3" name="object 34">
              <a:extLst>
                <a:ext uri="{FF2B5EF4-FFF2-40B4-BE49-F238E27FC236}">
                  <a16:creationId xmlns:a16="http://schemas.microsoft.com/office/drawing/2014/main" id="{4EDBA013-59A3-44D0-AF0B-FB3D291DDE9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316535" y="204905"/>
              <a:ext cx="883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4" name="object 35">
              <a:extLst>
                <a:ext uri="{FF2B5EF4-FFF2-40B4-BE49-F238E27FC236}">
                  <a16:creationId xmlns:a16="http://schemas.microsoft.com/office/drawing/2014/main" id="{283E16F6-A07B-4116-A627-391C93B56B4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549595" y="204902"/>
              <a:ext cx="6545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5" name="object 36">
              <a:extLst>
                <a:ext uri="{FF2B5EF4-FFF2-40B4-BE49-F238E27FC236}">
                  <a16:creationId xmlns:a16="http://schemas.microsoft.com/office/drawing/2014/main" id="{9BB083B4-4A0C-4FFD-8525-113B400473B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758362"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6" name="object 37">
              <a:extLst>
                <a:ext uri="{FF2B5EF4-FFF2-40B4-BE49-F238E27FC236}">
                  <a16:creationId xmlns:a16="http://schemas.microsoft.com/office/drawing/2014/main" id="{6483F3E3-BE17-4B2E-987C-B597243A2A77}"/>
                </a:ext>
              </a:extLst>
            </p:cNvPr>
            <p:cNvSpPr>
              <a:spLocks/>
            </p:cNvSpPr>
            <p:nvPr/>
          </p:nvSpPr>
          <p:spPr bwMode="auto">
            <a:xfrm>
              <a:off x="10995628" y="181256"/>
              <a:ext cx="34925" cy="114300"/>
            </a:xfrm>
            <a:custGeom>
              <a:avLst/>
              <a:gdLst>
                <a:gd name="T0" fmla="*/ 30035 w 34925"/>
                <a:gd name="T1" fmla="*/ 0 h 114300"/>
                <a:gd name="T2" fmla="*/ 27254 w 34925"/>
                <a:gd name="T3" fmla="*/ 0 h 114300"/>
                <a:gd name="T4" fmla="*/ 25946 w 34925"/>
                <a:gd name="T5" fmla="*/ 469 h 114300"/>
                <a:gd name="T6" fmla="*/ 24815 w 34925"/>
                <a:gd name="T7" fmla="*/ 1384 h 114300"/>
                <a:gd name="T8" fmla="*/ 23685 w 34925"/>
                <a:gd name="T9" fmla="*/ 2501 h 114300"/>
                <a:gd name="T10" fmla="*/ 23114 w 34925"/>
                <a:gd name="T11" fmla="*/ 3937 h 114300"/>
                <a:gd name="T12" fmla="*/ 23114 w 34925"/>
                <a:gd name="T13" fmla="*/ 7378 h 114300"/>
                <a:gd name="T14" fmla="*/ 23685 w 34925"/>
                <a:gd name="T15" fmla="*/ 8763 h 114300"/>
                <a:gd name="T16" fmla="*/ 25768 w 34925"/>
                <a:gd name="T17" fmla="*/ 10795 h 114300"/>
                <a:gd name="T18" fmla="*/ 27089 w 34925"/>
                <a:gd name="T19" fmla="*/ 11264 h 114300"/>
                <a:gd name="T20" fmla="*/ 30213 w 34925"/>
                <a:gd name="T21" fmla="*/ 11264 h 114300"/>
                <a:gd name="T22" fmla="*/ 34317 w 34925"/>
                <a:gd name="T23" fmla="*/ 3937 h 114300"/>
                <a:gd name="T24" fmla="*/ 33782 w 34925"/>
                <a:gd name="T25" fmla="*/ 2603 h 114300"/>
                <a:gd name="T26" fmla="*/ 32651 w 34925"/>
                <a:gd name="T27" fmla="*/ 1384 h 114300"/>
                <a:gd name="T28" fmla="*/ 31343 w 34925"/>
                <a:gd name="T29" fmla="*/ 469 h 114300"/>
                <a:gd name="T30" fmla="*/ 30035 w 34925"/>
                <a:gd name="T31" fmla="*/ 0 h 114300"/>
                <a:gd name="T32" fmla="*/ 32791 w 34925"/>
                <a:gd name="T33" fmla="*/ 23647 h 114300"/>
                <a:gd name="T34" fmla="*/ 1562 w 34925"/>
                <a:gd name="T35" fmla="*/ 23647 h 114300"/>
                <a:gd name="T36" fmla="*/ 1041 w 34925"/>
                <a:gd name="T37" fmla="*/ 31432 h 114300"/>
                <a:gd name="T38" fmla="*/ 11620 w 34925"/>
                <a:gd name="T39" fmla="*/ 31851 h 114300"/>
                <a:gd name="T40" fmla="*/ 11620 w 34925"/>
                <a:gd name="T41" fmla="*/ 105321 h 114300"/>
                <a:gd name="T42" fmla="*/ 1168 w 34925"/>
                <a:gd name="T43" fmla="*/ 105740 h 114300"/>
                <a:gd name="T44" fmla="*/ 1689 w 34925"/>
                <a:gd name="T45" fmla="*/ 114084 h 114300"/>
                <a:gd name="T46" fmla="*/ 32524 w 34925"/>
                <a:gd name="T47" fmla="*/ 114084 h 114300"/>
                <a:gd name="T48" fmla="*/ 33045 w 34925"/>
                <a:gd name="T49" fmla="*/ 106299 h 114300"/>
                <a:gd name="T50" fmla="*/ 22593 w 34925"/>
                <a:gd name="T51" fmla="*/ 105879 h 114300"/>
                <a:gd name="T52" fmla="*/ 22593 w 34925"/>
                <a:gd name="T53" fmla="*/ 32410 h 114300"/>
                <a:gd name="T54" fmla="*/ 32791 w 34925"/>
                <a:gd name="T55" fmla="*/ 31991 h 114300"/>
                <a:gd name="T56" fmla="*/ 32791 w 34925"/>
                <a:gd name="T57" fmla="*/ 23647 h 114300"/>
                <a:gd name="T58" fmla="*/ 6959 w 34925"/>
                <a:gd name="T59" fmla="*/ 0 h 114300"/>
                <a:gd name="T60" fmla="*/ 4089 w 34925"/>
                <a:gd name="T61" fmla="*/ 0 h 114300"/>
                <a:gd name="T62" fmla="*/ 2819 w 34925"/>
                <a:gd name="T63" fmla="*/ 469 h 114300"/>
                <a:gd name="T64" fmla="*/ 1689 w 34925"/>
                <a:gd name="T65" fmla="*/ 1384 h 114300"/>
                <a:gd name="T66" fmla="*/ 558 w 34925"/>
                <a:gd name="T67" fmla="*/ 2501 h 114300"/>
                <a:gd name="T68" fmla="*/ 0 w 34925"/>
                <a:gd name="T69" fmla="*/ 3937 h 114300"/>
                <a:gd name="T70" fmla="*/ 0 w 34925"/>
                <a:gd name="T71" fmla="*/ 7378 h 114300"/>
                <a:gd name="T72" fmla="*/ 558 w 34925"/>
                <a:gd name="T73" fmla="*/ 8763 h 114300"/>
                <a:gd name="T74" fmla="*/ 1689 w 34925"/>
                <a:gd name="T75" fmla="*/ 9880 h 114300"/>
                <a:gd name="T76" fmla="*/ 2654 w 34925"/>
                <a:gd name="T77" fmla="*/ 10795 h 114300"/>
                <a:gd name="T78" fmla="*/ 3911 w 34925"/>
                <a:gd name="T79" fmla="*/ 11264 h 114300"/>
                <a:gd name="T80" fmla="*/ 7124 w 34925"/>
                <a:gd name="T81" fmla="*/ 11264 h 114300"/>
                <a:gd name="T82" fmla="*/ 11064 w 34925"/>
                <a:gd name="T83" fmla="*/ 3937 h 114300"/>
                <a:gd name="T84" fmla="*/ 10528 w 34925"/>
                <a:gd name="T85" fmla="*/ 2603 h 114300"/>
                <a:gd name="T86" fmla="*/ 9398 w 34925"/>
                <a:gd name="T87" fmla="*/ 1384 h 114300"/>
                <a:gd name="T88" fmla="*/ 8267 w 34925"/>
                <a:gd name="T89" fmla="*/ 469 h 114300"/>
                <a:gd name="T90" fmla="*/ 6959 w 34925"/>
                <a:gd name="T91" fmla="*/ 0 h 1143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925"/>
                <a:gd name="T139" fmla="*/ 0 h 114300"/>
                <a:gd name="T140" fmla="*/ 34925 w 34925"/>
                <a:gd name="T141" fmla="*/ 114300 h 1143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925" h="114300">
                  <a:moveTo>
                    <a:pt x="30035" y="0"/>
                  </a:moveTo>
                  <a:lnTo>
                    <a:pt x="27254" y="0"/>
                  </a:lnTo>
                  <a:lnTo>
                    <a:pt x="25946" y="469"/>
                  </a:lnTo>
                  <a:lnTo>
                    <a:pt x="24815" y="1384"/>
                  </a:lnTo>
                  <a:lnTo>
                    <a:pt x="23685" y="2501"/>
                  </a:lnTo>
                  <a:lnTo>
                    <a:pt x="23114" y="3937"/>
                  </a:lnTo>
                  <a:lnTo>
                    <a:pt x="23114" y="7378"/>
                  </a:lnTo>
                  <a:lnTo>
                    <a:pt x="23685" y="8763"/>
                  </a:lnTo>
                  <a:lnTo>
                    <a:pt x="25768" y="10795"/>
                  </a:lnTo>
                  <a:lnTo>
                    <a:pt x="27089" y="11264"/>
                  </a:lnTo>
                  <a:lnTo>
                    <a:pt x="30213" y="11264"/>
                  </a:lnTo>
                  <a:lnTo>
                    <a:pt x="34317" y="3937"/>
                  </a:lnTo>
                  <a:lnTo>
                    <a:pt x="33782" y="2603"/>
                  </a:lnTo>
                  <a:lnTo>
                    <a:pt x="32651" y="1384"/>
                  </a:lnTo>
                  <a:lnTo>
                    <a:pt x="31343" y="469"/>
                  </a:lnTo>
                  <a:lnTo>
                    <a:pt x="30035" y="0"/>
                  </a:lnTo>
                  <a:close/>
                </a:path>
                <a:path w="34925" h="114300">
                  <a:moveTo>
                    <a:pt x="32791" y="23647"/>
                  </a:moveTo>
                  <a:lnTo>
                    <a:pt x="1562" y="23647"/>
                  </a:lnTo>
                  <a:lnTo>
                    <a:pt x="1041" y="31432"/>
                  </a:lnTo>
                  <a:lnTo>
                    <a:pt x="11620" y="31851"/>
                  </a:lnTo>
                  <a:lnTo>
                    <a:pt x="11620" y="105321"/>
                  </a:lnTo>
                  <a:lnTo>
                    <a:pt x="1168" y="105740"/>
                  </a:lnTo>
                  <a:lnTo>
                    <a:pt x="1689" y="114084"/>
                  </a:lnTo>
                  <a:lnTo>
                    <a:pt x="32524" y="114084"/>
                  </a:lnTo>
                  <a:lnTo>
                    <a:pt x="33045" y="106299"/>
                  </a:lnTo>
                  <a:lnTo>
                    <a:pt x="22593" y="105879"/>
                  </a:lnTo>
                  <a:lnTo>
                    <a:pt x="22593" y="32410"/>
                  </a:lnTo>
                  <a:lnTo>
                    <a:pt x="32791" y="31991"/>
                  </a:lnTo>
                  <a:lnTo>
                    <a:pt x="32791" y="23647"/>
                  </a:lnTo>
                  <a:close/>
                </a:path>
                <a:path w="34925" h="114300">
                  <a:moveTo>
                    <a:pt x="6959" y="0"/>
                  </a:moveTo>
                  <a:lnTo>
                    <a:pt x="4089" y="0"/>
                  </a:lnTo>
                  <a:lnTo>
                    <a:pt x="2819" y="469"/>
                  </a:lnTo>
                  <a:lnTo>
                    <a:pt x="1689" y="1384"/>
                  </a:lnTo>
                  <a:lnTo>
                    <a:pt x="558" y="2501"/>
                  </a:lnTo>
                  <a:lnTo>
                    <a:pt x="0" y="3937"/>
                  </a:lnTo>
                  <a:lnTo>
                    <a:pt x="0" y="7378"/>
                  </a:lnTo>
                  <a:lnTo>
                    <a:pt x="558" y="8763"/>
                  </a:lnTo>
                  <a:lnTo>
                    <a:pt x="1689" y="9880"/>
                  </a:lnTo>
                  <a:lnTo>
                    <a:pt x="2654" y="10795"/>
                  </a:lnTo>
                  <a:lnTo>
                    <a:pt x="3911" y="11264"/>
                  </a:lnTo>
                  <a:lnTo>
                    <a:pt x="7124" y="11264"/>
                  </a:lnTo>
                  <a:lnTo>
                    <a:pt x="11064" y="3937"/>
                  </a:lnTo>
                  <a:lnTo>
                    <a:pt x="10528" y="2603"/>
                  </a:lnTo>
                  <a:lnTo>
                    <a:pt x="9398" y="1384"/>
                  </a:lnTo>
                  <a:lnTo>
                    <a:pt x="8267" y="469"/>
                  </a:lnTo>
                  <a:lnTo>
                    <a:pt x="6959"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pic>
          <p:nvPicPr>
            <p:cNvPr id="8237" name="object 38">
              <a:extLst>
                <a:ext uri="{FF2B5EF4-FFF2-40B4-BE49-F238E27FC236}">
                  <a16:creationId xmlns:a16="http://schemas.microsoft.com/office/drawing/2014/main" id="{C2A862B6-5757-437E-8530-A239EE4BF59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419563"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8" name="object 39">
              <a:extLst>
                <a:ext uri="{FF2B5EF4-FFF2-40B4-BE49-F238E27FC236}">
                  <a16:creationId xmlns:a16="http://schemas.microsoft.com/office/drawing/2014/main" id="{C9B1D2F6-2360-4D1B-8B2E-C13BA630116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179570" y="204905"/>
              <a:ext cx="89230"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1" name="Rectangle 91">
            <a:extLst>
              <a:ext uri="{FF2B5EF4-FFF2-40B4-BE49-F238E27FC236}">
                <a16:creationId xmlns:a16="http://schemas.microsoft.com/office/drawing/2014/main" id="{2AEE99B4-2F6B-4723-BD21-D05461FA17B6}"/>
              </a:ext>
            </a:extLst>
          </p:cNvPr>
          <p:cNvSpPr>
            <a:spLocks noChangeArrowheads="1"/>
          </p:cNvSpPr>
          <p:nvPr/>
        </p:nvSpPr>
        <p:spPr bwMode="auto">
          <a:xfrm>
            <a:off x="11565397" y="6255013"/>
            <a:ext cx="340158"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uk-UA" sz="2380" b="1" dirty="0">
                <a:solidFill>
                  <a:schemeClr val="bg1"/>
                </a:solidFill>
                <a:latin typeface="Bandera Pro" pitchFamily="18" charset="0"/>
              </a:rPr>
              <a:t>2</a:t>
            </a:r>
            <a:endParaRPr lang="ru-RU" altLang="uk-UA" sz="2380" b="1" dirty="0">
              <a:solidFill>
                <a:schemeClr val="bg1"/>
              </a:solidFill>
              <a:latin typeface="Bandera Pro" pitchFamily="18" charset="0"/>
            </a:endParaRPr>
          </a:p>
        </p:txBody>
      </p:sp>
      <p:sp>
        <p:nvSpPr>
          <p:cNvPr id="8203" name="object 5">
            <a:extLst>
              <a:ext uri="{FF2B5EF4-FFF2-40B4-BE49-F238E27FC236}">
                <a16:creationId xmlns:a16="http://schemas.microsoft.com/office/drawing/2014/main" id="{531D2244-88D5-4BC7-B9D2-88835F20AC60}"/>
              </a:ext>
            </a:extLst>
          </p:cNvPr>
          <p:cNvSpPr>
            <a:spLocks noChangeArrowheads="1"/>
          </p:cNvSpPr>
          <p:nvPr/>
        </p:nvSpPr>
        <p:spPr bwMode="auto">
          <a:xfrm>
            <a:off x="1235887" y="601119"/>
            <a:ext cx="6984073" cy="2547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2491" anchor="ctr"/>
          <a:lstStyle>
            <a:lvl1pPr marL="111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uk-UA" sz="2000" dirty="0">
                <a:solidFill>
                  <a:srgbClr val="000066"/>
                </a:solidFill>
                <a:latin typeface="Calibri" panose="020F0502020204030204" pitchFamily="34" charset="0"/>
                <a:cs typeface="Calibri" panose="020F0502020204030204" pitchFamily="34" charset="0"/>
              </a:rPr>
              <a:t>Association Agreement b</a:t>
            </a:r>
            <a:r>
              <a:rPr lang="en-US" sz="2000" dirty="0">
                <a:solidFill>
                  <a:srgbClr val="000066"/>
                </a:solidFill>
                <a:latin typeface="Calibri" panose="020F0502020204030204" pitchFamily="34" charset="0"/>
                <a:cs typeface="Calibri" panose="020F0502020204030204" pitchFamily="34" charset="0"/>
              </a:rPr>
              <a:t>etween the European Union and the European Atomic Energy Community and their Member States, of the one part, and Ukraine, of the other part</a:t>
            </a:r>
            <a:endParaRPr lang="en-US" altLang="uk-UA" sz="2000" dirty="0">
              <a:solidFill>
                <a:srgbClr val="000066"/>
              </a:solidFill>
              <a:latin typeface="Calibri" panose="020F0502020204030204" pitchFamily="34" charset="0"/>
              <a:cs typeface="Calibri" panose="020F0502020204030204" pitchFamily="34" charset="0"/>
            </a:endParaRPr>
          </a:p>
          <a:p>
            <a:pPr algn="just"/>
            <a:r>
              <a:rPr lang="en-US" altLang="uk-UA" sz="2000" dirty="0">
                <a:solidFill>
                  <a:srgbClr val="000066"/>
                </a:solidFill>
                <a:latin typeface="Calibri" panose="020F0502020204030204" pitchFamily="34" charset="0"/>
                <a:ea typeface="Calibri" panose="020F0502020204030204" pitchFamily="34" charset="0"/>
                <a:cs typeface="Calibri" panose="020F0502020204030204" pitchFamily="34" charset="0"/>
              </a:rPr>
              <a:t>(since September 16, </a:t>
            </a:r>
            <a:r>
              <a:rPr lang="uk-UA" altLang="uk-UA" sz="2000" dirty="0">
                <a:solidFill>
                  <a:srgbClr val="000066"/>
                </a:solidFill>
                <a:latin typeface="Calibri" panose="020F0502020204030204" pitchFamily="34" charset="0"/>
                <a:ea typeface="Calibri" panose="020F0502020204030204" pitchFamily="34" charset="0"/>
                <a:cs typeface="Calibri" panose="020F0502020204030204" pitchFamily="34" charset="0"/>
              </a:rPr>
              <a:t>2014 </a:t>
            </a:r>
            <a:r>
              <a:rPr lang="en-US" altLang="uk-UA" sz="2000" dirty="0">
                <a:solidFill>
                  <a:srgbClr val="000066"/>
                </a:solidFill>
                <a:latin typeface="Calibri" panose="020F0502020204030204" pitchFamily="34" charset="0"/>
                <a:ea typeface="Calibri" panose="020F0502020204030204" pitchFamily="34" charset="0"/>
                <a:cs typeface="Calibri" panose="020F0502020204030204" pitchFamily="34" charset="0"/>
              </a:rPr>
              <a:t>No. 1678-VII).</a:t>
            </a:r>
            <a:endParaRPr lang="uk-UA" altLang="uk-UA" sz="2000" dirty="0">
              <a:solidFill>
                <a:srgbClr val="000066"/>
              </a:solidFill>
              <a:latin typeface="Calibri" panose="020F0502020204030204" pitchFamily="34" charset="0"/>
              <a:ea typeface="Calibri" panose="020F0502020204030204" pitchFamily="34" charset="0"/>
              <a:cs typeface="Calibri" panose="020F0502020204030204" pitchFamily="34" charset="0"/>
            </a:endParaRPr>
          </a:p>
          <a:p>
            <a:pPr algn="just">
              <a:spcBef>
                <a:spcPts val="1200"/>
              </a:spcBef>
            </a:pPr>
            <a:r>
              <a:rPr lang="en-US" altLang="uk-UA" sz="2000" dirty="0">
                <a:solidFill>
                  <a:srgbClr val="000066"/>
                </a:solidFill>
                <a:latin typeface="Calibri" panose="020F0502020204030204" pitchFamily="34" charset="0"/>
                <a:ea typeface="Calibri" panose="020F0502020204030204" pitchFamily="34" charset="0"/>
                <a:cs typeface="Calibri" panose="020F0502020204030204" pitchFamily="34" charset="0"/>
              </a:rPr>
              <a:t>On June 23, 2023, the European Parliament adopted a resolution granting Ukraine the status of a </a:t>
            </a:r>
            <a:r>
              <a:rPr lang="en-US" altLang="uk-UA" sz="2000" b="1" dirty="0">
                <a:solidFill>
                  <a:srgbClr val="000066"/>
                </a:solidFill>
                <a:latin typeface="Calibri" panose="020F0502020204030204" pitchFamily="34" charset="0"/>
                <a:ea typeface="Calibri" panose="020F0502020204030204" pitchFamily="34" charset="0"/>
                <a:cs typeface="Calibri" panose="020F0502020204030204" pitchFamily="34" charset="0"/>
              </a:rPr>
              <a:t>candidate for membership in the European Union.</a:t>
            </a:r>
            <a:endParaRPr lang="uk-UA" altLang="uk-UA" sz="2000" b="1" dirty="0">
              <a:solidFill>
                <a:srgbClr val="000066"/>
              </a:solidFill>
              <a:latin typeface="Calibri" panose="020F0502020204030204" pitchFamily="34" charset="0"/>
              <a:ea typeface="Calibri" panose="020F0502020204030204" pitchFamily="34" charset="0"/>
              <a:cs typeface="Calibri" panose="020F0502020204030204" pitchFamily="34" charset="0"/>
            </a:endParaRPr>
          </a:p>
        </p:txBody>
      </p:sp>
      <p:pic>
        <p:nvPicPr>
          <p:cNvPr id="8205" name="object 8">
            <a:extLst>
              <a:ext uri="{FF2B5EF4-FFF2-40B4-BE49-F238E27FC236}">
                <a16:creationId xmlns:a16="http://schemas.microsoft.com/office/drawing/2014/main" id="{3606CB06-71A6-4034-BA28-12F8CD9FAA26}"/>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50818" y="0"/>
            <a:ext cx="10793950" cy="39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93DBA204-2F78-418D-8565-FD1591564293}"/>
              </a:ext>
            </a:extLst>
          </p:cNvPr>
          <p:cNvSpPr txBox="1"/>
          <p:nvPr/>
        </p:nvSpPr>
        <p:spPr>
          <a:xfrm>
            <a:off x="4077645" y="28339"/>
            <a:ext cx="8041934" cy="335343"/>
          </a:xfrm>
          <a:prstGeom prst="rect">
            <a:avLst/>
          </a:prstGeom>
          <a:noFill/>
        </p:spPr>
        <p:txBody>
          <a:bodyPr>
            <a:spAutoFit/>
          </a:bodyPr>
          <a:lstStyle/>
          <a:p>
            <a:pPr>
              <a:defRPr/>
            </a:pP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A</a:t>
            </a:r>
            <a:r>
              <a:rPr lang="uk-UA" sz="1587" spc="99">
                <a:solidFill>
                  <a:prstClr val="white"/>
                </a:solidFill>
                <a:latin typeface="Bandera Pro" panose="02060504040200020004" pitchFamily="18" charset="0"/>
                <a:cs typeface="Arial" panose="020B0604020202020204" pitchFamily="34" charset="0"/>
              </a:rPr>
              <a:t> T E  </a:t>
            </a: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A</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S </a:t>
            </a:r>
            <a:r>
              <a:rPr lang="en-GB" sz="1587" spc="99">
                <a:solidFill>
                  <a:prstClr val="white"/>
                </a:solidFill>
                <a:latin typeface="Bandera Pro" panose="02060504040200020004" pitchFamily="18" charset="0"/>
                <a:cs typeface="Arial" panose="020B0604020202020204" pitchFamily="34" charset="0"/>
              </a:rPr>
              <a:t>T</a:t>
            </a:r>
            <a:r>
              <a:rPr lang="uk-UA" sz="1587" spc="99">
                <a:solidFill>
                  <a:prstClr val="white"/>
                </a:solidFill>
                <a:latin typeface="Bandera Pro" panose="02060504040200020004" pitchFamily="18" charset="0"/>
                <a:cs typeface="Arial" panose="020B0604020202020204" pitchFamily="34" charset="0"/>
              </a:rPr>
              <a:t> I </a:t>
            </a:r>
            <a:r>
              <a:rPr lang="en-GB" sz="1587" spc="99">
                <a:solidFill>
                  <a:prstClr val="white"/>
                </a:solidFill>
                <a:latin typeface="Bandera Pro" panose="02060504040200020004" pitchFamily="18" charset="0"/>
                <a:cs typeface="Arial" panose="020B0604020202020204" pitchFamily="34" charset="0"/>
              </a:rPr>
              <a:t>C</a:t>
            </a:r>
            <a:r>
              <a:rPr lang="uk-UA" sz="1587" spc="99">
                <a:solidFill>
                  <a:prstClr val="white"/>
                </a:solidFill>
                <a:latin typeface="Bandera Pro" panose="02060504040200020004" pitchFamily="18" charset="0"/>
                <a:cs typeface="Arial" panose="020B0604020202020204" pitchFamily="34" charset="0"/>
              </a:rPr>
              <a:t> S  </a:t>
            </a: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E </a:t>
            </a:r>
            <a:r>
              <a:rPr lang="en-GB" sz="1587" spc="99">
                <a:solidFill>
                  <a:prstClr val="white"/>
                </a:solidFill>
                <a:latin typeface="Bandera Pro" panose="02060504040200020004" pitchFamily="18" charset="0"/>
                <a:cs typeface="Arial" panose="020B0604020202020204" pitchFamily="34" charset="0"/>
              </a:rPr>
              <a:t>R</a:t>
            </a:r>
            <a:r>
              <a:rPr lang="uk-UA" sz="1587" spc="99">
                <a:solidFill>
                  <a:prstClr val="white"/>
                </a:solidFill>
                <a:latin typeface="Bandera Pro" panose="02060504040200020004" pitchFamily="18" charset="0"/>
                <a:cs typeface="Arial" panose="020B0604020202020204" pitchFamily="34" charset="0"/>
              </a:rPr>
              <a:t> V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C </a:t>
            </a:r>
            <a:r>
              <a:rPr lang="en-GB" sz="1587" spc="99">
                <a:solidFill>
                  <a:prstClr val="white"/>
                </a:solidFill>
                <a:latin typeface="Bandera Pro" panose="02060504040200020004" pitchFamily="18" charset="0"/>
                <a:cs typeface="Arial" panose="020B0604020202020204" pitchFamily="34" charset="0"/>
              </a:rPr>
              <a:t>E</a:t>
            </a:r>
            <a:r>
              <a:rPr lang="uk-UA" sz="1587" spc="99">
                <a:solidFill>
                  <a:prstClr val="white"/>
                </a:solidFill>
                <a:latin typeface="Bandera Pro" panose="02060504040200020004" pitchFamily="18" charset="0"/>
                <a:cs typeface="Arial" panose="020B0604020202020204" pitchFamily="34" charset="0"/>
              </a:rPr>
              <a:t>  </a:t>
            </a:r>
            <a:r>
              <a:rPr lang="en-GB" sz="1587" spc="99">
                <a:solidFill>
                  <a:prstClr val="white"/>
                </a:solidFill>
                <a:latin typeface="Bandera Pro" panose="02060504040200020004" pitchFamily="18" charset="0"/>
                <a:cs typeface="Arial" panose="020B0604020202020204" pitchFamily="34" charset="0"/>
              </a:rPr>
              <a:t>O</a:t>
            </a:r>
            <a:r>
              <a:rPr lang="uk-UA" sz="1587" spc="99">
                <a:solidFill>
                  <a:prstClr val="white"/>
                </a:solidFill>
                <a:latin typeface="Bandera Pro" panose="02060504040200020004" pitchFamily="18" charset="0"/>
                <a:cs typeface="Arial" panose="020B0604020202020204" pitchFamily="34" charset="0"/>
              </a:rPr>
              <a:t>F  </a:t>
            </a:r>
            <a:r>
              <a:rPr lang="en-GB" sz="1587" spc="99">
                <a:solidFill>
                  <a:prstClr val="white"/>
                </a:solidFill>
                <a:latin typeface="Bandera Pro" panose="02060504040200020004" pitchFamily="18" charset="0"/>
                <a:cs typeface="Arial" panose="020B0604020202020204" pitchFamily="34" charset="0"/>
              </a:rPr>
              <a:t>U</a:t>
            </a:r>
            <a:r>
              <a:rPr lang="uk-UA" sz="1587" spc="99">
                <a:solidFill>
                  <a:prstClr val="white"/>
                </a:solidFill>
                <a:latin typeface="Bandera Pro" panose="02060504040200020004" pitchFamily="18" charset="0"/>
                <a:cs typeface="Arial" panose="020B0604020202020204" pitchFamily="34" charset="0"/>
              </a:rPr>
              <a:t> K </a:t>
            </a:r>
            <a:r>
              <a:rPr lang="en-GB" sz="1587" spc="99">
                <a:solidFill>
                  <a:prstClr val="white"/>
                </a:solidFill>
                <a:latin typeface="Bandera Pro" panose="02060504040200020004" pitchFamily="18" charset="0"/>
                <a:cs typeface="Arial" panose="020B0604020202020204" pitchFamily="34" charset="0"/>
              </a:rPr>
              <a:t>R</a:t>
            </a:r>
            <a:r>
              <a:rPr lang="uk-UA" sz="1587" spc="99">
                <a:solidFill>
                  <a:prstClr val="white"/>
                </a:solidFill>
                <a:latin typeface="Bandera Pro" panose="02060504040200020004" pitchFamily="18" charset="0"/>
                <a:cs typeface="Arial" panose="020B0604020202020204" pitchFamily="34" charset="0"/>
              </a:rPr>
              <a:t> A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N </a:t>
            </a:r>
            <a:r>
              <a:rPr lang="en-GB" sz="1587" spc="99">
                <a:solidFill>
                  <a:prstClr val="white"/>
                </a:solidFill>
                <a:latin typeface="Bandera Pro" panose="02060504040200020004" pitchFamily="18" charset="0"/>
                <a:cs typeface="Arial" panose="020B0604020202020204" pitchFamily="34" charset="0"/>
              </a:rPr>
              <a:t>E</a:t>
            </a:r>
            <a:endParaRPr lang="uk-UA" sz="1587" spc="99">
              <a:solidFill>
                <a:prstClr val="white"/>
              </a:solidFill>
              <a:latin typeface="Bandera Pro" panose="02060504040200020004" pitchFamily="18" charset="0"/>
              <a:cs typeface="Arial" panose="020B0604020202020204" pitchFamily="34" charset="0"/>
            </a:endParaRPr>
          </a:p>
        </p:txBody>
      </p:sp>
      <p:sp>
        <p:nvSpPr>
          <p:cNvPr id="2" name="Прямокутник 1">
            <a:extLst>
              <a:ext uri="{FF2B5EF4-FFF2-40B4-BE49-F238E27FC236}">
                <a16:creationId xmlns:a16="http://schemas.microsoft.com/office/drawing/2014/main" id="{384801D5-B367-4FDC-BEF1-0B7227DD9CE5}"/>
              </a:ext>
            </a:extLst>
          </p:cNvPr>
          <p:cNvSpPr/>
          <p:nvPr/>
        </p:nvSpPr>
        <p:spPr>
          <a:xfrm>
            <a:off x="1235887" y="3222299"/>
            <a:ext cx="10598922" cy="2554545"/>
          </a:xfrm>
          <a:prstGeom prst="rect">
            <a:avLst/>
          </a:prstGeom>
        </p:spPr>
        <p:txBody>
          <a:bodyPr wrap="square">
            <a:spAutoFit/>
          </a:bodyPr>
          <a:lstStyle/>
          <a:p>
            <a:r>
              <a:rPr lang="en-US" sz="2000" dirty="0">
                <a:solidFill>
                  <a:srgbClr val="000066"/>
                </a:solidFill>
              </a:rPr>
              <a:t>On January 1, 2023, the Law of Ukraine "On Official Statistics" dated August 16, 2022 </a:t>
            </a:r>
            <a:r>
              <a:rPr lang="uk-UA" sz="2000" dirty="0">
                <a:solidFill>
                  <a:srgbClr val="000066"/>
                </a:solidFill>
              </a:rPr>
              <a:t> </a:t>
            </a:r>
            <a:r>
              <a:rPr lang="en-US" sz="2000" dirty="0">
                <a:solidFill>
                  <a:srgbClr val="000066"/>
                </a:solidFill>
              </a:rPr>
              <a:t>by No. 2524-IX came into force (it was prepared based on the Generic Law on Official Statistics developed as part of the United Nations Development Accounts Project in April 2016 for the countries of Eastern Europe, the Caucasus and Central Asia).</a:t>
            </a:r>
            <a:endParaRPr lang="uk-UA" sz="2000" dirty="0">
              <a:solidFill>
                <a:srgbClr val="000066"/>
              </a:solidFill>
            </a:endParaRPr>
          </a:p>
          <a:p>
            <a:r>
              <a:rPr lang="en-US" sz="2000" b="1" dirty="0">
                <a:solidFill>
                  <a:srgbClr val="000066"/>
                </a:solidFill>
              </a:rPr>
              <a:t>Purpose of the Law </a:t>
            </a:r>
            <a:endParaRPr lang="uk-UA" sz="2000" b="1" dirty="0">
              <a:solidFill>
                <a:srgbClr val="000066"/>
              </a:solidFill>
            </a:endParaRPr>
          </a:p>
          <a:p>
            <a:pPr marL="342900" indent="-342900">
              <a:buFont typeface="Wingdings" panose="05000000000000000000" pitchFamily="2" charset="2"/>
              <a:buChar char="v"/>
            </a:pPr>
            <a:r>
              <a:rPr lang="en-US" sz="2000" dirty="0">
                <a:solidFill>
                  <a:srgbClr val="000066"/>
                </a:solidFill>
              </a:rPr>
              <a:t>harmonization of the state statistics with the statistical system of the European Union</a:t>
            </a:r>
            <a:endParaRPr lang="uk-UA" sz="2000" dirty="0">
              <a:solidFill>
                <a:srgbClr val="000066"/>
              </a:solidFill>
            </a:endParaRPr>
          </a:p>
          <a:p>
            <a:pPr marL="342900" indent="-342900">
              <a:buFont typeface="Wingdings" panose="05000000000000000000" pitchFamily="2" charset="2"/>
              <a:buChar char="v"/>
            </a:pPr>
            <a:r>
              <a:rPr lang="en-US" sz="2000" dirty="0">
                <a:solidFill>
                  <a:srgbClr val="000066"/>
                </a:solidFill>
              </a:rPr>
              <a:t>creation of conditions for the activities of the national statistical system authorities in line with the generally accepted principles of world and European statistical practice</a:t>
            </a:r>
            <a:r>
              <a:rPr lang="uk-UA" sz="2000" dirty="0">
                <a:solidFill>
                  <a:srgbClr val="000066"/>
                </a:solidFill>
              </a:rPr>
              <a:t>.</a:t>
            </a:r>
          </a:p>
        </p:txBody>
      </p:sp>
      <p:pic>
        <p:nvPicPr>
          <p:cNvPr id="52" name="Рисунок 51">
            <a:extLst>
              <a:ext uri="{FF2B5EF4-FFF2-40B4-BE49-F238E27FC236}">
                <a16:creationId xmlns:a16="http://schemas.microsoft.com/office/drawing/2014/main" id="{AE4CBBE9-E5FD-4FC9-8EA3-73CA654EBF0B}"/>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8717990" y="747831"/>
            <a:ext cx="2978249" cy="1987708"/>
          </a:xfrm>
          <a:prstGeom prst="rect">
            <a:avLst/>
          </a:prstGeom>
        </p:spPr>
      </p:pic>
    </p:spTree>
    <p:extLst>
      <p:ext uri="{BB962C8B-B14F-4D97-AF65-F5344CB8AC3E}">
        <p14:creationId xmlns:p14="http://schemas.microsoft.com/office/powerpoint/2010/main" val="140925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2">
            <a:extLst>
              <a:ext uri="{FF2B5EF4-FFF2-40B4-BE49-F238E27FC236}">
                <a16:creationId xmlns:a16="http://schemas.microsoft.com/office/drawing/2014/main" id="{9C9A8F40-2EB0-4180-AA35-625E6C17279A}"/>
              </a:ext>
            </a:extLst>
          </p:cNvPr>
          <p:cNvSpPr>
            <a:spLocks/>
          </p:cNvSpPr>
          <p:nvPr/>
        </p:nvSpPr>
        <p:spPr bwMode="auto">
          <a:xfrm>
            <a:off x="11195418" y="5902352"/>
            <a:ext cx="952500" cy="936756"/>
          </a:xfrm>
          <a:custGeom>
            <a:avLst/>
            <a:gdLst>
              <a:gd name="T0" fmla="*/ 955483 w 961390"/>
              <a:gd name="T1" fmla="*/ 0 h 944879"/>
              <a:gd name="T2" fmla="*/ 906822 w 961390"/>
              <a:gd name="T3" fmla="*/ 1224 h 944879"/>
              <a:gd name="T4" fmla="*/ 858792 w 961390"/>
              <a:gd name="T5" fmla="*/ 4847 h 944879"/>
              <a:gd name="T6" fmla="*/ 811452 w 961390"/>
              <a:gd name="T7" fmla="*/ 10822 h 944879"/>
              <a:gd name="T8" fmla="*/ 764860 w 961390"/>
              <a:gd name="T9" fmla="*/ 19091 h 944879"/>
              <a:gd name="T10" fmla="*/ 719074 w 961390"/>
              <a:gd name="T11" fmla="*/ 29582 h 944879"/>
              <a:gd name="T12" fmla="*/ 674153 w 961390"/>
              <a:gd name="T13" fmla="*/ 42250 h 944879"/>
              <a:gd name="T14" fmla="*/ 630154 w 961390"/>
              <a:gd name="T15" fmla="*/ 57029 h 944879"/>
              <a:gd name="T16" fmla="*/ 587135 w 961390"/>
              <a:gd name="T17" fmla="*/ 73862 h 944879"/>
              <a:gd name="T18" fmla="*/ 545155 w 961390"/>
              <a:gd name="T19" fmla="*/ 92696 h 944879"/>
              <a:gd name="T20" fmla="*/ 504273 w 961390"/>
              <a:gd name="T21" fmla="*/ 113466 h 944879"/>
              <a:gd name="T22" fmla="*/ 464544 w 961390"/>
              <a:gd name="T23" fmla="*/ 136114 h 944879"/>
              <a:gd name="T24" fmla="*/ 426028 w 961390"/>
              <a:gd name="T25" fmla="*/ 160587 h 944879"/>
              <a:gd name="T26" fmla="*/ 388784 w 961390"/>
              <a:gd name="T27" fmla="*/ 186821 h 944879"/>
              <a:gd name="T28" fmla="*/ 352870 w 961390"/>
              <a:gd name="T29" fmla="*/ 214763 h 944879"/>
              <a:gd name="T30" fmla="*/ 318343 w 961390"/>
              <a:gd name="T31" fmla="*/ 244349 h 944879"/>
              <a:gd name="T32" fmla="*/ 285262 w 961390"/>
              <a:gd name="T33" fmla="*/ 275522 h 944879"/>
              <a:gd name="T34" fmla="*/ 253684 w 961390"/>
              <a:gd name="T35" fmla="*/ 308227 h 944879"/>
              <a:gd name="T36" fmla="*/ 223668 w 961390"/>
              <a:gd name="T37" fmla="*/ 342403 h 944879"/>
              <a:gd name="T38" fmla="*/ 195271 w 961390"/>
              <a:gd name="T39" fmla="*/ 377991 h 944879"/>
              <a:gd name="T40" fmla="*/ 168554 w 961390"/>
              <a:gd name="T41" fmla="*/ 414937 h 944879"/>
              <a:gd name="T42" fmla="*/ 143573 w 961390"/>
              <a:gd name="T43" fmla="*/ 453175 h 944879"/>
              <a:gd name="T44" fmla="*/ 120385 w 961390"/>
              <a:gd name="T45" fmla="*/ 492650 h 944879"/>
              <a:gd name="T46" fmla="*/ 99052 w 961390"/>
              <a:gd name="T47" fmla="*/ 533308 h 944879"/>
              <a:gd name="T48" fmla="*/ 79629 w 961390"/>
              <a:gd name="T49" fmla="*/ 575085 h 944879"/>
              <a:gd name="T50" fmla="*/ 62172 w 961390"/>
              <a:gd name="T51" fmla="*/ 617923 h 944879"/>
              <a:gd name="T52" fmla="*/ 46745 w 961390"/>
              <a:gd name="T53" fmla="*/ 661769 h 944879"/>
              <a:gd name="T54" fmla="*/ 33404 w 961390"/>
              <a:gd name="T55" fmla="*/ 706558 h 944879"/>
              <a:gd name="T56" fmla="*/ 22203 w 961390"/>
              <a:gd name="T57" fmla="*/ 752234 h 944879"/>
              <a:gd name="T58" fmla="*/ 13205 w 961390"/>
              <a:gd name="T59" fmla="*/ 798742 h 944879"/>
              <a:gd name="T60" fmla="*/ 6468 w 961390"/>
              <a:gd name="T61" fmla="*/ 846019 h 944879"/>
              <a:gd name="T62" fmla="*/ 2045 w 961390"/>
              <a:gd name="T63" fmla="*/ 894007 h 944879"/>
              <a:gd name="T64" fmla="*/ 0 w 961390"/>
              <a:gd name="T65" fmla="*/ 942649 h 944879"/>
              <a:gd name="T66" fmla="*/ 955483 w 961390"/>
              <a:gd name="T67" fmla="*/ 942649 h 944879"/>
              <a:gd name="T68" fmla="*/ 955483 w 961390"/>
              <a:gd name="T69" fmla="*/ 0 h 9448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1390"/>
              <a:gd name="T106" fmla="*/ 0 h 944879"/>
              <a:gd name="T107" fmla="*/ 961390 w 961390"/>
              <a:gd name="T108" fmla="*/ 944879 h 9448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1390" h="944879">
                <a:moveTo>
                  <a:pt x="961186" y="0"/>
                </a:moveTo>
                <a:lnTo>
                  <a:pt x="912234" y="1224"/>
                </a:lnTo>
                <a:lnTo>
                  <a:pt x="863918" y="4859"/>
                </a:lnTo>
                <a:lnTo>
                  <a:pt x="816295" y="10846"/>
                </a:lnTo>
                <a:lnTo>
                  <a:pt x="769425" y="19127"/>
                </a:lnTo>
                <a:lnTo>
                  <a:pt x="723366" y="29642"/>
                </a:lnTo>
                <a:lnTo>
                  <a:pt x="678177" y="42334"/>
                </a:lnTo>
                <a:lnTo>
                  <a:pt x="633915" y="57143"/>
                </a:lnTo>
                <a:lnTo>
                  <a:pt x="590639" y="74012"/>
                </a:lnTo>
                <a:lnTo>
                  <a:pt x="548409" y="92882"/>
                </a:lnTo>
                <a:lnTo>
                  <a:pt x="507282" y="113694"/>
                </a:lnTo>
                <a:lnTo>
                  <a:pt x="467316" y="136390"/>
                </a:lnTo>
                <a:lnTo>
                  <a:pt x="428571" y="160911"/>
                </a:lnTo>
                <a:lnTo>
                  <a:pt x="391105" y="187199"/>
                </a:lnTo>
                <a:lnTo>
                  <a:pt x="354976" y="215195"/>
                </a:lnTo>
                <a:lnTo>
                  <a:pt x="320243" y="244841"/>
                </a:lnTo>
                <a:lnTo>
                  <a:pt x="286964" y="276078"/>
                </a:lnTo>
                <a:lnTo>
                  <a:pt x="255198" y="308849"/>
                </a:lnTo>
                <a:lnTo>
                  <a:pt x="225003" y="343093"/>
                </a:lnTo>
                <a:lnTo>
                  <a:pt x="196437" y="378753"/>
                </a:lnTo>
                <a:lnTo>
                  <a:pt x="169560" y="415771"/>
                </a:lnTo>
                <a:lnTo>
                  <a:pt x="144430" y="454087"/>
                </a:lnTo>
                <a:lnTo>
                  <a:pt x="121104" y="493643"/>
                </a:lnTo>
                <a:lnTo>
                  <a:pt x="99643" y="534382"/>
                </a:lnTo>
                <a:lnTo>
                  <a:pt x="80103" y="576243"/>
                </a:lnTo>
                <a:lnTo>
                  <a:pt x="62544" y="619169"/>
                </a:lnTo>
                <a:lnTo>
                  <a:pt x="47024" y="663101"/>
                </a:lnTo>
                <a:lnTo>
                  <a:pt x="33602" y="707981"/>
                </a:lnTo>
                <a:lnTo>
                  <a:pt x="22335" y="753751"/>
                </a:lnTo>
                <a:lnTo>
                  <a:pt x="13283" y="800351"/>
                </a:lnTo>
                <a:lnTo>
                  <a:pt x="6504" y="847723"/>
                </a:lnTo>
                <a:lnTo>
                  <a:pt x="2057" y="895808"/>
                </a:lnTo>
                <a:lnTo>
                  <a:pt x="0" y="944549"/>
                </a:lnTo>
                <a:lnTo>
                  <a:pt x="961186" y="944549"/>
                </a:lnTo>
                <a:lnTo>
                  <a:pt x="961186" y="0"/>
                </a:lnTo>
                <a:close/>
              </a:path>
            </a:pathLst>
          </a:custGeom>
          <a:solidFill>
            <a:srgbClr val="FDB91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sp>
        <p:nvSpPr>
          <p:cNvPr id="8195" name="object 3">
            <a:extLst>
              <a:ext uri="{FF2B5EF4-FFF2-40B4-BE49-F238E27FC236}">
                <a16:creationId xmlns:a16="http://schemas.microsoft.com/office/drawing/2014/main" id="{24318BCA-7AA2-4CF7-A744-692603BD697E}"/>
              </a:ext>
            </a:extLst>
          </p:cNvPr>
          <p:cNvSpPr>
            <a:spLocks/>
          </p:cNvSpPr>
          <p:nvPr/>
        </p:nvSpPr>
        <p:spPr bwMode="auto">
          <a:xfrm>
            <a:off x="319599" y="373129"/>
            <a:ext cx="766723" cy="363681"/>
          </a:xfrm>
          <a:custGeom>
            <a:avLst/>
            <a:gdLst>
              <a:gd name="T0" fmla="*/ 0 w 773430"/>
              <a:gd name="T1" fmla="*/ 0 h 366395"/>
              <a:gd name="T2" fmla="*/ 205207 w 773430"/>
              <a:gd name="T3" fmla="*/ 359633 h 366395"/>
              <a:gd name="T4" fmla="*/ 319416 w 773430"/>
              <a:gd name="T5" fmla="*/ 368211 h 366395"/>
              <a:gd name="T6" fmla="*/ 163845 w 773430"/>
              <a:gd name="T7" fmla="*/ 101721 h 366395"/>
              <a:gd name="T8" fmla="*/ 628392 w 773430"/>
              <a:gd name="T9" fmla="*/ 103775 h 366395"/>
              <a:gd name="T10" fmla="*/ 691671 w 773430"/>
              <a:gd name="T11" fmla="*/ 216027 h 366395"/>
              <a:gd name="T12" fmla="*/ 771017 w 773430"/>
              <a:gd name="T13" fmla="*/ 167785 h 366395"/>
              <a:gd name="T14" fmla="*/ 681487 w 773430"/>
              <a:gd name="T15" fmla="*/ 12036 h 366395"/>
              <a:gd name="T16" fmla="*/ 0 w 773430"/>
              <a:gd name="T17" fmla="*/ 0 h 3663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3430"/>
              <a:gd name="T28" fmla="*/ 0 h 366395"/>
              <a:gd name="T29" fmla="*/ 773430 w 773430"/>
              <a:gd name="T30" fmla="*/ 366395 h 3663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3430" h="366395">
                <a:moveTo>
                  <a:pt x="0" y="0"/>
                </a:moveTo>
                <a:lnTo>
                  <a:pt x="205714" y="357771"/>
                </a:lnTo>
                <a:lnTo>
                  <a:pt x="320205" y="366306"/>
                </a:lnTo>
                <a:lnTo>
                  <a:pt x="164249" y="101193"/>
                </a:lnTo>
                <a:lnTo>
                  <a:pt x="629945" y="103238"/>
                </a:lnTo>
                <a:lnTo>
                  <a:pt x="693381" y="214909"/>
                </a:lnTo>
                <a:lnTo>
                  <a:pt x="772922" y="166916"/>
                </a:lnTo>
                <a:lnTo>
                  <a:pt x="683171" y="11976"/>
                </a:lnTo>
                <a:lnTo>
                  <a:pt x="0" y="0"/>
                </a:lnTo>
                <a:close/>
              </a:path>
            </a:pathLst>
          </a:custGeom>
          <a:solidFill>
            <a:srgbClr val="FDB91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sp>
        <p:nvSpPr>
          <p:cNvPr id="8196" name="object 4">
            <a:extLst>
              <a:ext uri="{FF2B5EF4-FFF2-40B4-BE49-F238E27FC236}">
                <a16:creationId xmlns:a16="http://schemas.microsoft.com/office/drawing/2014/main" id="{F1A66147-4253-433D-B66D-3368564E2C87}"/>
              </a:ext>
            </a:extLst>
          </p:cNvPr>
          <p:cNvSpPr>
            <a:spLocks/>
          </p:cNvSpPr>
          <p:nvPr/>
        </p:nvSpPr>
        <p:spPr bwMode="auto">
          <a:xfrm>
            <a:off x="170034" y="714769"/>
            <a:ext cx="1086322" cy="481760"/>
          </a:xfrm>
          <a:custGeom>
            <a:avLst/>
            <a:gdLst>
              <a:gd name="T0" fmla="*/ 1088731 w 1096645"/>
              <a:gd name="T1" fmla="*/ 69761 h 485140"/>
              <a:gd name="T2" fmla="*/ 354763 w 1096645"/>
              <a:gd name="T3" fmla="*/ 14014 h 485140"/>
              <a:gd name="T4" fmla="*/ 283266 w 1096645"/>
              <a:gd name="T5" fmla="*/ 8346 h 485140"/>
              <a:gd name="T6" fmla="*/ 232199 w 1096645"/>
              <a:gd name="T7" fmla="*/ 3916 h 485140"/>
              <a:gd name="T8" fmla="*/ 191362 w 1096645"/>
              <a:gd name="T9" fmla="*/ 0 h 485140"/>
              <a:gd name="T10" fmla="*/ 0 w 1096645"/>
              <a:gd name="T11" fmla="*/ 71040 h 485140"/>
              <a:gd name="T12" fmla="*/ 191362 w 1096645"/>
              <a:gd name="T13" fmla="*/ 142067 h 485140"/>
              <a:gd name="T14" fmla="*/ 224884 w 1096645"/>
              <a:gd name="T15" fmla="*/ 138573 h 485140"/>
              <a:gd name="T16" fmla="*/ 253210 w 1096645"/>
              <a:gd name="T17" fmla="*/ 135924 h 485140"/>
              <a:gd name="T18" fmla="*/ 355884 w 1096645"/>
              <a:gd name="T19" fmla="*/ 128102 h 485140"/>
              <a:gd name="T20" fmla="*/ 150474 w 1096645"/>
              <a:gd name="T21" fmla="*/ 488655 h 485140"/>
              <a:gd name="T22" fmla="*/ 828911 w 1096645"/>
              <a:gd name="T23" fmla="*/ 476585 h 485140"/>
              <a:gd name="T24" fmla="*/ 918040 w 1096645"/>
              <a:gd name="T25" fmla="*/ 320424 h 485140"/>
              <a:gd name="T26" fmla="*/ 839052 w 1096645"/>
              <a:gd name="T27" fmla="*/ 272052 h 485140"/>
              <a:gd name="T28" fmla="*/ 776054 w 1096645"/>
              <a:gd name="T29" fmla="*/ 384602 h 485140"/>
              <a:gd name="T30" fmla="*/ 316309 w 1096645"/>
              <a:gd name="T31" fmla="*/ 389428 h 485140"/>
              <a:gd name="T32" fmla="*/ 468537 w 1096645"/>
              <a:gd name="T33" fmla="*/ 119513 h 485140"/>
              <a:gd name="T34" fmla="*/ 1088731 w 1096645"/>
              <a:gd name="T35" fmla="*/ 72217 h 485140"/>
              <a:gd name="T36" fmla="*/ 1088731 w 1096645"/>
              <a:gd name="T37" fmla="*/ 69761 h 485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96645"/>
              <a:gd name="T58" fmla="*/ 0 h 485140"/>
              <a:gd name="T59" fmla="*/ 1096645 w 1096645"/>
              <a:gd name="T60" fmla="*/ 485140 h 485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96645" h="485140">
                <a:moveTo>
                  <a:pt x="1096327" y="69215"/>
                </a:moveTo>
                <a:lnTo>
                  <a:pt x="357238" y="13906"/>
                </a:lnTo>
                <a:lnTo>
                  <a:pt x="285242" y="8280"/>
                </a:lnTo>
                <a:lnTo>
                  <a:pt x="233819" y="3886"/>
                </a:lnTo>
                <a:lnTo>
                  <a:pt x="192697" y="0"/>
                </a:lnTo>
                <a:lnTo>
                  <a:pt x="0" y="70485"/>
                </a:lnTo>
                <a:lnTo>
                  <a:pt x="192697" y="140957"/>
                </a:lnTo>
                <a:lnTo>
                  <a:pt x="226453" y="137490"/>
                </a:lnTo>
                <a:lnTo>
                  <a:pt x="254977" y="134861"/>
                </a:lnTo>
                <a:lnTo>
                  <a:pt x="358368" y="127101"/>
                </a:lnTo>
                <a:lnTo>
                  <a:pt x="151523" y="484835"/>
                </a:lnTo>
                <a:lnTo>
                  <a:pt x="834694" y="472859"/>
                </a:lnTo>
                <a:lnTo>
                  <a:pt x="924445" y="317919"/>
                </a:lnTo>
                <a:lnTo>
                  <a:pt x="844905" y="269925"/>
                </a:lnTo>
                <a:lnTo>
                  <a:pt x="781469" y="381596"/>
                </a:lnTo>
                <a:lnTo>
                  <a:pt x="318516" y="386384"/>
                </a:lnTo>
                <a:lnTo>
                  <a:pt x="471805" y="118579"/>
                </a:lnTo>
                <a:lnTo>
                  <a:pt x="1096327" y="71653"/>
                </a:lnTo>
                <a:lnTo>
                  <a:pt x="1096327" y="69215"/>
                </a:lnTo>
                <a:close/>
              </a:path>
            </a:pathLst>
          </a:custGeom>
          <a:solidFill>
            <a:srgbClr val="FDB91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grpSp>
        <p:nvGrpSpPr>
          <p:cNvPr id="8197" name="object 6">
            <a:extLst>
              <a:ext uri="{FF2B5EF4-FFF2-40B4-BE49-F238E27FC236}">
                <a16:creationId xmlns:a16="http://schemas.microsoft.com/office/drawing/2014/main" id="{E826B405-1FA5-40DD-A2D5-60CC601C8BE6}"/>
              </a:ext>
            </a:extLst>
          </p:cNvPr>
          <p:cNvGrpSpPr>
            <a:grpSpLocks/>
          </p:cNvGrpSpPr>
          <p:nvPr/>
        </p:nvGrpSpPr>
        <p:grpSpPr bwMode="auto">
          <a:xfrm>
            <a:off x="37785" y="179480"/>
            <a:ext cx="11417405" cy="6673798"/>
            <a:chOff x="20904" y="181256"/>
            <a:chExt cx="11489057" cy="6729169"/>
          </a:xfrm>
        </p:grpSpPr>
        <p:pic>
          <p:nvPicPr>
            <p:cNvPr id="8207" name="object 7">
              <a:extLst>
                <a:ext uri="{FF2B5EF4-FFF2-40B4-BE49-F238E27FC236}">
                  <a16:creationId xmlns:a16="http://schemas.microsoft.com/office/drawing/2014/main" id="{00C1E9D3-70F0-4768-9F16-8BCD26FE1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4" y="1358519"/>
              <a:ext cx="1087818" cy="555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object 9">
              <a:extLst>
                <a:ext uri="{FF2B5EF4-FFF2-40B4-BE49-F238E27FC236}">
                  <a16:creationId xmlns:a16="http://schemas.microsoft.com/office/drawing/2014/main" id="{9EEB235A-F285-47CE-8409-08B2F2C52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104" y="204902"/>
              <a:ext cx="82956" cy="11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object 10">
              <a:extLst>
                <a:ext uri="{FF2B5EF4-FFF2-40B4-BE49-F238E27FC236}">
                  <a16:creationId xmlns:a16="http://schemas.microsoft.com/office/drawing/2014/main" id="{4B31E934-D4D8-4271-961E-003CA94343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954" y="204342"/>
              <a:ext cx="67805"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object 11">
              <a:extLst>
                <a:ext uri="{FF2B5EF4-FFF2-40B4-BE49-F238E27FC236}">
                  <a16:creationId xmlns:a16="http://schemas.microsoft.com/office/drawing/2014/main" id="{6E0AAB00-70CD-406F-85BE-4446EC75F1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388" y="204902"/>
              <a:ext cx="6545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object 12">
              <a:extLst>
                <a:ext uri="{FF2B5EF4-FFF2-40B4-BE49-F238E27FC236}">
                  <a16:creationId xmlns:a16="http://schemas.microsoft.com/office/drawing/2014/main" id="{1FE3AFCE-98C7-43D1-819B-97E26CAB7E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2471" y="204900"/>
              <a:ext cx="13103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object 13">
              <a:extLst>
                <a:ext uri="{FF2B5EF4-FFF2-40B4-BE49-F238E27FC236}">
                  <a16:creationId xmlns:a16="http://schemas.microsoft.com/office/drawing/2014/main" id="{DE4D3CFF-5148-40E3-B05C-5A01CEC663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1457"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object 14">
              <a:extLst>
                <a:ext uri="{FF2B5EF4-FFF2-40B4-BE49-F238E27FC236}">
                  <a16:creationId xmlns:a16="http://schemas.microsoft.com/office/drawing/2014/main" id="{DC9BFEE3-73C6-4F41-BB12-1C626749A6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9758" y="204904"/>
              <a:ext cx="700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object 15">
              <a:extLst>
                <a:ext uri="{FF2B5EF4-FFF2-40B4-BE49-F238E27FC236}">
                  <a16:creationId xmlns:a16="http://schemas.microsoft.com/office/drawing/2014/main" id="{01C7B4D5-9B92-474A-ADA7-02CCF4500E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2110" y="204905"/>
              <a:ext cx="89230"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object 16">
              <a:extLst>
                <a:ext uri="{FF2B5EF4-FFF2-40B4-BE49-F238E27FC236}">
                  <a16:creationId xmlns:a16="http://schemas.microsoft.com/office/drawing/2014/main" id="{B26B2EB5-663D-4ACC-A725-EBCF6A90A4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05176"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object 17">
              <a:extLst>
                <a:ext uri="{FF2B5EF4-FFF2-40B4-BE49-F238E27FC236}">
                  <a16:creationId xmlns:a16="http://schemas.microsoft.com/office/drawing/2014/main" id="{A7437197-BF73-4008-806C-6F9EF011DA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32977"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object 18">
              <a:extLst>
                <a:ext uri="{FF2B5EF4-FFF2-40B4-BE49-F238E27FC236}">
                  <a16:creationId xmlns:a16="http://schemas.microsoft.com/office/drawing/2014/main" id="{57A7EE1F-FD71-4EC4-867F-820FC403652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5324" y="204905"/>
              <a:ext cx="84924" cy="9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object 19">
              <a:extLst>
                <a:ext uri="{FF2B5EF4-FFF2-40B4-BE49-F238E27FC236}">
                  <a16:creationId xmlns:a16="http://schemas.microsoft.com/office/drawing/2014/main" id="{3E1B4E5A-00E3-4D16-B853-62ED142B26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82913" y="204906"/>
              <a:ext cx="92506" cy="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object 20">
              <a:extLst>
                <a:ext uri="{FF2B5EF4-FFF2-40B4-BE49-F238E27FC236}">
                  <a16:creationId xmlns:a16="http://schemas.microsoft.com/office/drawing/2014/main" id="{C334F3EA-4F1D-447A-AED7-B5A4CCEBF95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12068" y="204900"/>
              <a:ext cx="13102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object 21">
              <a:extLst>
                <a:ext uri="{FF2B5EF4-FFF2-40B4-BE49-F238E27FC236}">
                  <a16:creationId xmlns:a16="http://schemas.microsoft.com/office/drawing/2014/main" id="{4E53E2DA-979A-4561-AB2B-7C8E9DD0FE2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87981" y="204342"/>
              <a:ext cx="70027"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object 22">
              <a:extLst>
                <a:ext uri="{FF2B5EF4-FFF2-40B4-BE49-F238E27FC236}">
                  <a16:creationId xmlns:a16="http://schemas.microsoft.com/office/drawing/2014/main" id="{89556F3C-5936-4358-9055-11BFCA371D9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03403"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object 23">
              <a:extLst>
                <a:ext uri="{FF2B5EF4-FFF2-40B4-BE49-F238E27FC236}">
                  <a16:creationId xmlns:a16="http://schemas.microsoft.com/office/drawing/2014/main" id="{54CEA820-14D8-4AEE-A9A4-308C6648F26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31192"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3" name="object 24">
              <a:extLst>
                <a:ext uri="{FF2B5EF4-FFF2-40B4-BE49-F238E27FC236}">
                  <a16:creationId xmlns:a16="http://schemas.microsoft.com/office/drawing/2014/main" id="{4243132E-0B34-46D4-8F99-22E305708AF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50546"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4" name="object 25">
              <a:extLst>
                <a:ext uri="{FF2B5EF4-FFF2-40B4-BE49-F238E27FC236}">
                  <a16:creationId xmlns:a16="http://schemas.microsoft.com/office/drawing/2014/main" id="{1495C9C8-2DC6-4542-8902-32E90DD73E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59712"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5" name="object 26">
              <a:extLst>
                <a:ext uri="{FF2B5EF4-FFF2-40B4-BE49-F238E27FC236}">
                  <a16:creationId xmlns:a16="http://schemas.microsoft.com/office/drawing/2014/main" id="{D4B4C713-0433-44DC-B92B-1E3ACF63958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92393"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6" name="object 27">
              <a:extLst>
                <a:ext uri="{FF2B5EF4-FFF2-40B4-BE49-F238E27FC236}">
                  <a16:creationId xmlns:a16="http://schemas.microsoft.com/office/drawing/2014/main" id="{41DE60E0-BE1B-400D-A897-FAD5ECA078A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08485"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object 28">
              <a:extLst>
                <a:ext uri="{FF2B5EF4-FFF2-40B4-BE49-F238E27FC236}">
                  <a16:creationId xmlns:a16="http://schemas.microsoft.com/office/drawing/2014/main" id="{2508526F-6A69-44F6-9D12-D0592E10B9A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851472"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object 29">
              <a:extLst>
                <a:ext uri="{FF2B5EF4-FFF2-40B4-BE49-F238E27FC236}">
                  <a16:creationId xmlns:a16="http://schemas.microsoft.com/office/drawing/2014/main" id="{B932CA8A-69A6-47AE-88AE-EECBC43B20B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70826"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object 30">
              <a:extLst>
                <a:ext uri="{FF2B5EF4-FFF2-40B4-BE49-F238E27FC236}">
                  <a16:creationId xmlns:a16="http://schemas.microsoft.com/office/drawing/2014/main" id="{1142108D-C7D3-4FB8-A5AE-F7586AF4552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286918"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0" name="object 31">
              <a:extLst>
                <a:ext uri="{FF2B5EF4-FFF2-40B4-BE49-F238E27FC236}">
                  <a16:creationId xmlns:a16="http://schemas.microsoft.com/office/drawing/2014/main" id="{DE04838F-B465-4AD7-AF2C-0538FD938F9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528093" y="204905"/>
              <a:ext cx="883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1" name="object 32">
              <a:extLst>
                <a:ext uri="{FF2B5EF4-FFF2-40B4-BE49-F238E27FC236}">
                  <a16:creationId xmlns:a16="http://schemas.microsoft.com/office/drawing/2014/main" id="{61073909-E3E6-4922-A3E3-43813E0DEB4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761159"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2" name="object 33">
              <a:extLst>
                <a:ext uri="{FF2B5EF4-FFF2-40B4-BE49-F238E27FC236}">
                  <a16:creationId xmlns:a16="http://schemas.microsoft.com/office/drawing/2014/main" id="{C4571A1A-6735-4A85-910F-C2D63DD6B1D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081764" y="204906"/>
              <a:ext cx="92494" cy="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3" name="object 34">
              <a:extLst>
                <a:ext uri="{FF2B5EF4-FFF2-40B4-BE49-F238E27FC236}">
                  <a16:creationId xmlns:a16="http://schemas.microsoft.com/office/drawing/2014/main" id="{4EDBA013-59A3-44D0-AF0B-FB3D291DDE9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316535" y="204905"/>
              <a:ext cx="883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4" name="object 35">
              <a:extLst>
                <a:ext uri="{FF2B5EF4-FFF2-40B4-BE49-F238E27FC236}">
                  <a16:creationId xmlns:a16="http://schemas.microsoft.com/office/drawing/2014/main" id="{283E16F6-A07B-4116-A627-391C93B56B4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549595" y="204902"/>
              <a:ext cx="6545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5" name="object 36">
              <a:extLst>
                <a:ext uri="{FF2B5EF4-FFF2-40B4-BE49-F238E27FC236}">
                  <a16:creationId xmlns:a16="http://schemas.microsoft.com/office/drawing/2014/main" id="{9BB083B4-4A0C-4FFD-8525-113B400473B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758362"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6" name="object 37">
              <a:extLst>
                <a:ext uri="{FF2B5EF4-FFF2-40B4-BE49-F238E27FC236}">
                  <a16:creationId xmlns:a16="http://schemas.microsoft.com/office/drawing/2014/main" id="{6483F3E3-BE17-4B2E-987C-B597243A2A77}"/>
                </a:ext>
              </a:extLst>
            </p:cNvPr>
            <p:cNvSpPr>
              <a:spLocks/>
            </p:cNvSpPr>
            <p:nvPr/>
          </p:nvSpPr>
          <p:spPr bwMode="auto">
            <a:xfrm>
              <a:off x="10995628" y="181256"/>
              <a:ext cx="34925" cy="114300"/>
            </a:xfrm>
            <a:custGeom>
              <a:avLst/>
              <a:gdLst>
                <a:gd name="T0" fmla="*/ 30035 w 34925"/>
                <a:gd name="T1" fmla="*/ 0 h 114300"/>
                <a:gd name="T2" fmla="*/ 27254 w 34925"/>
                <a:gd name="T3" fmla="*/ 0 h 114300"/>
                <a:gd name="T4" fmla="*/ 25946 w 34925"/>
                <a:gd name="T5" fmla="*/ 469 h 114300"/>
                <a:gd name="T6" fmla="*/ 24815 w 34925"/>
                <a:gd name="T7" fmla="*/ 1384 h 114300"/>
                <a:gd name="T8" fmla="*/ 23685 w 34925"/>
                <a:gd name="T9" fmla="*/ 2501 h 114300"/>
                <a:gd name="T10" fmla="*/ 23114 w 34925"/>
                <a:gd name="T11" fmla="*/ 3937 h 114300"/>
                <a:gd name="T12" fmla="*/ 23114 w 34925"/>
                <a:gd name="T13" fmla="*/ 7378 h 114300"/>
                <a:gd name="T14" fmla="*/ 23685 w 34925"/>
                <a:gd name="T15" fmla="*/ 8763 h 114300"/>
                <a:gd name="T16" fmla="*/ 25768 w 34925"/>
                <a:gd name="T17" fmla="*/ 10795 h 114300"/>
                <a:gd name="T18" fmla="*/ 27089 w 34925"/>
                <a:gd name="T19" fmla="*/ 11264 h 114300"/>
                <a:gd name="T20" fmla="*/ 30213 w 34925"/>
                <a:gd name="T21" fmla="*/ 11264 h 114300"/>
                <a:gd name="T22" fmla="*/ 34317 w 34925"/>
                <a:gd name="T23" fmla="*/ 3937 h 114300"/>
                <a:gd name="T24" fmla="*/ 33782 w 34925"/>
                <a:gd name="T25" fmla="*/ 2603 h 114300"/>
                <a:gd name="T26" fmla="*/ 32651 w 34925"/>
                <a:gd name="T27" fmla="*/ 1384 h 114300"/>
                <a:gd name="T28" fmla="*/ 31343 w 34925"/>
                <a:gd name="T29" fmla="*/ 469 h 114300"/>
                <a:gd name="T30" fmla="*/ 30035 w 34925"/>
                <a:gd name="T31" fmla="*/ 0 h 114300"/>
                <a:gd name="T32" fmla="*/ 32791 w 34925"/>
                <a:gd name="T33" fmla="*/ 23647 h 114300"/>
                <a:gd name="T34" fmla="*/ 1562 w 34925"/>
                <a:gd name="T35" fmla="*/ 23647 h 114300"/>
                <a:gd name="T36" fmla="*/ 1041 w 34925"/>
                <a:gd name="T37" fmla="*/ 31432 h 114300"/>
                <a:gd name="T38" fmla="*/ 11620 w 34925"/>
                <a:gd name="T39" fmla="*/ 31851 h 114300"/>
                <a:gd name="T40" fmla="*/ 11620 w 34925"/>
                <a:gd name="T41" fmla="*/ 105321 h 114300"/>
                <a:gd name="T42" fmla="*/ 1168 w 34925"/>
                <a:gd name="T43" fmla="*/ 105740 h 114300"/>
                <a:gd name="T44" fmla="*/ 1689 w 34925"/>
                <a:gd name="T45" fmla="*/ 114084 h 114300"/>
                <a:gd name="T46" fmla="*/ 32524 w 34925"/>
                <a:gd name="T47" fmla="*/ 114084 h 114300"/>
                <a:gd name="T48" fmla="*/ 33045 w 34925"/>
                <a:gd name="T49" fmla="*/ 106299 h 114300"/>
                <a:gd name="T50" fmla="*/ 22593 w 34925"/>
                <a:gd name="T51" fmla="*/ 105879 h 114300"/>
                <a:gd name="T52" fmla="*/ 22593 w 34925"/>
                <a:gd name="T53" fmla="*/ 32410 h 114300"/>
                <a:gd name="T54" fmla="*/ 32791 w 34925"/>
                <a:gd name="T55" fmla="*/ 31991 h 114300"/>
                <a:gd name="T56" fmla="*/ 32791 w 34925"/>
                <a:gd name="T57" fmla="*/ 23647 h 114300"/>
                <a:gd name="T58" fmla="*/ 6959 w 34925"/>
                <a:gd name="T59" fmla="*/ 0 h 114300"/>
                <a:gd name="T60" fmla="*/ 4089 w 34925"/>
                <a:gd name="T61" fmla="*/ 0 h 114300"/>
                <a:gd name="T62" fmla="*/ 2819 w 34925"/>
                <a:gd name="T63" fmla="*/ 469 h 114300"/>
                <a:gd name="T64" fmla="*/ 1689 w 34925"/>
                <a:gd name="T65" fmla="*/ 1384 h 114300"/>
                <a:gd name="T66" fmla="*/ 558 w 34925"/>
                <a:gd name="T67" fmla="*/ 2501 h 114300"/>
                <a:gd name="T68" fmla="*/ 0 w 34925"/>
                <a:gd name="T69" fmla="*/ 3937 h 114300"/>
                <a:gd name="T70" fmla="*/ 0 w 34925"/>
                <a:gd name="T71" fmla="*/ 7378 h 114300"/>
                <a:gd name="T72" fmla="*/ 558 w 34925"/>
                <a:gd name="T73" fmla="*/ 8763 h 114300"/>
                <a:gd name="T74" fmla="*/ 1689 w 34925"/>
                <a:gd name="T75" fmla="*/ 9880 h 114300"/>
                <a:gd name="T76" fmla="*/ 2654 w 34925"/>
                <a:gd name="T77" fmla="*/ 10795 h 114300"/>
                <a:gd name="T78" fmla="*/ 3911 w 34925"/>
                <a:gd name="T79" fmla="*/ 11264 h 114300"/>
                <a:gd name="T80" fmla="*/ 7124 w 34925"/>
                <a:gd name="T81" fmla="*/ 11264 h 114300"/>
                <a:gd name="T82" fmla="*/ 11064 w 34925"/>
                <a:gd name="T83" fmla="*/ 3937 h 114300"/>
                <a:gd name="T84" fmla="*/ 10528 w 34925"/>
                <a:gd name="T85" fmla="*/ 2603 h 114300"/>
                <a:gd name="T86" fmla="*/ 9398 w 34925"/>
                <a:gd name="T87" fmla="*/ 1384 h 114300"/>
                <a:gd name="T88" fmla="*/ 8267 w 34925"/>
                <a:gd name="T89" fmla="*/ 469 h 114300"/>
                <a:gd name="T90" fmla="*/ 6959 w 34925"/>
                <a:gd name="T91" fmla="*/ 0 h 1143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925"/>
                <a:gd name="T139" fmla="*/ 0 h 114300"/>
                <a:gd name="T140" fmla="*/ 34925 w 34925"/>
                <a:gd name="T141" fmla="*/ 114300 h 1143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925" h="114300">
                  <a:moveTo>
                    <a:pt x="30035" y="0"/>
                  </a:moveTo>
                  <a:lnTo>
                    <a:pt x="27254" y="0"/>
                  </a:lnTo>
                  <a:lnTo>
                    <a:pt x="25946" y="469"/>
                  </a:lnTo>
                  <a:lnTo>
                    <a:pt x="24815" y="1384"/>
                  </a:lnTo>
                  <a:lnTo>
                    <a:pt x="23685" y="2501"/>
                  </a:lnTo>
                  <a:lnTo>
                    <a:pt x="23114" y="3937"/>
                  </a:lnTo>
                  <a:lnTo>
                    <a:pt x="23114" y="7378"/>
                  </a:lnTo>
                  <a:lnTo>
                    <a:pt x="23685" y="8763"/>
                  </a:lnTo>
                  <a:lnTo>
                    <a:pt x="25768" y="10795"/>
                  </a:lnTo>
                  <a:lnTo>
                    <a:pt x="27089" y="11264"/>
                  </a:lnTo>
                  <a:lnTo>
                    <a:pt x="30213" y="11264"/>
                  </a:lnTo>
                  <a:lnTo>
                    <a:pt x="34317" y="3937"/>
                  </a:lnTo>
                  <a:lnTo>
                    <a:pt x="33782" y="2603"/>
                  </a:lnTo>
                  <a:lnTo>
                    <a:pt x="32651" y="1384"/>
                  </a:lnTo>
                  <a:lnTo>
                    <a:pt x="31343" y="469"/>
                  </a:lnTo>
                  <a:lnTo>
                    <a:pt x="30035" y="0"/>
                  </a:lnTo>
                  <a:close/>
                </a:path>
                <a:path w="34925" h="114300">
                  <a:moveTo>
                    <a:pt x="32791" y="23647"/>
                  </a:moveTo>
                  <a:lnTo>
                    <a:pt x="1562" y="23647"/>
                  </a:lnTo>
                  <a:lnTo>
                    <a:pt x="1041" y="31432"/>
                  </a:lnTo>
                  <a:lnTo>
                    <a:pt x="11620" y="31851"/>
                  </a:lnTo>
                  <a:lnTo>
                    <a:pt x="11620" y="105321"/>
                  </a:lnTo>
                  <a:lnTo>
                    <a:pt x="1168" y="105740"/>
                  </a:lnTo>
                  <a:lnTo>
                    <a:pt x="1689" y="114084"/>
                  </a:lnTo>
                  <a:lnTo>
                    <a:pt x="32524" y="114084"/>
                  </a:lnTo>
                  <a:lnTo>
                    <a:pt x="33045" y="106299"/>
                  </a:lnTo>
                  <a:lnTo>
                    <a:pt x="22593" y="105879"/>
                  </a:lnTo>
                  <a:lnTo>
                    <a:pt x="22593" y="32410"/>
                  </a:lnTo>
                  <a:lnTo>
                    <a:pt x="32791" y="31991"/>
                  </a:lnTo>
                  <a:lnTo>
                    <a:pt x="32791" y="23647"/>
                  </a:lnTo>
                  <a:close/>
                </a:path>
                <a:path w="34925" h="114300">
                  <a:moveTo>
                    <a:pt x="6959" y="0"/>
                  </a:moveTo>
                  <a:lnTo>
                    <a:pt x="4089" y="0"/>
                  </a:lnTo>
                  <a:lnTo>
                    <a:pt x="2819" y="469"/>
                  </a:lnTo>
                  <a:lnTo>
                    <a:pt x="1689" y="1384"/>
                  </a:lnTo>
                  <a:lnTo>
                    <a:pt x="558" y="2501"/>
                  </a:lnTo>
                  <a:lnTo>
                    <a:pt x="0" y="3937"/>
                  </a:lnTo>
                  <a:lnTo>
                    <a:pt x="0" y="7378"/>
                  </a:lnTo>
                  <a:lnTo>
                    <a:pt x="558" y="8763"/>
                  </a:lnTo>
                  <a:lnTo>
                    <a:pt x="1689" y="9880"/>
                  </a:lnTo>
                  <a:lnTo>
                    <a:pt x="2654" y="10795"/>
                  </a:lnTo>
                  <a:lnTo>
                    <a:pt x="3911" y="11264"/>
                  </a:lnTo>
                  <a:lnTo>
                    <a:pt x="7124" y="11264"/>
                  </a:lnTo>
                  <a:lnTo>
                    <a:pt x="11064" y="3937"/>
                  </a:lnTo>
                  <a:lnTo>
                    <a:pt x="10528" y="2603"/>
                  </a:lnTo>
                  <a:lnTo>
                    <a:pt x="9398" y="1384"/>
                  </a:lnTo>
                  <a:lnTo>
                    <a:pt x="8267" y="469"/>
                  </a:lnTo>
                  <a:lnTo>
                    <a:pt x="6959"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pic>
          <p:nvPicPr>
            <p:cNvPr id="8237" name="object 38">
              <a:extLst>
                <a:ext uri="{FF2B5EF4-FFF2-40B4-BE49-F238E27FC236}">
                  <a16:creationId xmlns:a16="http://schemas.microsoft.com/office/drawing/2014/main" id="{C2A862B6-5757-437E-8530-A239EE4BF59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419563"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8" name="object 39">
              <a:extLst>
                <a:ext uri="{FF2B5EF4-FFF2-40B4-BE49-F238E27FC236}">
                  <a16:creationId xmlns:a16="http://schemas.microsoft.com/office/drawing/2014/main" id="{C9B1D2F6-2360-4D1B-8B2E-C13BA630116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179570" y="204905"/>
              <a:ext cx="89230"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1" name="Rectangle 91">
            <a:extLst>
              <a:ext uri="{FF2B5EF4-FFF2-40B4-BE49-F238E27FC236}">
                <a16:creationId xmlns:a16="http://schemas.microsoft.com/office/drawing/2014/main" id="{2AEE99B4-2F6B-4723-BD21-D05461FA17B6}"/>
              </a:ext>
            </a:extLst>
          </p:cNvPr>
          <p:cNvSpPr>
            <a:spLocks noChangeArrowheads="1"/>
          </p:cNvSpPr>
          <p:nvPr/>
        </p:nvSpPr>
        <p:spPr bwMode="auto">
          <a:xfrm>
            <a:off x="11565397" y="6255013"/>
            <a:ext cx="340158"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uk-UA" sz="2380" b="1" dirty="0">
                <a:solidFill>
                  <a:schemeClr val="bg1"/>
                </a:solidFill>
                <a:latin typeface="Bandera Pro" pitchFamily="18" charset="0"/>
              </a:rPr>
              <a:t>3</a:t>
            </a:r>
            <a:endParaRPr lang="ru-RU" altLang="uk-UA" sz="2380" b="1" dirty="0">
              <a:solidFill>
                <a:schemeClr val="bg1"/>
              </a:solidFill>
              <a:latin typeface="Bandera Pro" pitchFamily="18" charset="0"/>
            </a:endParaRPr>
          </a:p>
        </p:txBody>
      </p:sp>
      <p:pic>
        <p:nvPicPr>
          <p:cNvPr id="8205" name="object 8">
            <a:extLst>
              <a:ext uri="{FF2B5EF4-FFF2-40B4-BE49-F238E27FC236}">
                <a16:creationId xmlns:a16="http://schemas.microsoft.com/office/drawing/2014/main" id="{3606CB06-71A6-4034-BA28-12F8CD9FAA26}"/>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50818" y="0"/>
            <a:ext cx="10793950" cy="39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93DBA204-2F78-418D-8565-FD1591564293}"/>
              </a:ext>
            </a:extLst>
          </p:cNvPr>
          <p:cNvSpPr txBox="1"/>
          <p:nvPr/>
        </p:nvSpPr>
        <p:spPr>
          <a:xfrm>
            <a:off x="4077645" y="28339"/>
            <a:ext cx="8041934" cy="335343"/>
          </a:xfrm>
          <a:prstGeom prst="rect">
            <a:avLst/>
          </a:prstGeom>
          <a:noFill/>
        </p:spPr>
        <p:txBody>
          <a:bodyPr>
            <a:spAutoFit/>
          </a:bodyPr>
          <a:lstStyle/>
          <a:p>
            <a:pPr>
              <a:defRPr/>
            </a:pP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A</a:t>
            </a:r>
            <a:r>
              <a:rPr lang="uk-UA" sz="1587" spc="99">
                <a:solidFill>
                  <a:prstClr val="white"/>
                </a:solidFill>
                <a:latin typeface="Bandera Pro" panose="02060504040200020004" pitchFamily="18" charset="0"/>
                <a:cs typeface="Arial" panose="020B0604020202020204" pitchFamily="34" charset="0"/>
              </a:rPr>
              <a:t> T E  </a:t>
            </a: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A</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S </a:t>
            </a:r>
            <a:r>
              <a:rPr lang="en-GB" sz="1587" spc="99">
                <a:solidFill>
                  <a:prstClr val="white"/>
                </a:solidFill>
                <a:latin typeface="Bandera Pro" panose="02060504040200020004" pitchFamily="18" charset="0"/>
                <a:cs typeface="Arial" panose="020B0604020202020204" pitchFamily="34" charset="0"/>
              </a:rPr>
              <a:t>T</a:t>
            </a:r>
            <a:r>
              <a:rPr lang="uk-UA" sz="1587" spc="99">
                <a:solidFill>
                  <a:prstClr val="white"/>
                </a:solidFill>
                <a:latin typeface="Bandera Pro" panose="02060504040200020004" pitchFamily="18" charset="0"/>
                <a:cs typeface="Arial" panose="020B0604020202020204" pitchFamily="34" charset="0"/>
              </a:rPr>
              <a:t> I </a:t>
            </a:r>
            <a:r>
              <a:rPr lang="en-GB" sz="1587" spc="99">
                <a:solidFill>
                  <a:prstClr val="white"/>
                </a:solidFill>
                <a:latin typeface="Bandera Pro" panose="02060504040200020004" pitchFamily="18" charset="0"/>
                <a:cs typeface="Arial" panose="020B0604020202020204" pitchFamily="34" charset="0"/>
              </a:rPr>
              <a:t>C</a:t>
            </a:r>
            <a:r>
              <a:rPr lang="uk-UA" sz="1587" spc="99">
                <a:solidFill>
                  <a:prstClr val="white"/>
                </a:solidFill>
                <a:latin typeface="Bandera Pro" panose="02060504040200020004" pitchFamily="18" charset="0"/>
                <a:cs typeface="Arial" panose="020B0604020202020204" pitchFamily="34" charset="0"/>
              </a:rPr>
              <a:t> S  </a:t>
            </a: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E </a:t>
            </a:r>
            <a:r>
              <a:rPr lang="en-GB" sz="1587" spc="99">
                <a:solidFill>
                  <a:prstClr val="white"/>
                </a:solidFill>
                <a:latin typeface="Bandera Pro" panose="02060504040200020004" pitchFamily="18" charset="0"/>
                <a:cs typeface="Arial" panose="020B0604020202020204" pitchFamily="34" charset="0"/>
              </a:rPr>
              <a:t>R</a:t>
            </a:r>
            <a:r>
              <a:rPr lang="uk-UA" sz="1587" spc="99">
                <a:solidFill>
                  <a:prstClr val="white"/>
                </a:solidFill>
                <a:latin typeface="Bandera Pro" panose="02060504040200020004" pitchFamily="18" charset="0"/>
                <a:cs typeface="Arial" panose="020B0604020202020204" pitchFamily="34" charset="0"/>
              </a:rPr>
              <a:t> V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C </a:t>
            </a:r>
            <a:r>
              <a:rPr lang="en-GB" sz="1587" spc="99">
                <a:solidFill>
                  <a:prstClr val="white"/>
                </a:solidFill>
                <a:latin typeface="Bandera Pro" panose="02060504040200020004" pitchFamily="18" charset="0"/>
                <a:cs typeface="Arial" panose="020B0604020202020204" pitchFamily="34" charset="0"/>
              </a:rPr>
              <a:t>E</a:t>
            </a:r>
            <a:r>
              <a:rPr lang="uk-UA" sz="1587" spc="99">
                <a:solidFill>
                  <a:prstClr val="white"/>
                </a:solidFill>
                <a:latin typeface="Bandera Pro" panose="02060504040200020004" pitchFamily="18" charset="0"/>
                <a:cs typeface="Arial" panose="020B0604020202020204" pitchFamily="34" charset="0"/>
              </a:rPr>
              <a:t>  </a:t>
            </a:r>
            <a:r>
              <a:rPr lang="en-GB" sz="1587" spc="99">
                <a:solidFill>
                  <a:prstClr val="white"/>
                </a:solidFill>
                <a:latin typeface="Bandera Pro" panose="02060504040200020004" pitchFamily="18" charset="0"/>
                <a:cs typeface="Arial" panose="020B0604020202020204" pitchFamily="34" charset="0"/>
              </a:rPr>
              <a:t>O</a:t>
            </a:r>
            <a:r>
              <a:rPr lang="uk-UA" sz="1587" spc="99">
                <a:solidFill>
                  <a:prstClr val="white"/>
                </a:solidFill>
                <a:latin typeface="Bandera Pro" panose="02060504040200020004" pitchFamily="18" charset="0"/>
                <a:cs typeface="Arial" panose="020B0604020202020204" pitchFamily="34" charset="0"/>
              </a:rPr>
              <a:t>F  </a:t>
            </a:r>
            <a:r>
              <a:rPr lang="en-GB" sz="1587" spc="99">
                <a:solidFill>
                  <a:prstClr val="white"/>
                </a:solidFill>
                <a:latin typeface="Bandera Pro" panose="02060504040200020004" pitchFamily="18" charset="0"/>
                <a:cs typeface="Arial" panose="020B0604020202020204" pitchFamily="34" charset="0"/>
              </a:rPr>
              <a:t>U</a:t>
            </a:r>
            <a:r>
              <a:rPr lang="uk-UA" sz="1587" spc="99">
                <a:solidFill>
                  <a:prstClr val="white"/>
                </a:solidFill>
                <a:latin typeface="Bandera Pro" panose="02060504040200020004" pitchFamily="18" charset="0"/>
                <a:cs typeface="Arial" panose="020B0604020202020204" pitchFamily="34" charset="0"/>
              </a:rPr>
              <a:t> K </a:t>
            </a:r>
            <a:r>
              <a:rPr lang="en-GB" sz="1587" spc="99">
                <a:solidFill>
                  <a:prstClr val="white"/>
                </a:solidFill>
                <a:latin typeface="Bandera Pro" panose="02060504040200020004" pitchFamily="18" charset="0"/>
                <a:cs typeface="Arial" panose="020B0604020202020204" pitchFamily="34" charset="0"/>
              </a:rPr>
              <a:t>R</a:t>
            </a:r>
            <a:r>
              <a:rPr lang="uk-UA" sz="1587" spc="99">
                <a:solidFill>
                  <a:prstClr val="white"/>
                </a:solidFill>
                <a:latin typeface="Bandera Pro" panose="02060504040200020004" pitchFamily="18" charset="0"/>
                <a:cs typeface="Arial" panose="020B0604020202020204" pitchFamily="34" charset="0"/>
              </a:rPr>
              <a:t> A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N </a:t>
            </a:r>
            <a:r>
              <a:rPr lang="en-GB" sz="1587" spc="99">
                <a:solidFill>
                  <a:prstClr val="white"/>
                </a:solidFill>
                <a:latin typeface="Bandera Pro" panose="02060504040200020004" pitchFamily="18" charset="0"/>
                <a:cs typeface="Arial" panose="020B0604020202020204" pitchFamily="34" charset="0"/>
              </a:rPr>
              <a:t>E</a:t>
            </a:r>
            <a:endParaRPr lang="uk-UA" sz="1587" spc="99">
              <a:solidFill>
                <a:prstClr val="white"/>
              </a:solidFill>
              <a:latin typeface="Bandera Pro" panose="02060504040200020004" pitchFamily="18" charset="0"/>
              <a:cs typeface="Arial" panose="020B0604020202020204" pitchFamily="34" charset="0"/>
            </a:endParaRPr>
          </a:p>
        </p:txBody>
      </p:sp>
      <p:sp>
        <p:nvSpPr>
          <p:cNvPr id="2" name="Прямокутник 1">
            <a:extLst>
              <a:ext uri="{FF2B5EF4-FFF2-40B4-BE49-F238E27FC236}">
                <a16:creationId xmlns:a16="http://schemas.microsoft.com/office/drawing/2014/main" id="{B1426022-76A9-4663-9200-71F3779E2713}"/>
              </a:ext>
            </a:extLst>
          </p:cNvPr>
          <p:cNvSpPr/>
          <p:nvPr/>
        </p:nvSpPr>
        <p:spPr>
          <a:xfrm>
            <a:off x="1118819" y="357954"/>
            <a:ext cx="10753582" cy="6140142"/>
          </a:xfrm>
          <a:prstGeom prst="rect">
            <a:avLst/>
          </a:prstGeom>
        </p:spPr>
        <p:txBody>
          <a:bodyPr wrap="square">
            <a:spAutoFit/>
          </a:bodyPr>
          <a:lstStyle/>
          <a:p>
            <a:pPr fontAlgn="base"/>
            <a:r>
              <a:rPr lang="en-US" sz="2400" b="1" dirty="0">
                <a:solidFill>
                  <a:srgbClr val="000066"/>
                </a:solidFill>
              </a:rPr>
              <a:t>The main changes in the legislation that have been </a:t>
            </a:r>
            <a:endParaRPr lang="uk-UA" sz="2400" b="1" dirty="0">
              <a:solidFill>
                <a:srgbClr val="000066"/>
              </a:solidFill>
            </a:endParaRPr>
          </a:p>
          <a:p>
            <a:pPr fontAlgn="base"/>
            <a:r>
              <a:rPr lang="en-US" sz="2400" b="1" dirty="0">
                <a:solidFill>
                  <a:srgbClr val="000066"/>
                </a:solidFill>
              </a:rPr>
              <a:t> implemented</a:t>
            </a:r>
            <a:r>
              <a:rPr lang="uk-UA" sz="2400" b="1" dirty="0">
                <a:solidFill>
                  <a:srgbClr val="000066"/>
                </a:solidFill>
              </a:rPr>
              <a:t> </a:t>
            </a:r>
            <a:r>
              <a:rPr lang="en-US" sz="2400" b="1" dirty="0">
                <a:solidFill>
                  <a:srgbClr val="000066"/>
                </a:solidFill>
              </a:rPr>
              <a:t>by the Law of Ukraine </a:t>
            </a:r>
            <a:r>
              <a:rPr lang="uk-UA" sz="2400" b="1" dirty="0">
                <a:solidFill>
                  <a:srgbClr val="000066"/>
                </a:solidFill>
              </a:rPr>
              <a:t>«</a:t>
            </a:r>
            <a:r>
              <a:rPr lang="en-US" sz="2400" b="1" dirty="0">
                <a:solidFill>
                  <a:srgbClr val="000066"/>
                </a:solidFill>
              </a:rPr>
              <a:t>On Official Statistics</a:t>
            </a:r>
            <a:r>
              <a:rPr lang="uk-UA" sz="2400" b="1" dirty="0">
                <a:solidFill>
                  <a:srgbClr val="000066"/>
                </a:solidFill>
              </a:rPr>
              <a:t>»</a:t>
            </a:r>
            <a:endParaRPr lang="uk-UA" sz="2000" dirty="0">
              <a:solidFill>
                <a:srgbClr val="000066"/>
              </a:solidFill>
            </a:endParaRPr>
          </a:p>
          <a:p>
            <a:pPr fontAlgn="base"/>
            <a:endParaRPr lang="uk-UA" sz="2000" dirty="0">
              <a:solidFill>
                <a:srgbClr val="000066"/>
              </a:solidFill>
            </a:endParaRPr>
          </a:p>
          <a:p>
            <a:pPr fontAlgn="base"/>
            <a:r>
              <a:rPr lang="en-US" sz="2000" dirty="0">
                <a:solidFill>
                  <a:srgbClr val="000066"/>
                </a:solidFill>
              </a:rPr>
              <a:t>The concept of </a:t>
            </a:r>
            <a:r>
              <a:rPr lang="uk-UA" sz="2000" dirty="0">
                <a:solidFill>
                  <a:srgbClr val="000066"/>
                </a:solidFill>
              </a:rPr>
              <a:t>«</a:t>
            </a:r>
            <a:r>
              <a:rPr lang="en-US" sz="2000" dirty="0">
                <a:solidFill>
                  <a:srgbClr val="000066"/>
                </a:solidFill>
              </a:rPr>
              <a:t>Official statistics</a:t>
            </a:r>
            <a:r>
              <a:rPr lang="uk-UA" sz="2000" dirty="0">
                <a:solidFill>
                  <a:srgbClr val="000066"/>
                </a:solidFill>
              </a:rPr>
              <a:t>»</a:t>
            </a:r>
            <a:r>
              <a:rPr lang="en-US" sz="2000" dirty="0">
                <a:solidFill>
                  <a:srgbClr val="000066"/>
                </a:solidFill>
              </a:rPr>
              <a:t> was introduced (Article 1).</a:t>
            </a:r>
            <a:endParaRPr lang="uk-UA" sz="2000" dirty="0">
              <a:solidFill>
                <a:srgbClr val="000066"/>
              </a:solidFill>
            </a:endParaRPr>
          </a:p>
          <a:p>
            <a:pPr fontAlgn="base">
              <a:spcBef>
                <a:spcPts val="600"/>
              </a:spcBef>
            </a:pPr>
            <a:r>
              <a:rPr lang="en-US" sz="2000" dirty="0">
                <a:solidFill>
                  <a:srgbClr val="000066"/>
                </a:solidFill>
              </a:rPr>
              <a:t>Adherence to the principles of the European Statistics Code </a:t>
            </a:r>
            <a:endParaRPr lang="uk-UA" sz="2000" dirty="0">
              <a:solidFill>
                <a:srgbClr val="000066"/>
              </a:solidFill>
            </a:endParaRPr>
          </a:p>
          <a:p>
            <a:pPr fontAlgn="base"/>
            <a:r>
              <a:rPr lang="en-US" sz="2000" dirty="0">
                <a:solidFill>
                  <a:srgbClr val="000066"/>
                </a:solidFill>
              </a:rPr>
              <a:t>of Practice Fixed at the statutory level of </a:t>
            </a:r>
            <a:r>
              <a:rPr lang="uk-UA" sz="2000" dirty="0">
                <a:solidFill>
                  <a:srgbClr val="000066"/>
                </a:solidFill>
              </a:rPr>
              <a:t> </a:t>
            </a:r>
            <a:r>
              <a:rPr lang="en-US" sz="2000" dirty="0">
                <a:solidFill>
                  <a:srgbClr val="000066"/>
                </a:solidFill>
              </a:rPr>
              <a:t>by all members </a:t>
            </a:r>
            <a:endParaRPr lang="uk-UA" sz="2000" dirty="0">
              <a:solidFill>
                <a:srgbClr val="000066"/>
              </a:solidFill>
            </a:endParaRPr>
          </a:p>
          <a:p>
            <a:pPr fontAlgn="base"/>
            <a:r>
              <a:rPr lang="en-US" sz="2000" dirty="0">
                <a:solidFill>
                  <a:srgbClr val="000066"/>
                </a:solidFill>
              </a:rPr>
              <a:t>of the national statistical system is fixed at the </a:t>
            </a:r>
          </a:p>
          <a:p>
            <a:pPr fontAlgn="base"/>
            <a:r>
              <a:rPr lang="en-US" sz="2000" dirty="0">
                <a:solidFill>
                  <a:srgbClr val="000066"/>
                </a:solidFill>
              </a:rPr>
              <a:t>legislation level (Article 5).</a:t>
            </a:r>
            <a:endParaRPr lang="uk-UA" sz="2000" dirty="0">
              <a:solidFill>
                <a:srgbClr val="000066"/>
              </a:solidFill>
            </a:endParaRPr>
          </a:p>
          <a:p>
            <a:pPr fontAlgn="base"/>
            <a:r>
              <a:rPr lang="uk-UA" sz="2000" dirty="0">
                <a:solidFill>
                  <a:srgbClr val="000066"/>
                </a:solidFill>
              </a:rPr>
              <a:t>               </a:t>
            </a:r>
            <a:r>
              <a:rPr lang="en-US" sz="2000" dirty="0">
                <a:solidFill>
                  <a:srgbClr val="000066"/>
                </a:solidFill>
              </a:rPr>
              <a:t>It envisages the following:</a:t>
            </a:r>
            <a:endParaRPr lang="uk-UA" sz="2000" dirty="0">
              <a:solidFill>
                <a:srgbClr val="000066"/>
              </a:solidFill>
            </a:endParaRPr>
          </a:p>
          <a:p>
            <a:pPr marL="342900" indent="-342900" fontAlgn="base">
              <a:buFont typeface="Wingdings" panose="05000000000000000000" pitchFamily="2" charset="2"/>
              <a:buChar char="v"/>
            </a:pPr>
            <a:r>
              <a:rPr lang="en-US" sz="2000" dirty="0">
                <a:solidFill>
                  <a:srgbClr val="000066"/>
                </a:solidFill>
              </a:rPr>
              <a:t>the right of state statistics authorities to get free access to available administrative data (Article 8);</a:t>
            </a:r>
            <a:endParaRPr lang="uk-UA" sz="2000" dirty="0">
              <a:solidFill>
                <a:srgbClr val="000066"/>
              </a:solidFill>
            </a:endParaRPr>
          </a:p>
          <a:p>
            <a:pPr marL="342900" indent="-342900" fontAlgn="base">
              <a:buFont typeface="Wingdings" panose="05000000000000000000" pitchFamily="2" charset="2"/>
              <a:buChar char="v"/>
            </a:pPr>
            <a:r>
              <a:rPr lang="en-US" sz="2000" dirty="0">
                <a:solidFill>
                  <a:srgbClr val="000066"/>
                </a:solidFill>
              </a:rPr>
              <a:t>provision of reporting by respondents exclusively in electronic form (Article 10);</a:t>
            </a:r>
            <a:endParaRPr lang="uk-UA" sz="2000" dirty="0">
              <a:solidFill>
                <a:srgbClr val="000066"/>
              </a:solidFill>
            </a:endParaRPr>
          </a:p>
          <a:p>
            <a:pPr marL="342900" indent="-342900" fontAlgn="base">
              <a:buFont typeface="Wingdings" panose="05000000000000000000" pitchFamily="2" charset="2"/>
              <a:buChar char="v"/>
            </a:pPr>
            <a:r>
              <a:rPr lang="en-US" sz="2000" dirty="0">
                <a:solidFill>
                  <a:srgbClr val="000066"/>
                </a:solidFill>
              </a:rPr>
              <a:t>conduct of the experimental state statistical observations (Article 12);</a:t>
            </a:r>
            <a:endParaRPr lang="uk-UA" sz="2000" dirty="0">
              <a:solidFill>
                <a:srgbClr val="000066"/>
              </a:solidFill>
            </a:endParaRPr>
          </a:p>
          <a:p>
            <a:pPr marL="342900" indent="-342900" fontAlgn="base">
              <a:buFont typeface="Wingdings" panose="05000000000000000000" pitchFamily="2" charset="2"/>
              <a:buChar char="v"/>
            </a:pPr>
            <a:r>
              <a:rPr lang="en-US" sz="2000" dirty="0">
                <a:solidFill>
                  <a:srgbClr val="000066"/>
                </a:solidFill>
              </a:rPr>
              <a:t>coordination of the state statistical activity by the State Statistics Service of Ukraine (hereinafter referred to as SSSU) (Article 21);</a:t>
            </a:r>
            <a:endParaRPr lang="uk-UA" sz="2000" dirty="0">
              <a:solidFill>
                <a:srgbClr val="000066"/>
              </a:solidFill>
            </a:endParaRPr>
          </a:p>
          <a:p>
            <a:pPr marL="342900" indent="-342900" fontAlgn="base">
              <a:buFont typeface="Wingdings" panose="05000000000000000000" pitchFamily="2" charset="2"/>
              <a:buChar char="v"/>
            </a:pPr>
            <a:r>
              <a:rPr lang="en-US" sz="2000" dirty="0">
                <a:solidFill>
                  <a:srgbClr val="000066"/>
                </a:solidFill>
              </a:rPr>
              <a:t>setting up the National Council on Statistics (Article 20)</a:t>
            </a:r>
            <a:r>
              <a:rPr lang="uk-UA" sz="2000" dirty="0">
                <a:solidFill>
                  <a:srgbClr val="000066"/>
                </a:solidFill>
              </a:rPr>
              <a:t>.</a:t>
            </a:r>
            <a:r>
              <a:rPr lang="en-US" sz="2000" dirty="0">
                <a:solidFill>
                  <a:srgbClr val="000066"/>
                </a:solidFill>
              </a:rPr>
              <a:t>  The Regulation on the National Council on Statistics was approved by resolution</a:t>
            </a:r>
            <a:r>
              <a:rPr lang="uk-UA" sz="2000" dirty="0">
                <a:solidFill>
                  <a:srgbClr val="000066"/>
                </a:solidFill>
              </a:rPr>
              <a:t> </a:t>
            </a:r>
            <a:r>
              <a:rPr lang="en-US" sz="2000" dirty="0">
                <a:solidFill>
                  <a:srgbClr val="000066"/>
                </a:solidFill>
              </a:rPr>
              <a:t>No. 1039 of the Cabinet of Ministers dated September 29,</a:t>
            </a:r>
            <a:r>
              <a:rPr lang="uk-UA" sz="2000" dirty="0">
                <a:solidFill>
                  <a:srgbClr val="000066"/>
                </a:solidFill>
              </a:rPr>
              <a:t> 2023</a:t>
            </a:r>
            <a:r>
              <a:rPr lang="en-US" sz="2000" dirty="0">
                <a:solidFill>
                  <a:srgbClr val="000066"/>
                </a:solidFill>
              </a:rPr>
              <a:t>;</a:t>
            </a:r>
            <a:endParaRPr lang="uk-UA" sz="2000" dirty="0">
              <a:solidFill>
                <a:srgbClr val="000066"/>
              </a:solidFill>
            </a:endParaRPr>
          </a:p>
          <a:p>
            <a:pPr marL="342900" indent="-342900" fontAlgn="base">
              <a:buFont typeface="Wingdings" panose="05000000000000000000" pitchFamily="2" charset="2"/>
              <a:buChar char="v"/>
            </a:pPr>
            <a:r>
              <a:rPr lang="en-US" sz="2000" dirty="0">
                <a:solidFill>
                  <a:srgbClr val="000066"/>
                </a:solidFill>
              </a:rPr>
              <a:t>harmonization of activities of state statistics authorities and other official statistics producers on issues related to statistical confidentiality (Articles 29-32).</a:t>
            </a:r>
            <a:endParaRPr lang="uk-UA" sz="2000" dirty="0">
              <a:solidFill>
                <a:srgbClr val="000066"/>
              </a:solidFill>
            </a:endParaRPr>
          </a:p>
        </p:txBody>
      </p:sp>
      <p:pic>
        <p:nvPicPr>
          <p:cNvPr id="3" name="Рисунок 2">
            <a:extLst>
              <a:ext uri="{FF2B5EF4-FFF2-40B4-BE49-F238E27FC236}">
                <a16:creationId xmlns:a16="http://schemas.microsoft.com/office/drawing/2014/main" id="{067F0DA4-214F-D81C-E7F1-899BF1232EC9}"/>
              </a:ext>
            </a:extLst>
          </p:cNvPr>
          <p:cNvPicPr>
            <a:picLocks noChangeAspect="1"/>
          </p:cNvPicPr>
          <p:nvPr/>
        </p:nvPicPr>
        <p:blipFill>
          <a:blip r:embed="rId29"/>
          <a:stretch>
            <a:fillRect/>
          </a:stretch>
        </p:blipFill>
        <p:spPr>
          <a:xfrm>
            <a:off x="8882262" y="1235720"/>
            <a:ext cx="2656985" cy="1746019"/>
          </a:xfrm>
          <a:prstGeom prst="rect">
            <a:avLst/>
          </a:prstGeom>
        </p:spPr>
      </p:pic>
    </p:spTree>
    <p:extLst>
      <p:ext uri="{BB962C8B-B14F-4D97-AF65-F5344CB8AC3E}">
        <p14:creationId xmlns:p14="http://schemas.microsoft.com/office/powerpoint/2010/main" val="2867230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2">
            <a:extLst>
              <a:ext uri="{FF2B5EF4-FFF2-40B4-BE49-F238E27FC236}">
                <a16:creationId xmlns:a16="http://schemas.microsoft.com/office/drawing/2014/main" id="{9C9A8F40-2EB0-4180-AA35-625E6C17279A}"/>
              </a:ext>
            </a:extLst>
          </p:cNvPr>
          <p:cNvSpPr>
            <a:spLocks/>
          </p:cNvSpPr>
          <p:nvPr/>
        </p:nvSpPr>
        <p:spPr bwMode="auto">
          <a:xfrm>
            <a:off x="11195418" y="5902352"/>
            <a:ext cx="952500" cy="936756"/>
          </a:xfrm>
          <a:custGeom>
            <a:avLst/>
            <a:gdLst>
              <a:gd name="T0" fmla="*/ 955483 w 961390"/>
              <a:gd name="T1" fmla="*/ 0 h 944879"/>
              <a:gd name="T2" fmla="*/ 906822 w 961390"/>
              <a:gd name="T3" fmla="*/ 1224 h 944879"/>
              <a:gd name="T4" fmla="*/ 858792 w 961390"/>
              <a:gd name="T5" fmla="*/ 4847 h 944879"/>
              <a:gd name="T6" fmla="*/ 811452 w 961390"/>
              <a:gd name="T7" fmla="*/ 10822 h 944879"/>
              <a:gd name="T8" fmla="*/ 764860 w 961390"/>
              <a:gd name="T9" fmla="*/ 19091 h 944879"/>
              <a:gd name="T10" fmla="*/ 719074 w 961390"/>
              <a:gd name="T11" fmla="*/ 29582 h 944879"/>
              <a:gd name="T12" fmla="*/ 674153 w 961390"/>
              <a:gd name="T13" fmla="*/ 42250 h 944879"/>
              <a:gd name="T14" fmla="*/ 630154 w 961390"/>
              <a:gd name="T15" fmla="*/ 57029 h 944879"/>
              <a:gd name="T16" fmla="*/ 587135 w 961390"/>
              <a:gd name="T17" fmla="*/ 73862 h 944879"/>
              <a:gd name="T18" fmla="*/ 545155 w 961390"/>
              <a:gd name="T19" fmla="*/ 92696 h 944879"/>
              <a:gd name="T20" fmla="*/ 504273 w 961390"/>
              <a:gd name="T21" fmla="*/ 113466 h 944879"/>
              <a:gd name="T22" fmla="*/ 464544 w 961390"/>
              <a:gd name="T23" fmla="*/ 136114 h 944879"/>
              <a:gd name="T24" fmla="*/ 426028 w 961390"/>
              <a:gd name="T25" fmla="*/ 160587 h 944879"/>
              <a:gd name="T26" fmla="*/ 388784 w 961390"/>
              <a:gd name="T27" fmla="*/ 186821 h 944879"/>
              <a:gd name="T28" fmla="*/ 352870 w 961390"/>
              <a:gd name="T29" fmla="*/ 214763 h 944879"/>
              <a:gd name="T30" fmla="*/ 318343 w 961390"/>
              <a:gd name="T31" fmla="*/ 244349 h 944879"/>
              <a:gd name="T32" fmla="*/ 285262 w 961390"/>
              <a:gd name="T33" fmla="*/ 275522 h 944879"/>
              <a:gd name="T34" fmla="*/ 253684 w 961390"/>
              <a:gd name="T35" fmla="*/ 308227 h 944879"/>
              <a:gd name="T36" fmla="*/ 223668 w 961390"/>
              <a:gd name="T37" fmla="*/ 342403 h 944879"/>
              <a:gd name="T38" fmla="*/ 195271 w 961390"/>
              <a:gd name="T39" fmla="*/ 377991 h 944879"/>
              <a:gd name="T40" fmla="*/ 168554 w 961390"/>
              <a:gd name="T41" fmla="*/ 414937 h 944879"/>
              <a:gd name="T42" fmla="*/ 143573 w 961390"/>
              <a:gd name="T43" fmla="*/ 453175 h 944879"/>
              <a:gd name="T44" fmla="*/ 120385 w 961390"/>
              <a:gd name="T45" fmla="*/ 492650 h 944879"/>
              <a:gd name="T46" fmla="*/ 99052 w 961390"/>
              <a:gd name="T47" fmla="*/ 533308 h 944879"/>
              <a:gd name="T48" fmla="*/ 79629 w 961390"/>
              <a:gd name="T49" fmla="*/ 575085 h 944879"/>
              <a:gd name="T50" fmla="*/ 62172 w 961390"/>
              <a:gd name="T51" fmla="*/ 617923 h 944879"/>
              <a:gd name="T52" fmla="*/ 46745 w 961390"/>
              <a:gd name="T53" fmla="*/ 661769 h 944879"/>
              <a:gd name="T54" fmla="*/ 33404 w 961390"/>
              <a:gd name="T55" fmla="*/ 706558 h 944879"/>
              <a:gd name="T56" fmla="*/ 22203 w 961390"/>
              <a:gd name="T57" fmla="*/ 752234 h 944879"/>
              <a:gd name="T58" fmla="*/ 13205 w 961390"/>
              <a:gd name="T59" fmla="*/ 798742 h 944879"/>
              <a:gd name="T60" fmla="*/ 6468 w 961390"/>
              <a:gd name="T61" fmla="*/ 846019 h 944879"/>
              <a:gd name="T62" fmla="*/ 2045 w 961390"/>
              <a:gd name="T63" fmla="*/ 894007 h 944879"/>
              <a:gd name="T64" fmla="*/ 0 w 961390"/>
              <a:gd name="T65" fmla="*/ 942649 h 944879"/>
              <a:gd name="T66" fmla="*/ 955483 w 961390"/>
              <a:gd name="T67" fmla="*/ 942649 h 944879"/>
              <a:gd name="T68" fmla="*/ 955483 w 961390"/>
              <a:gd name="T69" fmla="*/ 0 h 9448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1390"/>
              <a:gd name="T106" fmla="*/ 0 h 944879"/>
              <a:gd name="T107" fmla="*/ 961390 w 961390"/>
              <a:gd name="T108" fmla="*/ 944879 h 9448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1390" h="944879">
                <a:moveTo>
                  <a:pt x="961186" y="0"/>
                </a:moveTo>
                <a:lnTo>
                  <a:pt x="912234" y="1224"/>
                </a:lnTo>
                <a:lnTo>
                  <a:pt x="863918" y="4859"/>
                </a:lnTo>
                <a:lnTo>
                  <a:pt x="816295" y="10846"/>
                </a:lnTo>
                <a:lnTo>
                  <a:pt x="769425" y="19127"/>
                </a:lnTo>
                <a:lnTo>
                  <a:pt x="723366" y="29642"/>
                </a:lnTo>
                <a:lnTo>
                  <a:pt x="678177" y="42334"/>
                </a:lnTo>
                <a:lnTo>
                  <a:pt x="633915" y="57143"/>
                </a:lnTo>
                <a:lnTo>
                  <a:pt x="590639" y="74012"/>
                </a:lnTo>
                <a:lnTo>
                  <a:pt x="548409" y="92882"/>
                </a:lnTo>
                <a:lnTo>
                  <a:pt x="507282" y="113694"/>
                </a:lnTo>
                <a:lnTo>
                  <a:pt x="467316" y="136390"/>
                </a:lnTo>
                <a:lnTo>
                  <a:pt x="428571" y="160911"/>
                </a:lnTo>
                <a:lnTo>
                  <a:pt x="391105" y="187199"/>
                </a:lnTo>
                <a:lnTo>
                  <a:pt x="354976" y="215195"/>
                </a:lnTo>
                <a:lnTo>
                  <a:pt x="320243" y="244841"/>
                </a:lnTo>
                <a:lnTo>
                  <a:pt x="286964" y="276078"/>
                </a:lnTo>
                <a:lnTo>
                  <a:pt x="255198" y="308849"/>
                </a:lnTo>
                <a:lnTo>
                  <a:pt x="225003" y="343093"/>
                </a:lnTo>
                <a:lnTo>
                  <a:pt x="196437" y="378753"/>
                </a:lnTo>
                <a:lnTo>
                  <a:pt x="169560" y="415771"/>
                </a:lnTo>
                <a:lnTo>
                  <a:pt x="144430" y="454087"/>
                </a:lnTo>
                <a:lnTo>
                  <a:pt x="121104" y="493643"/>
                </a:lnTo>
                <a:lnTo>
                  <a:pt x="99643" y="534382"/>
                </a:lnTo>
                <a:lnTo>
                  <a:pt x="80103" y="576243"/>
                </a:lnTo>
                <a:lnTo>
                  <a:pt x="62544" y="619169"/>
                </a:lnTo>
                <a:lnTo>
                  <a:pt x="47024" y="663101"/>
                </a:lnTo>
                <a:lnTo>
                  <a:pt x="33602" y="707981"/>
                </a:lnTo>
                <a:lnTo>
                  <a:pt x="22335" y="753751"/>
                </a:lnTo>
                <a:lnTo>
                  <a:pt x="13283" y="800351"/>
                </a:lnTo>
                <a:lnTo>
                  <a:pt x="6504" y="847723"/>
                </a:lnTo>
                <a:lnTo>
                  <a:pt x="2057" y="895808"/>
                </a:lnTo>
                <a:lnTo>
                  <a:pt x="0" y="944549"/>
                </a:lnTo>
                <a:lnTo>
                  <a:pt x="961186" y="944549"/>
                </a:lnTo>
                <a:lnTo>
                  <a:pt x="961186" y="0"/>
                </a:lnTo>
                <a:close/>
              </a:path>
            </a:pathLst>
          </a:custGeom>
          <a:solidFill>
            <a:srgbClr val="FDB91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sp>
        <p:nvSpPr>
          <p:cNvPr id="8195" name="object 3">
            <a:extLst>
              <a:ext uri="{FF2B5EF4-FFF2-40B4-BE49-F238E27FC236}">
                <a16:creationId xmlns:a16="http://schemas.microsoft.com/office/drawing/2014/main" id="{24318BCA-7AA2-4CF7-A744-692603BD697E}"/>
              </a:ext>
            </a:extLst>
          </p:cNvPr>
          <p:cNvSpPr>
            <a:spLocks/>
          </p:cNvSpPr>
          <p:nvPr/>
        </p:nvSpPr>
        <p:spPr bwMode="auto">
          <a:xfrm>
            <a:off x="319599" y="373129"/>
            <a:ext cx="766723" cy="363681"/>
          </a:xfrm>
          <a:custGeom>
            <a:avLst/>
            <a:gdLst>
              <a:gd name="T0" fmla="*/ 0 w 773430"/>
              <a:gd name="T1" fmla="*/ 0 h 366395"/>
              <a:gd name="T2" fmla="*/ 205207 w 773430"/>
              <a:gd name="T3" fmla="*/ 359633 h 366395"/>
              <a:gd name="T4" fmla="*/ 319416 w 773430"/>
              <a:gd name="T5" fmla="*/ 368211 h 366395"/>
              <a:gd name="T6" fmla="*/ 163845 w 773430"/>
              <a:gd name="T7" fmla="*/ 101721 h 366395"/>
              <a:gd name="T8" fmla="*/ 628392 w 773430"/>
              <a:gd name="T9" fmla="*/ 103775 h 366395"/>
              <a:gd name="T10" fmla="*/ 691671 w 773430"/>
              <a:gd name="T11" fmla="*/ 216027 h 366395"/>
              <a:gd name="T12" fmla="*/ 771017 w 773430"/>
              <a:gd name="T13" fmla="*/ 167785 h 366395"/>
              <a:gd name="T14" fmla="*/ 681487 w 773430"/>
              <a:gd name="T15" fmla="*/ 12036 h 366395"/>
              <a:gd name="T16" fmla="*/ 0 w 773430"/>
              <a:gd name="T17" fmla="*/ 0 h 3663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3430"/>
              <a:gd name="T28" fmla="*/ 0 h 366395"/>
              <a:gd name="T29" fmla="*/ 773430 w 773430"/>
              <a:gd name="T30" fmla="*/ 366395 h 3663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3430" h="366395">
                <a:moveTo>
                  <a:pt x="0" y="0"/>
                </a:moveTo>
                <a:lnTo>
                  <a:pt x="205714" y="357771"/>
                </a:lnTo>
                <a:lnTo>
                  <a:pt x="320205" y="366306"/>
                </a:lnTo>
                <a:lnTo>
                  <a:pt x="164249" y="101193"/>
                </a:lnTo>
                <a:lnTo>
                  <a:pt x="629945" y="103238"/>
                </a:lnTo>
                <a:lnTo>
                  <a:pt x="693381" y="214909"/>
                </a:lnTo>
                <a:lnTo>
                  <a:pt x="772922" y="166916"/>
                </a:lnTo>
                <a:lnTo>
                  <a:pt x="683171" y="11976"/>
                </a:lnTo>
                <a:lnTo>
                  <a:pt x="0" y="0"/>
                </a:lnTo>
                <a:close/>
              </a:path>
            </a:pathLst>
          </a:custGeom>
          <a:solidFill>
            <a:srgbClr val="FDB91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sp>
        <p:nvSpPr>
          <p:cNvPr id="8196" name="object 4">
            <a:extLst>
              <a:ext uri="{FF2B5EF4-FFF2-40B4-BE49-F238E27FC236}">
                <a16:creationId xmlns:a16="http://schemas.microsoft.com/office/drawing/2014/main" id="{F1A66147-4253-433D-B66D-3368564E2C87}"/>
              </a:ext>
            </a:extLst>
          </p:cNvPr>
          <p:cNvSpPr>
            <a:spLocks/>
          </p:cNvSpPr>
          <p:nvPr/>
        </p:nvSpPr>
        <p:spPr bwMode="auto">
          <a:xfrm>
            <a:off x="170034" y="714769"/>
            <a:ext cx="1086322" cy="481760"/>
          </a:xfrm>
          <a:custGeom>
            <a:avLst/>
            <a:gdLst>
              <a:gd name="T0" fmla="*/ 1088731 w 1096645"/>
              <a:gd name="T1" fmla="*/ 69761 h 485140"/>
              <a:gd name="T2" fmla="*/ 354763 w 1096645"/>
              <a:gd name="T3" fmla="*/ 14014 h 485140"/>
              <a:gd name="T4" fmla="*/ 283266 w 1096645"/>
              <a:gd name="T5" fmla="*/ 8346 h 485140"/>
              <a:gd name="T6" fmla="*/ 232199 w 1096645"/>
              <a:gd name="T7" fmla="*/ 3916 h 485140"/>
              <a:gd name="T8" fmla="*/ 191362 w 1096645"/>
              <a:gd name="T9" fmla="*/ 0 h 485140"/>
              <a:gd name="T10" fmla="*/ 0 w 1096645"/>
              <a:gd name="T11" fmla="*/ 71040 h 485140"/>
              <a:gd name="T12" fmla="*/ 191362 w 1096645"/>
              <a:gd name="T13" fmla="*/ 142067 h 485140"/>
              <a:gd name="T14" fmla="*/ 224884 w 1096645"/>
              <a:gd name="T15" fmla="*/ 138573 h 485140"/>
              <a:gd name="T16" fmla="*/ 253210 w 1096645"/>
              <a:gd name="T17" fmla="*/ 135924 h 485140"/>
              <a:gd name="T18" fmla="*/ 355884 w 1096645"/>
              <a:gd name="T19" fmla="*/ 128102 h 485140"/>
              <a:gd name="T20" fmla="*/ 150474 w 1096645"/>
              <a:gd name="T21" fmla="*/ 488655 h 485140"/>
              <a:gd name="T22" fmla="*/ 828911 w 1096645"/>
              <a:gd name="T23" fmla="*/ 476585 h 485140"/>
              <a:gd name="T24" fmla="*/ 918040 w 1096645"/>
              <a:gd name="T25" fmla="*/ 320424 h 485140"/>
              <a:gd name="T26" fmla="*/ 839052 w 1096645"/>
              <a:gd name="T27" fmla="*/ 272052 h 485140"/>
              <a:gd name="T28" fmla="*/ 776054 w 1096645"/>
              <a:gd name="T29" fmla="*/ 384602 h 485140"/>
              <a:gd name="T30" fmla="*/ 316309 w 1096645"/>
              <a:gd name="T31" fmla="*/ 389428 h 485140"/>
              <a:gd name="T32" fmla="*/ 468537 w 1096645"/>
              <a:gd name="T33" fmla="*/ 119513 h 485140"/>
              <a:gd name="T34" fmla="*/ 1088731 w 1096645"/>
              <a:gd name="T35" fmla="*/ 72217 h 485140"/>
              <a:gd name="T36" fmla="*/ 1088731 w 1096645"/>
              <a:gd name="T37" fmla="*/ 69761 h 485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96645"/>
              <a:gd name="T58" fmla="*/ 0 h 485140"/>
              <a:gd name="T59" fmla="*/ 1096645 w 1096645"/>
              <a:gd name="T60" fmla="*/ 485140 h 485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96645" h="485140">
                <a:moveTo>
                  <a:pt x="1096327" y="69215"/>
                </a:moveTo>
                <a:lnTo>
                  <a:pt x="357238" y="13906"/>
                </a:lnTo>
                <a:lnTo>
                  <a:pt x="285242" y="8280"/>
                </a:lnTo>
                <a:lnTo>
                  <a:pt x="233819" y="3886"/>
                </a:lnTo>
                <a:lnTo>
                  <a:pt x="192697" y="0"/>
                </a:lnTo>
                <a:lnTo>
                  <a:pt x="0" y="70485"/>
                </a:lnTo>
                <a:lnTo>
                  <a:pt x="192697" y="140957"/>
                </a:lnTo>
                <a:lnTo>
                  <a:pt x="226453" y="137490"/>
                </a:lnTo>
                <a:lnTo>
                  <a:pt x="254977" y="134861"/>
                </a:lnTo>
                <a:lnTo>
                  <a:pt x="358368" y="127101"/>
                </a:lnTo>
                <a:lnTo>
                  <a:pt x="151523" y="484835"/>
                </a:lnTo>
                <a:lnTo>
                  <a:pt x="834694" y="472859"/>
                </a:lnTo>
                <a:lnTo>
                  <a:pt x="924445" y="317919"/>
                </a:lnTo>
                <a:lnTo>
                  <a:pt x="844905" y="269925"/>
                </a:lnTo>
                <a:lnTo>
                  <a:pt x="781469" y="381596"/>
                </a:lnTo>
                <a:lnTo>
                  <a:pt x="318516" y="386384"/>
                </a:lnTo>
                <a:lnTo>
                  <a:pt x="471805" y="118579"/>
                </a:lnTo>
                <a:lnTo>
                  <a:pt x="1096327" y="71653"/>
                </a:lnTo>
                <a:lnTo>
                  <a:pt x="1096327" y="69215"/>
                </a:lnTo>
                <a:close/>
              </a:path>
            </a:pathLst>
          </a:custGeom>
          <a:solidFill>
            <a:srgbClr val="FDB91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grpSp>
        <p:nvGrpSpPr>
          <p:cNvPr id="8197" name="object 6">
            <a:extLst>
              <a:ext uri="{FF2B5EF4-FFF2-40B4-BE49-F238E27FC236}">
                <a16:creationId xmlns:a16="http://schemas.microsoft.com/office/drawing/2014/main" id="{E826B405-1FA5-40DD-A2D5-60CC601C8BE6}"/>
              </a:ext>
            </a:extLst>
          </p:cNvPr>
          <p:cNvGrpSpPr>
            <a:grpSpLocks/>
          </p:cNvGrpSpPr>
          <p:nvPr/>
        </p:nvGrpSpPr>
        <p:grpSpPr bwMode="auto">
          <a:xfrm>
            <a:off x="37785" y="179480"/>
            <a:ext cx="11417405" cy="6673798"/>
            <a:chOff x="20904" y="181256"/>
            <a:chExt cx="11489057" cy="6729169"/>
          </a:xfrm>
        </p:grpSpPr>
        <p:pic>
          <p:nvPicPr>
            <p:cNvPr id="8207" name="object 7">
              <a:extLst>
                <a:ext uri="{FF2B5EF4-FFF2-40B4-BE49-F238E27FC236}">
                  <a16:creationId xmlns:a16="http://schemas.microsoft.com/office/drawing/2014/main" id="{00C1E9D3-70F0-4768-9F16-8BCD26FE1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4" y="1358519"/>
              <a:ext cx="1087818" cy="555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object 9">
              <a:extLst>
                <a:ext uri="{FF2B5EF4-FFF2-40B4-BE49-F238E27FC236}">
                  <a16:creationId xmlns:a16="http://schemas.microsoft.com/office/drawing/2014/main" id="{9EEB235A-F285-47CE-8409-08B2F2C52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104" y="204902"/>
              <a:ext cx="82956" cy="11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object 10">
              <a:extLst>
                <a:ext uri="{FF2B5EF4-FFF2-40B4-BE49-F238E27FC236}">
                  <a16:creationId xmlns:a16="http://schemas.microsoft.com/office/drawing/2014/main" id="{4B31E934-D4D8-4271-961E-003CA94343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954" y="204342"/>
              <a:ext cx="67805"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object 11">
              <a:extLst>
                <a:ext uri="{FF2B5EF4-FFF2-40B4-BE49-F238E27FC236}">
                  <a16:creationId xmlns:a16="http://schemas.microsoft.com/office/drawing/2014/main" id="{6E0AAB00-70CD-406F-85BE-4446EC75F1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388" y="204902"/>
              <a:ext cx="6545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object 12">
              <a:extLst>
                <a:ext uri="{FF2B5EF4-FFF2-40B4-BE49-F238E27FC236}">
                  <a16:creationId xmlns:a16="http://schemas.microsoft.com/office/drawing/2014/main" id="{1FE3AFCE-98C7-43D1-819B-97E26CAB7E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2471" y="204900"/>
              <a:ext cx="13103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object 13">
              <a:extLst>
                <a:ext uri="{FF2B5EF4-FFF2-40B4-BE49-F238E27FC236}">
                  <a16:creationId xmlns:a16="http://schemas.microsoft.com/office/drawing/2014/main" id="{DE4D3CFF-5148-40E3-B05C-5A01CEC663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1457"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object 14">
              <a:extLst>
                <a:ext uri="{FF2B5EF4-FFF2-40B4-BE49-F238E27FC236}">
                  <a16:creationId xmlns:a16="http://schemas.microsoft.com/office/drawing/2014/main" id="{DC9BFEE3-73C6-4F41-BB12-1C626749A6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9758" y="204904"/>
              <a:ext cx="700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object 15">
              <a:extLst>
                <a:ext uri="{FF2B5EF4-FFF2-40B4-BE49-F238E27FC236}">
                  <a16:creationId xmlns:a16="http://schemas.microsoft.com/office/drawing/2014/main" id="{01C7B4D5-9B92-474A-ADA7-02CCF4500E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2110" y="204905"/>
              <a:ext cx="89230"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object 16">
              <a:extLst>
                <a:ext uri="{FF2B5EF4-FFF2-40B4-BE49-F238E27FC236}">
                  <a16:creationId xmlns:a16="http://schemas.microsoft.com/office/drawing/2014/main" id="{B26B2EB5-663D-4ACC-A725-EBCF6A90A4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05176"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object 17">
              <a:extLst>
                <a:ext uri="{FF2B5EF4-FFF2-40B4-BE49-F238E27FC236}">
                  <a16:creationId xmlns:a16="http://schemas.microsoft.com/office/drawing/2014/main" id="{A7437197-BF73-4008-806C-6F9EF011DA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32977"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object 18">
              <a:extLst>
                <a:ext uri="{FF2B5EF4-FFF2-40B4-BE49-F238E27FC236}">
                  <a16:creationId xmlns:a16="http://schemas.microsoft.com/office/drawing/2014/main" id="{57A7EE1F-FD71-4EC4-867F-820FC403652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5324" y="204905"/>
              <a:ext cx="84924" cy="9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object 19">
              <a:extLst>
                <a:ext uri="{FF2B5EF4-FFF2-40B4-BE49-F238E27FC236}">
                  <a16:creationId xmlns:a16="http://schemas.microsoft.com/office/drawing/2014/main" id="{3E1B4E5A-00E3-4D16-B853-62ED142B26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82913" y="204906"/>
              <a:ext cx="92506" cy="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object 20">
              <a:extLst>
                <a:ext uri="{FF2B5EF4-FFF2-40B4-BE49-F238E27FC236}">
                  <a16:creationId xmlns:a16="http://schemas.microsoft.com/office/drawing/2014/main" id="{C334F3EA-4F1D-447A-AED7-B5A4CCEBF95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12068" y="204900"/>
              <a:ext cx="13102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object 21">
              <a:extLst>
                <a:ext uri="{FF2B5EF4-FFF2-40B4-BE49-F238E27FC236}">
                  <a16:creationId xmlns:a16="http://schemas.microsoft.com/office/drawing/2014/main" id="{4E53E2DA-979A-4561-AB2B-7C8E9DD0FE2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87981" y="204342"/>
              <a:ext cx="70027"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object 22">
              <a:extLst>
                <a:ext uri="{FF2B5EF4-FFF2-40B4-BE49-F238E27FC236}">
                  <a16:creationId xmlns:a16="http://schemas.microsoft.com/office/drawing/2014/main" id="{89556F3C-5936-4358-9055-11BFCA371D9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03403"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object 23">
              <a:extLst>
                <a:ext uri="{FF2B5EF4-FFF2-40B4-BE49-F238E27FC236}">
                  <a16:creationId xmlns:a16="http://schemas.microsoft.com/office/drawing/2014/main" id="{54CEA820-14D8-4AEE-A9A4-308C6648F26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31192"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3" name="object 24">
              <a:extLst>
                <a:ext uri="{FF2B5EF4-FFF2-40B4-BE49-F238E27FC236}">
                  <a16:creationId xmlns:a16="http://schemas.microsoft.com/office/drawing/2014/main" id="{4243132E-0B34-46D4-8F99-22E305708AF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50546"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4" name="object 25">
              <a:extLst>
                <a:ext uri="{FF2B5EF4-FFF2-40B4-BE49-F238E27FC236}">
                  <a16:creationId xmlns:a16="http://schemas.microsoft.com/office/drawing/2014/main" id="{1495C9C8-2DC6-4542-8902-32E90DD73E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59712"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5" name="object 26">
              <a:extLst>
                <a:ext uri="{FF2B5EF4-FFF2-40B4-BE49-F238E27FC236}">
                  <a16:creationId xmlns:a16="http://schemas.microsoft.com/office/drawing/2014/main" id="{D4B4C713-0433-44DC-B92B-1E3ACF63958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92393"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6" name="object 27">
              <a:extLst>
                <a:ext uri="{FF2B5EF4-FFF2-40B4-BE49-F238E27FC236}">
                  <a16:creationId xmlns:a16="http://schemas.microsoft.com/office/drawing/2014/main" id="{41DE60E0-BE1B-400D-A897-FAD5ECA078A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08485"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object 28">
              <a:extLst>
                <a:ext uri="{FF2B5EF4-FFF2-40B4-BE49-F238E27FC236}">
                  <a16:creationId xmlns:a16="http://schemas.microsoft.com/office/drawing/2014/main" id="{2508526F-6A69-44F6-9D12-D0592E10B9A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851472"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object 29">
              <a:extLst>
                <a:ext uri="{FF2B5EF4-FFF2-40B4-BE49-F238E27FC236}">
                  <a16:creationId xmlns:a16="http://schemas.microsoft.com/office/drawing/2014/main" id="{B932CA8A-69A6-47AE-88AE-EECBC43B20B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70826"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object 30">
              <a:extLst>
                <a:ext uri="{FF2B5EF4-FFF2-40B4-BE49-F238E27FC236}">
                  <a16:creationId xmlns:a16="http://schemas.microsoft.com/office/drawing/2014/main" id="{1142108D-C7D3-4FB8-A5AE-F7586AF4552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286918"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0" name="object 31">
              <a:extLst>
                <a:ext uri="{FF2B5EF4-FFF2-40B4-BE49-F238E27FC236}">
                  <a16:creationId xmlns:a16="http://schemas.microsoft.com/office/drawing/2014/main" id="{DE04838F-B465-4AD7-AF2C-0538FD938F9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528093" y="204905"/>
              <a:ext cx="883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1" name="object 32">
              <a:extLst>
                <a:ext uri="{FF2B5EF4-FFF2-40B4-BE49-F238E27FC236}">
                  <a16:creationId xmlns:a16="http://schemas.microsoft.com/office/drawing/2014/main" id="{61073909-E3E6-4922-A3E3-43813E0DEB4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761159"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2" name="object 33">
              <a:extLst>
                <a:ext uri="{FF2B5EF4-FFF2-40B4-BE49-F238E27FC236}">
                  <a16:creationId xmlns:a16="http://schemas.microsoft.com/office/drawing/2014/main" id="{C4571A1A-6735-4A85-910F-C2D63DD6B1D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081764" y="204906"/>
              <a:ext cx="92494" cy="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3" name="object 34">
              <a:extLst>
                <a:ext uri="{FF2B5EF4-FFF2-40B4-BE49-F238E27FC236}">
                  <a16:creationId xmlns:a16="http://schemas.microsoft.com/office/drawing/2014/main" id="{4EDBA013-59A3-44D0-AF0B-FB3D291DDE9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316535" y="204905"/>
              <a:ext cx="883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4" name="object 35">
              <a:extLst>
                <a:ext uri="{FF2B5EF4-FFF2-40B4-BE49-F238E27FC236}">
                  <a16:creationId xmlns:a16="http://schemas.microsoft.com/office/drawing/2014/main" id="{283E16F6-A07B-4116-A627-391C93B56B4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549595" y="204902"/>
              <a:ext cx="6545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5" name="object 36">
              <a:extLst>
                <a:ext uri="{FF2B5EF4-FFF2-40B4-BE49-F238E27FC236}">
                  <a16:creationId xmlns:a16="http://schemas.microsoft.com/office/drawing/2014/main" id="{9BB083B4-4A0C-4FFD-8525-113B400473B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758362"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6" name="object 37">
              <a:extLst>
                <a:ext uri="{FF2B5EF4-FFF2-40B4-BE49-F238E27FC236}">
                  <a16:creationId xmlns:a16="http://schemas.microsoft.com/office/drawing/2014/main" id="{6483F3E3-BE17-4B2E-987C-B597243A2A77}"/>
                </a:ext>
              </a:extLst>
            </p:cNvPr>
            <p:cNvSpPr>
              <a:spLocks/>
            </p:cNvSpPr>
            <p:nvPr/>
          </p:nvSpPr>
          <p:spPr bwMode="auto">
            <a:xfrm>
              <a:off x="10995628" y="181256"/>
              <a:ext cx="34925" cy="114300"/>
            </a:xfrm>
            <a:custGeom>
              <a:avLst/>
              <a:gdLst>
                <a:gd name="T0" fmla="*/ 30035 w 34925"/>
                <a:gd name="T1" fmla="*/ 0 h 114300"/>
                <a:gd name="T2" fmla="*/ 27254 w 34925"/>
                <a:gd name="T3" fmla="*/ 0 h 114300"/>
                <a:gd name="T4" fmla="*/ 25946 w 34925"/>
                <a:gd name="T5" fmla="*/ 469 h 114300"/>
                <a:gd name="T6" fmla="*/ 24815 w 34925"/>
                <a:gd name="T7" fmla="*/ 1384 h 114300"/>
                <a:gd name="T8" fmla="*/ 23685 w 34925"/>
                <a:gd name="T9" fmla="*/ 2501 h 114300"/>
                <a:gd name="T10" fmla="*/ 23114 w 34925"/>
                <a:gd name="T11" fmla="*/ 3937 h 114300"/>
                <a:gd name="T12" fmla="*/ 23114 w 34925"/>
                <a:gd name="T13" fmla="*/ 7378 h 114300"/>
                <a:gd name="T14" fmla="*/ 23685 w 34925"/>
                <a:gd name="T15" fmla="*/ 8763 h 114300"/>
                <a:gd name="T16" fmla="*/ 25768 w 34925"/>
                <a:gd name="T17" fmla="*/ 10795 h 114300"/>
                <a:gd name="T18" fmla="*/ 27089 w 34925"/>
                <a:gd name="T19" fmla="*/ 11264 h 114300"/>
                <a:gd name="T20" fmla="*/ 30213 w 34925"/>
                <a:gd name="T21" fmla="*/ 11264 h 114300"/>
                <a:gd name="T22" fmla="*/ 34317 w 34925"/>
                <a:gd name="T23" fmla="*/ 3937 h 114300"/>
                <a:gd name="T24" fmla="*/ 33782 w 34925"/>
                <a:gd name="T25" fmla="*/ 2603 h 114300"/>
                <a:gd name="T26" fmla="*/ 32651 w 34925"/>
                <a:gd name="T27" fmla="*/ 1384 h 114300"/>
                <a:gd name="T28" fmla="*/ 31343 w 34925"/>
                <a:gd name="T29" fmla="*/ 469 h 114300"/>
                <a:gd name="T30" fmla="*/ 30035 w 34925"/>
                <a:gd name="T31" fmla="*/ 0 h 114300"/>
                <a:gd name="T32" fmla="*/ 32791 w 34925"/>
                <a:gd name="T33" fmla="*/ 23647 h 114300"/>
                <a:gd name="T34" fmla="*/ 1562 w 34925"/>
                <a:gd name="T35" fmla="*/ 23647 h 114300"/>
                <a:gd name="T36" fmla="*/ 1041 w 34925"/>
                <a:gd name="T37" fmla="*/ 31432 h 114300"/>
                <a:gd name="T38" fmla="*/ 11620 w 34925"/>
                <a:gd name="T39" fmla="*/ 31851 h 114300"/>
                <a:gd name="T40" fmla="*/ 11620 w 34925"/>
                <a:gd name="T41" fmla="*/ 105321 h 114300"/>
                <a:gd name="T42" fmla="*/ 1168 w 34925"/>
                <a:gd name="T43" fmla="*/ 105740 h 114300"/>
                <a:gd name="T44" fmla="*/ 1689 w 34925"/>
                <a:gd name="T45" fmla="*/ 114084 h 114300"/>
                <a:gd name="T46" fmla="*/ 32524 w 34925"/>
                <a:gd name="T47" fmla="*/ 114084 h 114300"/>
                <a:gd name="T48" fmla="*/ 33045 w 34925"/>
                <a:gd name="T49" fmla="*/ 106299 h 114300"/>
                <a:gd name="T50" fmla="*/ 22593 w 34925"/>
                <a:gd name="T51" fmla="*/ 105879 h 114300"/>
                <a:gd name="T52" fmla="*/ 22593 w 34925"/>
                <a:gd name="T53" fmla="*/ 32410 h 114300"/>
                <a:gd name="T54" fmla="*/ 32791 w 34925"/>
                <a:gd name="T55" fmla="*/ 31991 h 114300"/>
                <a:gd name="T56" fmla="*/ 32791 w 34925"/>
                <a:gd name="T57" fmla="*/ 23647 h 114300"/>
                <a:gd name="T58" fmla="*/ 6959 w 34925"/>
                <a:gd name="T59" fmla="*/ 0 h 114300"/>
                <a:gd name="T60" fmla="*/ 4089 w 34925"/>
                <a:gd name="T61" fmla="*/ 0 h 114300"/>
                <a:gd name="T62" fmla="*/ 2819 w 34925"/>
                <a:gd name="T63" fmla="*/ 469 h 114300"/>
                <a:gd name="T64" fmla="*/ 1689 w 34925"/>
                <a:gd name="T65" fmla="*/ 1384 h 114300"/>
                <a:gd name="T66" fmla="*/ 558 w 34925"/>
                <a:gd name="T67" fmla="*/ 2501 h 114300"/>
                <a:gd name="T68" fmla="*/ 0 w 34925"/>
                <a:gd name="T69" fmla="*/ 3937 h 114300"/>
                <a:gd name="T70" fmla="*/ 0 w 34925"/>
                <a:gd name="T71" fmla="*/ 7378 h 114300"/>
                <a:gd name="T72" fmla="*/ 558 w 34925"/>
                <a:gd name="T73" fmla="*/ 8763 h 114300"/>
                <a:gd name="T74" fmla="*/ 1689 w 34925"/>
                <a:gd name="T75" fmla="*/ 9880 h 114300"/>
                <a:gd name="T76" fmla="*/ 2654 w 34925"/>
                <a:gd name="T77" fmla="*/ 10795 h 114300"/>
                <a:gd name="T78" fmla="*/ 3911 w 34925"/>
                <a:gd name="T79" fmla="*/ 11264 h 114300"/>
                <a:gd name="T80" fmla="*/ 7124 w 34925"/>
                <a:gd name="T81" fmla="*/ 11264 h 114300"/>
                <a:gd name="T82" fmla="*/ 11064 w 34925"/>
                <a:gd name="T83" fmla="*/ 3937 h 114300"/>
                <a:gd name="T84" fmla="*/ 10528 w 34925"/>
                <a:gd name="T85" fmla="*/ 2603 h 114300"/>
                <a:gd name="T86" fmla="*/ 9398 w 34925"/>
                <a:gd name="T87" fmla="*/ 1384 h 114300"/>
                <a:gd name="T88" fmla="*/ 8267 w 34925"/>
                <a:gd name="T89" fmla="*/ 469 h 114300"/>
                <a:gd name="T90" fmla="*/ 6959 w 34925"/>
                <a:gd name="T91" fmla="*/ 0 h 1143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925"/>
                <a:gd name="T139" fmla="*/ 0 h 114300"/>
                <a:gd name="T140" fmla="*/ 34925 w 34925"/>
                <a:gd name="T141" fmla="*/ 114300 h 1143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925" h="114300">
                  <a:moveTo>
                    <a:pt x="30035" y="0"/>
                  </a:moveTo>
                  <a:lnTo>
                    <a:pt x="27254" y="0"/>
                  </a:lnTo>
                  <a:lnTo>
                    <a:pt x="25946" y="469"/>
                  </a:lnTo>
                  <a:lnTo>
                    <a:pt x="24815" y="1384"/>
                  </a:lnTo>
                  <a:lnTo>
                    <a:pt x="23685" y="2501"/>
                  </a:lnTo>
                  <a:lnTo>
                    <a:pt x="23114" y="3937"/>
                  </a:lnTo>
                  <a:lnTo>
                    <a:pt x="23114" y="7378"/>
                  </a:lnTo>
                  <a:lnTo>
                    <a:pt x="23685" y="8763"/>
                  </a:lnTo>
                  <a:lnTo>
                    <a:pt x="25768" y="10795"/>
                  </a:lnTo>
                  <a:lnTo>
                    <a:pt x="27089" y="11264"/>
                  </a:lnTo>
                  <a:lnTo>
                    <a:pt x="30213" y="11264"/>
                  </a:lnTo>
                  <a:lnTo>
                    <a:pt x="34317" y="3937"/>
                  </a:lnTo>
                  <a:lnTo>
                    <a:pt x="33782" y="2603"/>
                  </a:lnTo>
                  <a:lnTo>
                    <a:pt x="32651" y="1384"/>
                  </a:lnTo>
                  <a:lnTo>
                    <a:pt x="31343" y="469"/>
                  </a:lnTo>
                  <a:lnTo>
                    <a:pt x="30035" y="0"/>
                  </a:lnTo>
                  <a:close/>
                </a:path>
                <a:path w="34925" h="114300">
                  <a:moveTo>
                    <a:pt x="32791" y="23647"/>
                  </a:moveTo>
                  <a:lnTo>
                    <a:pt x="1562" y="23647"/>
                  </a:lnTo>
                  <a:lnTo>
                    <a:pt x="1041" y="31432"/>
                  </a:lnTo>
                  <a:lnTo>
                    <a:pt x="11620" y="31851"/>
                  </a:lnTo>
                  <a:lnTo>
                    <a:pt x="11620" y="105321"/>
                  </a:lnTo>
                  <a:lnTo>
                    <a:pt x="1168" y="105740"/>
                  </a:lnTo>
                  <a:lnTo>
                    <a:pt x="1689" y="114084"/>
                  </a:lnTo>
                  <a:lnTo>
                    <a:pt x="32524" y="114084"/>
                  </a:lnTo>
                  <a:lnTo>
                    <a:pt x="33045" y="106299"/>
                  </a:lnTo>
                  <a:lnTo>
                    <a:pt x="22593" y="105879"/>
                  </a:lnTo>
                  <a:lnTo>
                    <a:pt x="22593" y="32410"/>
                  </a:lnTo>
                  <a:lnTo>
                    <a:pt x="32791" y="31991"/>
                  </a:lnTo>
                  <a:lnTo>
                    <a:pt x="32791" y="23647"/>
                  </a:lnTo>
                  <a:close/>
                </a:path>
                <a:path w="34925" h="114300">
                  <a:moveTo>
                    <a:pt x="6959" y="0"/>
                  </a:moveTo>
                  <a:lnTo>
                    <a:pt x="4089" y="0"/>
                  </a:lnTo>
                  <a:lnTo>
                    <a:pt x="2819" y="469"/>
                  </a:lnTo>
                  <a:lnTo>
                    <a:pt x="1689" y="1384"/>
                  </a:lnTo>
                  <a:lnTo>
                    <a:pt x="558" y="2501"/>
                  </a:lnTo>
                  <a:lnTo>
                    <a:pt x="0" y="3937"/>
                  </a:lnTo>
                  <a:lnTo>
                    <a:pt x="0" y="7378"/>
                  </a:lnTo>
                  <a:lnTo>
                    <a:pt x="558" y="8763"/>
                  </a:lnTo>
                  <a:lnTo>
                    <a:pt x="1689" y="9880"/>
                  </a:lnTo>
                  <a:lnTo>
                    <a:pt x="2654" y="10795"/>
                  </a:lnTo>
                  <a:lnTo>
                    <a:pt x="3911" y="11264"/>
                  </a:lnTo>
                  <a:lnTo>
                    <a:pt x="7124" y="11264"/>
                  </a:lnTo>
                  <a:lnTo>
                    <a:pt x="11064" y="3937"/>
                  </a:lnTo>
                  <a:lnTo>
                    <a:pt x="10528" y="2603"/>
                  </a:lnTo>
                  <a:lnTo>
                    <a:pt x="9398" y="1384"/>
                  </a:lnTo>
                  <a:lnTo>
                    <a:pt x="8267" y="469"/>
                  </a:lnTo>
                  <a:lnTo>
                    <a:pt x="6959"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pic>
          <p:nvPicPr>
            <p:cNvPr id="8237" name="object 38">
              <a:extLst>
                <a:ext uri="{FF2B5EF4-FFF2-40B4-BE49-F238E27FC236}">
                  <a16:creationId xmlns:a16="http://schemas.microsoft.com/office/drawing/2014/main" id="{C2A862B6-5757-437E-8530-A239EE4BF59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419563"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8" name="object 39">
              <a:extLst>
                <a:ext uri="{FF2B5EF4-FFF2-40B4-BE49-F238E27FC236}">
                  <a16:creationId xmlns:a16="http://schemas.microsoft.com/office/drawing/2014/main" id="{C9B1D2F6-2360-4D1B-8B2E-C13BA630116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179570" y="204905"/>
              <a:ext cx="89230"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1" name="Rectangle 91">
            <a:extLst>
              <a:ext uri="{FF2B5EF4-FFF2-40B4-BE49-F238E27FC236}">
                <a16:creationId xmlns:a16="http://schemas.microsoft.com/office/drawing/2014/main" id="{2AEE99B4-2F6B-4723-BD21-D05461FA17B6}"/>
              </a:ext>
            </a:extLst>
          </p:cNvPr>
          <p:cNvSpPr>
            <a:spLocks noChangeArrowheads="1"/>
          </p:cNvSpPr>
          <p:nvPr/>
        </p:nvSpPr>
        <p:spPr bwMode="auto">
          <a:xfrm>
            <a:off x="11565397" y="6255013"/>
            <a:ext cx="340158"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uk-UA" sz="2380" b="1" dirty="0">
                <a:solidFill>
                  <a:schemeClr val="bg1"/>
                </a:solidFill>
                <a:latin typeface="Bandera Pro" pitchFamily="18" charset="0"/>
              </a:rPr>
              <a:t>4</a:t>
            </a:r>
            <a:endParaRPr lang="ru-RU" altLang="uk-UA" sz="2380" b="1" dirty="0">
              <a:solidFill>
                <a:schemeClr val="bg1"/>
              </a:solidFill>
              <a:latin typeface="Bandera Pro" pitchFamily="18" charset="0"/>
            </a:endParaRPr>
          </a:p>
        </p:txBody>
      </p:sp>
      <p:pic>
        <p:nvPicPr>
          <p:cNvPr id="8205" name="object 8">
            <a:extLst>
              <a:ext uri="{FF2B5EF4-FFF2-40B4-BE49-F238E27FC236}">
                <a16:creationId xmlns:a16="http://schemas.microsoft.com/office/drawing/2014/main" id="{3606CB06-71A6-4034-BA28-12F8CD9FAA26}"/>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50818" y="0"/>
            <a:ext cx="10793950" cy="39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93DBA204-2F78-418D-8565-FD1591564293}"/>
              </a:ext>
            </a:extLst>
          </p:cNvPr>
          <p:cNvSpPr txBox="1"/>
          <p:nvPr/>
        </p:nvSpPr>
        <p:spPr>
          <a:xfrm>
            <a:off x="4077645" y="28339"/>
            <a:ext cx="8041934" cy="335343"/>
          </a:xfrm>
          <a:prstGeom prst="rect">
            <a:avLst/>
          </a:prstGeom>
          <a:noFill/>
        </p:spPr>
        <p:txBody>
          <a:bodyPr>
            <a:spAutoFit/>
          </a:bodyPr>
          <a:lstStyle/>
          <a:p>
            <a:pPr>
              <a:defRPr/>
            </a:pP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A</a:t>
            </a:r>
            <a:r>
              <a:rPr lang="uk-UA" sz="1587" spc="99">
                <a:solidFill>
                  <a:prstClr val="white"/>
                </a:solidFill>
                <a:latin typeface="Bandera Pro" panose="02060504040200020004" pitchFamily="18" charset="0"/>
                <a:cs typeface="Arial" panose="020B0604020202020204" pitchFamily="34" charset="0"/>
              </a:rPr>
              <a:t> T E  </a:t>
            </a: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A</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S </a:t>
            </a:r>
            <a:r>
              <a:rPr lang="en-GB" sz="1587" spc="99">
                <a:solidFill>
                  <a:prstClr val="white"/>
                </a:solidFill>
                <a:latin typeface="Bandera Pro" panose="02060504040200020004" pitchFamily="18" charset="0"/>
                <a:cs typeface="Arial" panose="020B0604020202020204" pitchFamily="34" charset="0"/>
              </a:rPr>
              <a:t>T</a:t>
            </a:r>
            <a:r>
              <a:rPr lang="uk-UA" sz="1587" spc="99">
                <a:solidFill>
                  <a:prstClr val="white"/>
                </a:solidFill>
                <a:latin typeface="Bandera Pro" panose="02060504040200020004" pitchFamily="18" charset="0"/>
                <a:cs typeface="Arial" panose="020B0604020202020204" pitchFamily="34" charset="0"/>
              </a:rPr>
              <a:t> I </a:t>
            </a:r>
            <a:r>
              <a:rPr lang="en-GB" sz="1587" spc="99">
                <a:solidFill>
                  <a:prstClr val="white"/>
                </a:solidFill>
                <a:latin typeface="Bandera Pro" panose="02060504040200020004" pitchFamily="18" charset="0"/>
                <a:cs typeface="Arial" panose="020B0604020202020204" pitchFamily="34" charset="0"/>
              </a:rPr>
              <a:t>C</a:t>
            </a:r>
            <a:r>
              <a:rPr lang="uk-UA" sz="1587" spc="99">
                <a:solidFill>
                  <a:prstClr val="white"/>
                </a:solidFill>
                <a:latin typeface="Bandera Pro" panose="02060504040200020004" pitchFamily="18" charset="0"/>
                <a:cs typeface="Arial" panose="020B0604020202020204" pitchFamily="34" charset="0"/>
              </a:rPr>
              <a:t> S  </a:t>
            </a: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E </a:t>
            </a:r>
            <a:r>
              <a:rPr lang="en-GB" sz="1587" spc="99">
                <a:solidFill>
                  <a:prstClr val="white"/>
                </a:solidFill>
                <a:latin typeface="Bandera Pro" panose="02060504040200020004" pitchFamily="18" charset="0"/>
                <a:cs typeface="Arial" panose="020B0604020202020204" pitchFamily="34" charset="0"/>
              </a:rPr>
              <a:t>R</a:t>
            </a:r>
            <a:r>
              <a:rPr lang="uk-UA" sz="1587" spc="99">
                <a:solidFill>
                  <a:prstClr val="white"/>
                </a:solidFill>
                <a:latin typeface="Bandera Pro" panose="02060504040200020004" pitchFamily="18" charset="0"/>
                <a:cs typeface="Arial" panose="020B0604020202020204" pitchFamily="34" charset="0"/>
              </a:rPr>
              <a:t> V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C </a:t>
            </a:r>
            <a:r>
              <a:rPr lang="en-GB" sz="1587" spc="99">
                <a:solidFill>
                  <a:prstClr val="white"/>
                </a:solidFill>
                <a:latin typeface="Bandera Pro" panose="02060504040200020004" pitchFamily="18" charset="0"/>
                <a:cs typeface="Arial" panose="020B0604020202020204" pitchFamily="34" charset="0"/>
              </a:rPr>
              <a:t>E</a:t>
            </a:r>
            <a:r>
              <a:rPr lang="uk-UA" sz="1587" spc="99">
                <a:solidFill>
                  <a:prstClr val="white"/>
                </a:solidFill>
                <a:latin typeface="Bandera Pro" panose="02060504040200020004" pitchFamily="18" charset="0"/>
                <a:cs typeface="Arial" panose="020B0604020202020204" pitchFamily="34" charset="0"/>
              </a:rPr>
              <a:t>  </a:t>
            </a:r>
            <a:r>
              <a:rPr lang="en-GB" sz="1587" spc="99">
                <a:solidFill>
                  <a:prstClr val="white"/>
                </a:solidFill>
                <a:latin typeface="Bandera Pro" panose="02060504040200020004" pitchFamily="18" charset="0"/>
                <a:cs typeface="Arial" panose="020B0604020202020204" pitchFamily="34" charset="0"/>
              </a:rPr>
              <a:t>O</a:t>
            </a:r>
            <a:r>
              <a:rPr lang="uk-UA" sz="1587" spc="99">
                <a:solidFill>
                  <a:prstClr val="white"/>
                </a:solidFill>
                <a:latin typeface="Bandera Pro" panose="02060504040200020004" pitchFamily="18" charset="0"/>
                <a:cs typeface="Arial" panose="020B0604020202020204" pitchFamily="34" charset="0"/>
              </a:rPr>
              <a:t>F  </a:t>
            </a:r>
            <a:r>
              <a:rPr lang="en-GB" sz="1587" spc="99">
                <a:solidFill>
                  <a:prstClr val="white"/>
                </a:solidFill>
                <a:latin typeface="Bandera Pro" panose="02060504040200020004" pitchFamily="18" charset="0"/>
                <a:cs typeface="Arial" panose="020B0604020202020204" pitchFamily="34" charset="0"/>
              </a:rPr>
              <a:t>U</a:t>
            </a:r>
            <a:r>
              <a:rPr lang="uk-UA" sz="1587" spc="99">
                <a:solidFill>
                  <a:prstClr val="white"/>
                </a:solidFill>
                <a:latin typeface="Bandera Pro" panose="02060504040200020004" pitchFamily="18" charset="0"/>
                <a:cs typeface="Arial" panose="020B0604020202020204" pitchFamily="34" charset="0"/>
              </a:rPr>
              <a:t> K </a:t>
            </a:r>
            <a:r>
              <a:rPr lang="en-GB" sz="1587" spc="99">
                <a:solidFill>
                  <a:prstClr val="white"/>
                </a:solidFill>
                <a:latin typeface="Bandera Pro" panose="02060504040200020004" pitchFamily="18" charset="0"/>
                <a:cs typeface="Arial" panose="020B0604020202020204" pitchFamily="34" charset="0"/>
              </a:rPr>
              <a:t>R</a:t>
            </a:r>
            <a:r>
              <a:rPr lang="uk-UA" sz="1587" spc="99">
                <a:solidFill>
                  <a:prstClr val="white"/>
                </a:solidFill>
                <a:latin typeface="Bandera Pro" panose="02060504040200020004" pitchFamily="18" charset="0"/>
                <a:cs typeface="Arial" panose="020B0604020202020204" pitchFamily="34" charset="0"/>
              </a:rPr>
              <a:t> A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N </a:t>
            </a:r>
            <a:r>
              <a:rPr lang="en-GB" sz="1587" spc="99">
                <a:solidFill>
                  <a:prstClr val="white"/>
                </a:solidFill>
                <a:latin typeface="Bandera Pro" panose="02060504040200020004" pitchFamily="18" charset="0"/>
                <a:cs typeface="Arial" panose="020B0604020202020204" pitchFamily="34" charset="0"/>
              </a:rPr>
              <a:t>E</a:t>
            </a:r>
            <a:endParaRPr lang="uk-UA" sz="1587" spc="99">
              <a:solidFill>
                <a:prstClr val="white"/>
              </a:solidFill>
              <a:latin typeface="Bandera Pro" panose="02060504040200020004" pitchFamily="18" charset="0"/>
              <a:cs typeface="Arial" panose="020B0604020202020204" pitchFamily="34" charset="0"/>
            </a:endParaRPr>
          </a:p>
        </p:txBody>
      </p:sp>
      <p:sp>
        <p:nvSpPr>
          <p:cNvPr id="2" name="Прямокутник 1">
            <a:extLst>
              <a:ext uri="{FF2B5EF4-FFF2-40B4-BE49-F238E27FC236}">
                <a16:creationId xmlns:a16="http://schemas.microsoft.com/office/drawing/2014/main" id="{37F6E0E8-796A-4FE0-91B8-7713AD93F82B}"/>
              </a:ext>
            </a:extLst>
          </p:cNvPr>
          <p:cNvSpPr/>
          <p:nvPr/>
        </p:nvSpPr>
        <p:spPr>
          <a:xfrm>
            <a:off x="1231343" y="930478"/>
            <a:ext cx="10401466" cy="5324535"/>
          </a:xfrm>
          <a:prstGeom prst="rect">
            <a:avLst/>
          </a:prstGeom>
        </p:spPr>
        <p:txBody>
          <a:bodyPr wrap="square">
            <a:spAutoFit/>
          </a:bodyPr>
          <a:lstStyle/>
          <a:p>
            <a:pPr algn="just" fontAlgn="base"/>
            <a:r>
              <a:rPr lang="en-US" sz="2000" b="1" dirty="0">
                <a:solidFill>
                  <a:srgbClr val="000066"/>
                </a:solidFill>
              </a:rPr>
              <a:t>The main task </a:t>
            </a:r>
            <a:r>
              <a:rPr lang="en-US" sz="2000" dirty="0">
                <a:solidFill>
                  <a:srgbClr val="000066"/>
                </a:solidFill>
              </a:rPr>
              <a:t>of state statistics authorities is to provide the state and society with comprehensive and impartial statistical information.</a:t>
            </a:r>
            <a:endParaRPr lang="uk-UA" sz="2000" dirty="0">
              <a:solidFill>
                <a:srgbClr val="000066"/>
              </a:solidFill>
            </a:endParaRPr>
          </a:p>
          <a:p>
            <a:pPr algn="just" fontAlgn="base"/>
            <a:endParaRPr lang="uk-UA" sz="2000" dirty="0">
              <a:solidFill>
                <a:srgbClr val="000066"/>
              </a:solidFill>
            </a:endParaRPr>
          </a:p>
          <a:p>
            <a:pPr algn="just" fontAlgn="base"/>
            <a:r>
              <a:rPr lang="en-US" sz="2000" b="1" dirty="0">
                <a:solidFill>
                  <a:srgbClr val="000066"/>
                </a:solidFill>
              </a:rPr>
              <a:t>The program to develop the official statistics till 2028 </a:t>
            </a:r>
            <a:r>
              <a:rPr lang="en-US" sz="2000" dirty="0">
                <a:solidFill>
                  <a:srgbClr val="000066"/>
                </a:solidFill>
              </a:rPr>
              <a:t>was approved by Resolution</a:t>
            </a:r>
            <a:r>
              <a:rPr lang="uk-UA" sz="2000" dirty="0">
                <a:solidFill>
                  <a:srgbClr val="000066"/>
                </a:solidFill>
              </a:rPr>
              <a:t> </a:t>
            </a:r>
            <a:r>
              <a:rPr lang="en-US" sz="2000" dirty="0">
                <a:solidFill>
                  <a:srgbClr val="000066"/>
                </a:solidFill>
              </a:rPr>
              <a:t>No. 989 of the Cabinet of Ministers of Ukraine dated September 15, 2023.</a:t>
            </a:r>
            <a:endParaRPr lang="uk-UA" sz="2000" dirty="0">
              <a:solidFill>
                <a:srgbClr val="000066"/>
              </a:solidFill>
            </a:endParaRPr>
          </a:p>
          <a:p>
            <a:pPr algn="just" fontAlgn="base"/>
            <a:r>
              <a:rPr lang="en-US" sz="2000" dirty="0">
                <a:solidFill>
                  <a:srgbClr val="000066"/>
                </a:solidFill>
              </a:rPr>
              <a:t>Priority areas of development are as follows:</a:t>
            </a:r>
            <a:endParaRPr lang="uk-UA" sz="2000" dirty="0">
              <a:solidFill>
                <a:srgbClr val="000066"/>
              </a:solidFill>
            </a:endParaRPr>
          </a:p>
          <a:p>
            <a:pPr marL="342900" indent="-342900" algn="just" fontAlgn="base">
              <a:buFont typeface="Wingdings" panose="05000000000000000000" pitchFamily="2" charset="2"/>
              <a:buChar char="v"/>
            </a:pPr>
            <a:r>
              <a:rPr lang="en-US" sz="2000" dirty="0">
                <a:solidFill>
                  <a:srgbClr val="000066"/>
                </a:solidFill>
              </a:rPr>
              <a:t>Harmonization of the national statistical system with international and European norms and standards;</a:t>
            </a:r>
            <a:endParaRPr lang="uk-UA" sz="2000" dirty="0">
              <a:solidFill>
                <a:srgbClr val="000066"/>
              </a:solidFill>
            </a:endParaRPr>
          </a:p>
          <a:p>
            <a:pPr marL="342900" indent="-342900" algn="just" fontAlgn="base">
              <a:buFont typeface="Wingdings" panose="05000000000000000000" pitchFamily="2" charset="2"/>
              <a:buChar char="v"/>
            </a:pPr>
            <a:r>
              <a:rPr lang="en-US" sz="2000" dirty="0">
                <a:solidFill>
                  <a:srgbClr val="000066"/>
                </a:solidFill>
              </a:rPr>
              <a:t>Digital transformation;</a:t>
            </a:r>
            <a:endParaRPr lang="uk-UA" sz="2000" dirty="0">
              <a:solidFill>
                <a:srgbClr val="000066"/>
              </a:solidFill>
            </a:endParaRPr>
          </a:p>
          <a:p>
            <a:pPr marL="342900" indent="-342900" algn="just" fontAlgn="base">
              <a:buFont typeface="Wingdings" panose="05000000000000000000" pitchFamily="2" charset="2"/>
              <a:buChar char="v"/>
            </a:pPr>
            <a:r>
              <a:rPr lang="en-US" sz="2000" dirty="0">
                <a:solidFill>
                  <a:srgbClr val="000066"/>
                </a:solidFill>
              </a:rPr>
              <a:t>Openness and availability of information.</a:t>
            </a:r>
            <a:endParaRPr lang="uk-UA" sz="2000" dirty="0">
              <a:solidFill>
                <a:srgbClr val="000066"/>
              </a:solidFill>
            </a:endParaRPr>
          </a:p>
          <a:p>
            <a:pPr algn="just" fontAlgn="base"/>
            <a:endParaRPr lang="uk-UA" sz="2000" dirty="0">
              <a:solidFill>
                <a:srgbClr val="000066"/>
              </a:solidFill>
            </a:endParaRPr>
          </a:p>
          <a:p>
            <a:pPr algn="just" fontAlgn="base"/>
            <a:r>
              <a:rPr lang="en-US" sz="2000" dirty="0">
                <a:solidFill>
                  <a:srgbClr val="000066"/>
                </a:solidFill>
              </a:rPr>
              <a:t>Each year, SSSU makes the </a:t>
            </a:r>
            <a:r>
              <a:rPr lang="en-US" sz="2000" b="1" dirty="0">
                <a:solidFill>
                  <a:srgbClr val="000066"/>
                </a:solidFill>
              </a:rPr>
              <a:t>Inventory </a:t>
            </a:r>
            <a:r>
              <a:rPr lang="en-US" sz="2000" dirty="0">
                <a:solidFill>
                  <a:srgbClr val="000066"/>
                </a:solidFill>
              </a:rPr>
              <a:t>(review and analysis) </a:t>
            </a:r>
            <a:r>
              <a:rPr lang="en-US" sz="2000" b="1" dirty="0">
                <a:solidFill>
                  <a:srgbClr val="000066"/>
                </a:solidFill>
              </a:rPr>
              <a:t>of the state statistical observations</a:t>
            </a:r>
            <a:r>
              <a:rPr lang="en-US" sz="2000" dirty="0">
                <a:solidFill>
                  <a:srgbClr val="000066"/>
                </a:solidFill>
              </a:rPr>
              <a:t> during which the issues related to conformity of the methodology for compiling data  of state statistical observations with the legal acts of the European Union are considered.</a:t>
            </a:r>
            <a:endParaRPr lang="uk-UA" sz="2000" dirty="0">
              <a:solidFill>
                <a:srgbClr val="000066"/>
              </a:solidFill>
            </a:endParaRPr>
          </a:p>
          <a:p>
            <a:pPr algn="just" fontAlgn="base"/>
            <a:endParaRPr lang="uk-UA" sz="2000" dirty="0">
              <a:solidFill>
                <a:srgbClr val="000066"/>
              </a:solidFill>
            </a:endParaRPr>
          </a:p>
          <a:p>
            <a:pPr algn="just" fontAlgn="base"/>
            <a:r>
              <a:rPr lang="en-US" sz="2000" dirty="0">
                <a:solidFill>
                  <a:srgbClr val="000066"/>
                </a:solidFill>
              </a:rPr>
              <a:t>Since the beginning of 2023, SSSU has started preparing </a:t>
            </a:r>
            <a:r>
              <a:rPr lang="en-US" sz="2000" b="1" dirty="0">
                <a:solidFill>
                  <a:srgbClr val="000066"/>
                </a:solidFill>
              </a:rPr>
              <a:t>quality reports </a:t>
            </a:r>
            <a:r>
              <a:rPr lang="en-US" sz="2000" dirty="0">
                <a:solidFill>
                  <a:srgbClr val="000066"/>
                </a:solidFill>
              </a:rPr>
              <a:t>taking into account the European </a:t>
            </a:r>
            <a:r>
              <a:rPr lang="en-US" sz="2000" b="1" dirty="0">
                <a:solidFill>
                  <a:srgbClr val="000066"/>
                </a:solidFill>
              </a:rPr>
              <a:t>SIMS standard </a:t>
            </a:r>
            <a:r>
              <a:rPr lang="en-US" sz="2000" dirty="0">
                <a:solidFill>
                  <a:srgbClr val="000066"/>
                </a:solidFill>
              </a:rPr>
              <a:t>and administrative data quality reports.​</a:t>
            </a:r>
            <a:endParaRPr lang="uk-UA" sz="2000" dirty="0">
              <a:solidFill>
                <a:srgbClr val="000066"/>
              </a:solidFill>
            </a:endParaRPr>
          </a:p>
        </p:txBody>
      </p:sp>
    </p:spTree>
    <p:extLst>
      <p:ext uri="{BB962C8B-B14F-4D97-AF65-F5344CB8AC3E}">
        <p14:creationId xmlns:p14="http://schemas.microsoft.com/office/powerpoint/2010/main" val="3509234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2">
            <a:extLst>
              <a:ext uri="{FF2B5EF4-FFF2-40B4-BE49-F238E27FC236}">
                <a16:creationId xmlns:a16="http://schemas.microsoft.com/office/drawing/2014/main" id="{9C9A8F40-2EB0-4180-AA35-625E6C17279A}"/>
              </a:ext>
            </a:extLst>
          </p:cNvPr>
          <p:cNvSpPr>
            <a:spLocks/>
          </p:cNvSpPr>
          <p:nvPr/>
        </p:nvSpPr>
        <p:spPr bwMode="auto">
          <a:xfrm>
            <a:off x="11195418" y="5902352"/>
            <a:ext cx="952500" cy="936756"/>
          </a:xfrm>
          <a:custGeom>
            <a:avLst/>
            <a:gdLst>
              <a:gd name="T0" fmla="*/ 955483 w 961390"/>
              <a:gd name="T1" fmla="*/ 0 h 944879"/>
              <a:gd name="T2" fmla="*/ 906822 w 961390"/>
              <a:gd name="T3" fmla="*/ 1224 h 944879"/>
              <a:gd name="T4" fmla="*/ 858792 w 961390"/>
              <a:gd name="T5" fmla="*/ 4847 h 944879"/>
              <a:gd name="T6" fmla="*/ 811452 w 961390"/>
              <a:gd name="T7" fmla="*/ 10822 h 944879"/>
              <a:gd name="T8" fmla="*/ 764860 w 961390"/>
              <a:gd name="T9" fmla="*/ 19091 h 944879"/>
              <a:gd name="T10" fmla="*/ 719074 w 961390"/>
              <a:gd name="T11" fmla="*/ 29582 h 944879"/>
              <a:gd name="T12" fmla="*/ 674153 w 961390"/>
              <a:gd name="T13" fmla="*/ 42250 h 944879"/>
              <a:gd name="T14" fmla="*/ 630154 w 961390"/>
              <a:gd name="T15" fmla="*/ 57029 h 944879"/>
              <a:gd name="T16" fmla="*/ 587135 w 961390"/>
              <a:gd name="T17" fmla="*/ 73862 h 944879"/>
              <a:gd name="T18" fmla="*/ 545155 w 961390"/>
              <a:gd name="T19" fmla="*/ 92696 h 944879"/>
              <a:gd name="T20" fmla="*/ 504273 w 961390"/>
              <a:gd name="T21" fmla="*/ 113466 h 944879"/>
              <a:gd name="T22" fmla="*/ 464544 w 961390"/>
              <a:gd name="T23" fmla="*/ 136114 h 944879"/>
              <a:gd name="T24" fmla="*/ 426028 w 961390"/>
              <a:gd name="T25" fmla="*/ 160587 h 944879"/>
              <a:gd name="T26" fmla="*/ 388784 w 961390"/>
              <a:gd name="T27" fmla="*/ 186821 h 944879"/>
              <a:gd name="T28" fmla="*/ 352870 w 961390"/>
              <a:gd name="T29" fmla="*/ 214763 h 944879"/>
              <a:gd name="T30" fmla="*/ 318343 w 961390"/>
              <a:gd name="T31" fmla="*/ 244349 h 944879"/>
              <a:gd name="T32" fmla="*/ 285262 w 961390"/>
              <a:gd name="T33" fmla="*/ 275522 h 944879"/>
              <a:gd name="T34" fmla="*/ 253684 w 961390"/>
              <a:gd name="T35" fmla="*/ 308227 h 944879"/>
              <a:gd name="T36" fmla="*/ 223668 w 961390"/>
              <a:gd name="T37" fmla="*/ 342403 h 944879"/>
              <a:gd name="T38" fmla="*/ 195271 w 961390"/>
              <a:gd name="T39" fmla="*/ 377991 h 944879"/>
              <a:gd name="T40" fmla="*/ 168554 w 961390"/>
              <a:gd name="T41" fmla="*/ 414937 h 944879"/>
              <a:gd name="T42" fmla="*/ 143573 w 961390"/>
              <a:gd name="T43" fmla="*/ 453175 h 944879"/>
              <a:gd name="T44" fmla="*/ 120385 w 961390"/>
              <a:gd name="T45" fmla="*/ 492650 h 944879"/>
              <a:gd name="T46" fmla="*/ 99052 w 961390"/>
              <a:gd name="T47" fmla="*/ 533308 h 944879"/>
              <a:gd name="T48" fmla="*/ 79629 w 961390"/>
              <a:gd name="T49" fmla="*/ 575085 h 944879"/>
              <a:gd name="T50" fmla="*/ 62172 w 961390"/>
              <a:gd name="T51" fmla="*/ 617923 h 944879"/>
              <a:gd name="T52" fmla="*/ 46745 w 961390"/>
              <a:gd name="T53" fmla="*/ 661769 h 944879"/>
              <a:gd name="T54" fmla="*/ 33404 w 961390"/>
              <a:gd name="T55" fmla="*/ 706558 h 944879"/>
              <a:gd name="T56" fmla="*/ 22203 w 961390"/>
              <a:gd name="T57" fmla="*/ 752234 h 944879"/>
              <a:gd name="T58" fmla="*/ 13205 w 961390"/>
              <a:gd name="T59" fmla="*/ 798742 h 944879"/>
              <a:gd name="T60" fmla="*/ 6468 w 961390"/>
              <a:gd name="T61" fmla="*/ 846019 h 944879"/>
              <a:gd name="T62" fmla="*/ 2045 w 961390"/>
              <a:gd name="T63" fmla="*/ 894007 h 944879"/>
              <a:gd name="T64" fmla="*/ 0 w 961390"/>
              <a:gd name="T65" fmla="*/ 942649 h 944879"/>
              <a:gd name="T66" fmla="*/ 955483 w 961390"/>
              <a:gd name="T67" fmla="*/ 942649 h 944879"/>
              <a:gd name="T68" fmla="*/ 955483 w 961390"/>
              <a:gd name="T69" fmla="*/ 0 h 9448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1390"/>
              <a:gd name="T106" fmla="*/ 0 h 944879"/>
              <a:gd name="T107" fmla="*/ 961390 w 961390"/>
              <a:gd name="T108" fmla="*/ 944879 h 9448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1390" h="944879">
                <a:moveTo>
                  <a:pt x="961186" y="0"/>
                </a:moveTo>
                <a:lnTo>
                  <a:pt x="912234" y="1224"/>
                </a:lnTo>
                <a:lnTo>
                  <a:pt x="863918" y="4859"/>
                </a:lnTo>
                <a:lnTo>
                  <a:pt x="816295" y="10846"/>
                </a:lnTo>
                <a:lnTo>
                  <a:pt x="769425" y="19127"/>
                </a:lnTo>
                <a:lnTo>
                  <a:pt x="723366" y="29642"/>
                </a:lnTo>
                <a:lnTo>
                  <a:pt x="678177" y="42334"/>
                </a:lnTo>
                <a:lnTo>
                  <a:pt x="633915" y="57143"/>
                </a:lnTo>
                <a:lnTo>
                  <a:pt x="590639" y="74012"/>
                </a:lnTo>
                <a:lnTo>
                  <a:pt x="548409" y="92882"/>
                </a:lnTo>
                <a:lnTo>
                  <a:pt x="507282" y="113694"/>
                </a:lnTo>
                <a:lnTo>
                  <a:pt x="467316" y="136390"/>
                </a:lnTo>
                <a:lnTo>
                  <a:pt x="428571" y="160911"/>
                </a:lnTo>
                <a:lnTo>
                  <a:pt x="391105" y="187199"/>
                </a:lnTo>
                <a:lnTo>
                  <a:pt x="354976" y="215195"/>
                </a:lnTo>
                <a:lnTo>
                  <a:pt x="320243" y="244841"/>
                </a:lnTo>
                <a:lnTo>
                  <a:pt x="286964" y="276078"/>
                </a:lnTo>
                <a:lnTo>
                  <a:pt x="255198" y="308849"/>
                </a:lnTo>
                <a:lnTo>
                  <a:pt x="225003" y="343093"/>
                </a:lnTo>
                <a:lnTo>
                  <a:pt x="196437" y="378753"/>
                </a:lnTo>
                <a:lnTo>
                  <a:pt x="169560" y="415771"/>
                </a:lnTo>
                <a:lnTo>
                  <a:pt x="144430" y="454087"/>
                </a:lnTo>
                <a:lnTo>
                  <a:pt x="121104" y="493643"/>
                </a:lnTo>
                <a:lnTo>
                  <a:pt x="99643" y="534382"/>
                </a:lnTo>
                <a:lnTo>
                  <a:pt x="80103" y="576243"/>
                </a:lnTo>
                <a:lnTo>
                  <a:pt x="62544" y="619169"/>
                </a:lnTo>
                <a:lnTo>
                  <a:pt x="47024" y="663101"/>
                </a:lnTo>
                <a:lnTo>
                  <a:pt x="33602" y="707981"/>
                </a:lnTo>
                <a:lnTo>
                  <a:pt x="22335" y="753751"/>
                </a:lnTo>
                <a:lnTo>
                  <a:pt x="13283" y="800351"/>
                </a:lnTo>
                <a:lnTo>
                  <a:pt x="6504" y="847723"/>
                </a:lnTo>
                <a:lnTo>
                  <a:pt x="2057" y="895808"/>
                </a:lnTo>
                <a:lnTo>
                  <a:pt x="0" y="944549"/>
                </a:lnTo>
                <a:lnTo>
                  <a:pt x="961186" y="944549"/>
                </a:lnTo>
                <a:lnTo>
                  <a:pt x="961186" y="0"/>
                </a:lnTo>
                <a:close/>
              </a:path>
            </a:pathLst>
          </a:custGeom>
          <a:solidFill>
            <a:srgbClr val="FDB91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sp>
        <p:nvSpPr>
          <p:cNvPr id="8195" name="object 3">
            <a:extLst>
              <a:ext uri="{FF2B5EF4-FFF2-40B4-BE49-F238E27FC236}">
                <a16:creationId xmlns:a16="http://schemas.microsoft.com/office/drawing/2014/main" id="{24318BCA-7AA2-4CF7-A744-692603BD697E}"/>
              </a:ext>
            </a:extLst>
          </p:cNvPr>
          <p:cNvSpPr>
            <a:spLocks/>
          </p:cNvSpPr>
          <p:nvPr/>
        </p:nvSpPr>
        <p:spPr bwMode="auto">
          <a:xfrm>
            <a:off x="319599" y="373129"/>
            <a:ext cx="766723" cy="363681"/>
          </a:xfrm>
          <a:custGeom>
            <a:avLst/>
            <a:gdLst>
              <a:gd name="T0" fmla="*/ 0 w 773430"/>
              <a:gd name="T1" fmla="*/ 0 h 366395"/>
              <a:gd name="T2" fmla="*/ 205207 w 773430"/>
              <a:gd name="T3" fmla="*/ 359633 h 366395"/>
              <a:gd name="T4" fmla="*/ 319416 w 773430"/>
              <a:gd name="T5" fmla="*/ 368211 h 366395"/>
              <a:gd name="T6" fmla="*/ 163845 w 773430"/>
              <a:gd name="T7" fmla="*/ 101721 h 366395"/>
              <a:gd name="T8" fmla="*/ 628392 w 773430"/>
              <a:gd name="T9" fmla="*/ 103775 h 366395"/>
              <a:gd name="T10" fmla="*/ 691671 w 773430"/>
              <a:gd name="T11" fmla="*/ 216027 h 366395"/>
              <a:gd name="T12" fmla="*/ 771017 w 773430"/>
              <a:gd name="T13" fmla="*/ 167785 h 366395"/>
              <a:gd name="T14" fmla="*/ 681487 w 773430"/>
              <a:gd name="T15" fmla="*/ 12036 h 366395"/>
              <a:gd name="T16" fmla="*/ 0 w 773430"/>
              <a:gd name="T17" fmla="*/ 0 h 3663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3430"/>
              <a:gd name="T28" fmla="*/ 0 h 366395"/>
              <a:gd name="T29" fmla="*/ 773430 w 773430"/>
              <a:gd name="T30" fmla="*/ 366395 h 3663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3430" h="366395">
                <a:moveTo>
                  <a:pt x="0" y="0"/>
                </a:moveTo>
                <a:lnTo>
                  <a:pt x="205714" y="357771"/>
                </a:lnTo>
                <a:lnTo>
                  <a:pt x="320205" y="366306"/>
                </a:lnTo>
                <a:lnTo>
                  <a:pt x="164249" y="101193"/>
                </a:lnTo>
                <a:lnTo>
                  <a:pt x="629945" y="103238"/>
                </a:lnTo>
                <a:lnTo>
                  <a:pt x="693381" y="214909"/>
                </a:lnTo>
                <a:lnTo>
                  <a:pt x="772922" y="166916"/>
                </a:lnTo>
                <a:lnTo>
                  <a:pt x="683171" y="11976"/>
                </a:lnTo>
                <a:lnTo>
                  <a:pt x="0" y="0"/>
                </a:lnTo>
                <a:close/>
              </a:path>
            </a:pathLst>
          </a:custGeom>
          <a:solidFill>
            <a:srgbClr val="FDB91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sp>
        <p:nvSpPr>
          <p:cNvPr id="8196" name="object 4">
            <a:extLst>
              <a:ext uri="{FF2B5EF4-FFF2-40B4-BE49-F238E27FC236}">
                <a16:creationId xmlns:a16="http://schemas.microsoft.com/office/drawing/2014/main" id="{F1A66147-4253-433D-B66D-3368564E2C87}"/>
              </a:ext>
            </a:extLst>
          </p:cNvPr>
          <p:cNvSpPr>
            <a:spLocks/>
          </p:cNvSpPr>
          <p:nvPr/>
        </p:nvSpPr>
        <p:spPr bwMode="auto">
          <a:xfrm>
            <a:off x="170034" y="714769"/>
            <a:ext cx="1086322" cy="481760"/>
          </a:xfrm>
          <a:custGeom>
            <a:avLst/>
            <a:gdLst>
              <a:gd name="T0" fmla="*/ 1088731 w 1096645"/>
              <a:gd name="T1" fmla="*/ 69761 h 485140"/>
              <a:gd name="T2" fmla="*/ 354763 w 1096645"/>
              <a:gd name="T3" fmla="*/ 14014 h 485140"/>
              <a:gd name="T4" fmla="*/ 283266 w 1096645"/>
              <a:gd name="T5" fmla="*/ 8346 h 485140"/>
              <a:gd name="T6" fmla="*/ 232199 w 1096645"/>
              <a:gd name="T7" fmla="*/ 3916 h 485140"/>
              <a:gd name="T8" fmla="*/ 191362 w 1096645"/>
              <a:gd name="T9" fmla="*/ 0 h 485140"/>
              <a:gd name="T10" fmla="*/ 0 w 1096645"/>
              <a:gd name="T11" fmla="*/ 71040 h 485140"/>
              <a:gd name="T12" fmla="*/ 191362 w 1096645"/>
              <a:gd name="T13" fmla="*/ 142067 h 485140"/>
              <a:gd name="T14" fmla="*/ 224884 w 1096645"/>
              <a:gd name="T15" fmla="*/ 138573 h 485140"/>
              <a:gd name="T16" fmla="*/ 253210 w 1096645"/>
              <a:gd name="T17" fmla="*/ 135924 h 485140"/>
              <a:gd name="T18" fmla="*/ 355884 w 1096645"/>
              <a:gd name="T19" fmla="*/ 128102 h 485140"/>
              <a:gd name="T20" fmla="*/ 150474 w 1096645"/>
              <a:gd name="T21" fmla="*/ 488655 h 485140"/>
              <a:gd name="T22" fmla="*/ 828911 w 1096645"/>
              <a:gd name="T23" fmla="*/ 476585 h 485140"/>
              <a:gd name="T24" fmla="*/ 918040 w 1096645"/>
              <a:gd name="T25" fmla="*/ 320424 h 485140"/>
              <a:gd name="T26" fmla="*/ 839052 w 1096645"/>
              <a:gd name="T27" fmla="*/ 272052 h 485140"/>
              <a:gd name="T28" fmla="*/ 776054 w 1096645"/>
              <a:gd name="T29" fmla="*/ 384602 h 485140"/>
              <a:gd name="T30" fmla="*/ 316309 w 1096645"/>
              <a:gd name="T31" fmla="*/ 389428 h 485140"/>
              <a:gd name="T32" fmla="*/ 468537 w 1096645"/>
              <a:gd name="T33" fmla="*/ 119513 h 485140"/>
              <a:gd name="T34" fmla="*/ 1088731 w 1096645"/>
              <a:gd name="T35" fmla="*/ 72217 h 485140"/>
              <a:gd name="T36" fmla="*/ 1088731 w 1096645"/>
              <a:gd name="T37" fmla="*/ 69761 h 485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96645"/>
              <a:gd name="T58" fmla="*/ 0 h 485140"/>
              <a:gd name="T59" fmla="*/ 1096645 w 1096645"/>
              <a:gd name="T60" fmla="*/ 485140 h 485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96645" h="485140">
                <a:moveTo>
                  <a:pt x="1096327" y="69215"/>
                </a:moveTo>
                <a:lnTo>
                  <a:pt x="357238" y="13906"/>
                </a:lnTo>
                <a:lnTo>
                  <a:pt x="285242" y="8280"/>
                </a:lnTo>
                <a:lnTo>
                  <a:pt x="233819" y="3886"/>
                </a:lnTo>
                <a:lnTo>
                  <a:pt x="192697" y="0"/>
                </a:lnTo>
                <a:lnTo>
                  <a:pt x="0" y="70485"/>
                </a:lnTo>
                <a:lnTo>
                  <a:pt x="192697" y="140957"/>
                </a:lnTo>
                <a:lnTo>
                  <a:pt x="226453" y="137490"/>
                </a:lnTo>
                <a:lnTo>
                  <a:pt x="254977" y="134861"/>
                </a:lnTo>
                <a:lnTo>
                  <a:pt x="358368" y="127101"/>
                </a:lnTo>
                <a:lnTo>
                  <a:pt x="151523" y="484835"/>
                </a:lnTo>
                <a:lnTo>
                  <a:pt x="834694" y="472859"/>
                </a:lnTo>
                <a:lnTo>
                  <a:pt x="924445" y="317919"/>
                </a:lnTo>
                <a:lnTo>
                  <a:pt x="844905" y="269925"/>
                </a:lnTo>
                <a:lnTo>
                  <a:pt x="781469" y="381596"/>
                </a:lnTo>
                <a:lnTo>
                  <a:pt x="318516" y="386384"/>
                </a:lnTo>
                <a:lnTo>
                  <a:pt x="471805" y="118579"/>
                </a:lnTo>
                <a:lnTo>
                  <a:pt x="1096327" y="71653"/>
                </a:lnTo>
                <a:lnTo>
                  <a:pt x="1096327" y="69215"/>
                </a:lnTo>
                <a:close/>
              </a:path>
            </a:pathLst>
          </a:custGeom>
          <a:solidFill>
            <a:srgbClr val="FDB91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grpSp>
        <p:nvGrpSpPr>
          <p:cNvPr id="8197" name="object 6">
            <a:extLst>
              <a:ext uri="{FF2B5EF4-FFF2-40B4-BE49-F238E27FC236}">
                <a16:creationId xmlns:a16="http://schemas.microsoft.com/office/drawing/2014/main" id="{E826B405-1FA5-40DD-A2D5-60CC601C8BE6}"/>
              </a:ext>
            </a:extLst>
          </p:cNvPr>
          <p:cNvGrpSpPr>
            <a:grpSpLocks/>
          </p:cNvGrpSpPr>
          <p:nvPr/>
        </p:nvGrpSpPr>
        <p:grpSpPr bwMode="auto">
          <a:xfrm>
            <a:off x="37785" y="179480"/>
            <a:ext cx="11417405" cy="6673798"/>
            <a:chOff x="20904" y="181256"/>
            <a:chExt cx="11489057" cy="6729169"/>
          </a:xfrm>
        </p:grpSpPr>
        <p:pic>
          <p:nvPicPr>
            <p:cNvPr id="8207" name="object 7">
              <a:extLst>
                <a:ext uri="{FF2B5EF4-FFF2-40B4-BE49-F238E27FC236}">
                  <a16:creationId xmlns:a16="http://schemas.microsoft.com/office/drawing/2014/main" id="{00C1E9D3-70F0-4768-9F16-8BCD26FE1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4" y="1358519"/>
              <a:ext cx="1087818" cy="555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object 9">
              <a:extLst>
                <a:ext uri="{FF2B5EF4-FFF2-40B4-BE49-F238E27FC236}">
                  <a16:creationId xmlns:a16="http://schemas.microsoft.com/office/drawing/2014/main" id="{9EEB235A-F285-47CE-8409-08B2F2C52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104" y="204902"/>
              <a:ext cx="82956" cy="11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object 10">
              <a:extLst>
                <a:ext uri="{FF2B5EF4-FFF2-40B4-BE49-F238E27FC236}">
                  <a16:creationId xmlns:a16="http://schemas.microsoft.com/office/drawing/2014/main" id="{4B31E934-D4D8-4271-961E-003CA94343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954" y="204342"/>
              <a:ext cx="67805"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object 11">
              <a:extLst>
                <a:ext uri="{FF2B5EF4-FFF2-40B4-BE49-F238E27FC236}">
                  <a16:creationId xmlns:a16="http://schemas.microsoft.com/office/drawing/2014/main" id="{6E0AAB00-70CD-406F-85BE-4446EC75F1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388" y="204902"/>
              <a:ext cx="6545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object 12">
              <a:extLst>
                <a:ext uri="{FF2B5EF4-FFF2-40B4-BE49-F238E27FC236}">
                  <a16:creationId xmlns:a16="http://schemas.microsoft.com/office/drawing/2014/main" id="{1FE3AFCE-98C7-43D1-819B-97E26CAB7E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2471" y="204900"/>
              <a:ext cx="13103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object 13">
              <a:extLst>
                <a:ext uri="{FF2B5EF4-FFF2-40B4-BE49-F238E27FC236}">
                  <a16:creationId xmlns:a16="http://schemas.microsoft.com/office/drawing/2014/main" id="{DE4D3CFF-5148-40E3-B05C-5A01CEC663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1457"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object 14">
              <a:extLst>
                <a:ext uri="{FF2B5EF4-FFF2-40B4-BE49-F238E27FC236}">
                  <a16:creationId xmlns:a16="http://schemas.microsoft.com/office/drawing/2014/main" id="{DC9BFEE3-73C6-4F41-BB12-1C626749A6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9758" y="204904"/>
              <a:ext cx="700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object 15">
              <a:extLst>
                <a:ext uri="{FF2B5EF4-FFF2-40B4-BE49-F238E27FC236}">
                  <a16:creationId xmlns:a16="http://schemas.microsoft.com/office/drawing/2014/main" id="{01C7B4D5-9B92-474A-ADA7-02CCF4500E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2110" y="204905"/>
              <a:ext cx="89230"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object 16">
              <a:extLst>
                <a:ext uri="{FF2B5EF4-FFF2-40B4-BE49-F238E27FC236}">
                  <a16:creationId xmlns:a16="http://schemas.microsoft.com/office/drawing/2014/main" id="{B26B2EB5-663D-4ACC-A725-EBCF6A90A4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05176"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object 17">
              <a:extLst>
                <a:ext uri="{FF2B5EF4-FFF2-40B4-BE49-F238E27FC236}">
                  <a16:creationId xmlns:a16="http://schemas.microsoft.com/office/drawing/2014/main" id="{A7437197-BF73-4008-806C-6F9EF011DA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32977"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object 18">
              <a:extLst>
                <a:ext uri="{FF2B5EF4-FFF2-40B4-BE49-F238E27FC236}">
                  <a16:creationId xmlns:a16="http://schemas.microsoft.com/office/drawing/2014/main" id="{57A7EE1F-FD71-4EC4-867F-820FC403652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5324" y="204905"/>
              <a:ext cx="84924" cy="9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object 19">
              <a:extLst>
                <a:ext uri="{FF2B5EF4-FFF2-40B4-BE49-F238E27FC236}">
                  <a16:creationId xmlns:a16="http://schemas.microsoft.com/office/drawing/2014/main" id="{3E1B4E5A-00E3-4D16-B853-62ED142B26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82913" y="204906"/>
              <a:ext cx="92506" cy="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object 20">
              <a:extLst>
                <a:ext uri="{FF2B5EF4-FFF2-40B4-BE49-F238E27FC236}">
                  <a16:creationId xmlns:a16="http://schemas.microsoft.com/office/drawing/2014/main" id="{C334F3EA-4F1D-447A-AED7-B5A4CCEBF95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12068" y="204900"/>
              <a:ext cx="13102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object 21">
              <a:extLst>
                <a:ext uri="{FF2B5EF4-FFF2-40B4-BE49-F238E27FC236}">
                  <a16:creationId xmlns:a16="http://schemas.microsoft.com/office/drawing/2014/main" id="{4E53E2DA-979A-4561-AB2B-7C8E9DD0FE2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87981" y="204342"/>
              <a:ext cx="70027"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object 22">
              <a:extLst>
                <a:ext uri="{FF2B5EF4-FFF2-40B4-BE49-F238E27FC236}">
                  <a16:creationId xmlns:a16="http://schemas.microsoft.com/office/drawing/2014/main" id="{89556F3C-5936-4358-9055-11BFCA371D9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03403"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object 23">
              <a:extLst>
                <a:ext uri="{FF2B5EF4-FFF2-40B4-BE49-F238E27FC236}">
                  <a16:creationId xmlns:a16="http://schemas.microsoft.com/office/drawing/2014/main" id="{54CEA820-14D8-4AEE-A9A4-308C6648F26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31192"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3" name="object 24">
              <a:extLst>
                <a:ext uri="{FF2B5EF4-FFF2-40B4-BE49-F238E27FC236}">
                  <a16:creationId xmlns:a16="http://schemas.microsoft.com/office/drawing/2014/main" id="{4243132E-0B34-46D4-8F99-22E305708AF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50546"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4" name="object 25">
              <a:extLst>
                <a:ext uri="{FF2B5EF4-FFF2-40B4-BE49-F238E27FC236}">
                  <a16:creationId xmlns:a16="http://schemas.microsoft.com/office/drawing/2014/main" id="{1495C9C8-2DC6-4542-8902-32E90DD73E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59712"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5" name="object 26">
              <a:extLst>
                <a:ext uri="{FF2B5EF4-FFF2-40B4-BE49-F238E27FC236}">
                  <a16:creationId xmlns:a16="http://schemas.microsoft.com/office/drawing/2014/main" id="{D4B4C713-0433-44DC-B92B-1E3ACF63958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92393"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6" name="object 27">
              <a:extLst>
                <a:ext uri="{FF2B5EF4-FFF2-40B4-BE49-F238E27FC236}">
                  <a16:creationId xmlns:a16="http://schemas.microsoft.com/office/drawing/2014/main" id="{41DE60E0-BE1B-400D-A897-FAD5ECA078A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08485"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object 28">
              <a:extLst>
                <a:ext uri="{FF2B5EF4-FFF2-40B4-BE49-F238E27FC236}">
                  <a16:creationId xmlns:a16="http://schemas.microsoft.com/office/drawing/2014/main" id="{2508526F-6A69-44F6-9D12-D0592E10B9A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851472"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object 29">
              <a:extLst>
                <a:ext uri="{FF2B5EF4-FFF2-40B4-BE49-F238E27FC236}">
                  <a16:creationId xmlns:a16="http://schemas.microsoft.com/office/drawing/2014/main" id="{B932CA8A-69A6-47AE-88AE-EECBC43B20B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70826"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object 30">
              <a:extLst>
                <a:ext uri="{FF2B5EF4-FFF2-40B4-BE49-F238E27FC236}">
                  <a16:creationId xmlns:a16="http://schemas.microsoft.com/office/drawing/2014/main" id="{1142108D-C7D3-4FB8-A5AE-F7586AF4552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286918"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0" name="object 31">
              <a:extLst>
                <a:ext uri="{FF2B5EF4-FFF2-40B4-BE49-F238E27FC236}">
                  <a16:creationId xmlns:a16="http://schemas.microsoft.com/office/drawing/2014/main" id="{DE04838F-B465-4AD7-AF2C-0538FD938F9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528093" y="204905"/>
              <a:ext cx="883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1" name="object 32">
              <a:extLst>
                <a:ext uri="{FF2B5EF4-FFF2-40B4-BE49-F238E27FC236}">
                  <a16:creationId xmlns:a16="http://schemas.microsoft.com/office/drawing/2014/main" id="{61073909-E3E6-4922-A3E3-43813E0DEB4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761159"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2" name="object 33">
              <a:extLst>
                <a:ext uri="{FF2B5EF4-FFF2-40B4-BE49-F238E27FC236}">
                  <a16:creationId xmlns:a16="http://schemas.microsoft.com/office/drawing/2014/main" id="{C4571A1A-6735-4A85-910F-C2D63DD6B1D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081764" y="204906"/>
              <a:ext cx="92494" cy="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3" name="object 34">
              <a:extLst>
                <a:ext uri="{FF2B5EF4-FFF2-40B4-BE49-F238E27FC236}">
                  <a16:creationId xmlns:a16="http://schemas.microsoft.com/office/drawing/2014/main" id="{4EDBA013-59A3-44D0-AF0B-FB3D291DDE9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316535" y="204905"/>
              <a:ext cx="883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4" name="object 35">
              <a:extLst>
                <a:ext uri="{FF2B5EF4-FFF2-40B4-BE49-F238E27FC236}">
                  <a16:creationId xmlns:a16="http://schemas.microsoft.com/office/drawing/2014/main" id="{283E16F6-A07B-4116-A627-391C93B56B4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549595" y="204902"/>
              <a:ext cx="6545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5" name="object 36">
              <a:extLst>
                <a:ext uri="{FF2B5EF4-FFF2-40B4-BE49-F238E27FC236}">
                  <a16:creationId xmlns:a16="http://schemas.microsoft.com/office/drawing/2014/main" id="{9BB083B4-4A0C-4FFD-8525-113B400473B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758362"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6" name="object 37">
              <a:extLst>
                <a:ext uri="{FF2B5EF4-FFF2-40B4-BE49-F238E27FC236}">
                  <a16:creationId xmlns:a16="http://schemas.microsoft.com/office/drawing/2014/main" id="{6483F3E3-BE17-4B2E-987C-B597243A2A77}"/>
                </a:ext>
              </a:extLst>
            </p:cNvPr>
            <p:cNvSpPr>
              <a:spLocks/>
            </p:cNvSpPr>
            <p:nvPr/>
          </p:nvSpPr>
          <p:spPr bwMode="auto">
            <a:xfrm>
              <a:off x="10995628" y="181256"/>
              <a:ext cx="34925" cy="114300"/>
            </a:xfrm>
            <a:custGeom>
              <a:avLst/>
              <a:gdLst>
                <a:gd name="T0" fmla="*/ 30035 w 34925"/>
                <a:gd name="T1" fmla="*/ 0 h 114300"/>
                <a:gd name="T2" fmla="*/ 27254 w 34925"/>
                <a:gd name="T3" fmla="*/ 0 h 114300"/>
                <a:gd name="T4" fmla="*/ 25946 w 34925"/>
                <a:gd name="T5" fmla="*/ 469 h 114300"/>
                <a:gd name="T6" fmla="*/ 24815 w 34925"/>
                <a:gd name="T7" fmla="*/ 1384 h 114300"/>
                <a:gd name="T8" fmla="*/ 23685 w 34925"/>
                <a:gd name="T9" fmla="*/ 2501 h 114300"/>
                <a:gd name="T10" fmla="*/ 23114 w 34925"/>
                <a:gd name="T11" fmla="*/ 3937 h 114300"/>
                <a:gd name="T12" fmla="*/ 23114 w 34925"/>
                <a:gd name="T13" fmla="*/ 7378 h 114300"/>
                <a:gd name="T14" fmla="*/ 23685 w 34925"/>
                <a:gd name="T15" fmla="*/ 8763 h 114300"/>
                <a:gd name="T16" fmla="*/ 25768 w 34925"/>
                <a:gd name="T17" fmla="*/ 10795 h 114300"/>
                <a:gd name="T18" fmla="*/ 27089 w 34925"/>
                <a:gd name="T19" fmla="*/ 11264 h 114300"/>
                <a:gd name="T20" fmla="*/ 30213 w 34925"/>
                <a:gd name="T21" fmla="*/ 11264 h 114300"/>
                <a:gd name="T22" fmla="*/ 34317 w 34925"/>
                <a:gd name="T23" fmla="*/ 3937 h 114300"/>
                <a:gd name="T24" fmla="*/ 33782 w 34925"/>
                <a:gd name="T25" fmla="*/ 2603 h 114300"/>
                <a:gd name="T26" fmla="*/ 32651 w 34925"/>
                <a:gd name="T27" fmla="*/ 1384 h 114300"/>
                <a:gd name="T28" fmla="*/ 31343 w 34925"/>
                <a:gd name="T29" fmla="*/ 469 h 114300"/>
                <a:gd name="T30" fmla="*/ 30035 w 34925"/>
                <a:gd name="T31" fmla="*/ 0 h 114300"/>
                <a:gd name="T32" fmla="*/ 32791 w 34925"/>
                <a:gd name="T33" fmla="*/ 23647 h 114300"/>
                <a:gd name="T34" fmla="*/ 1562 w 34925"/>
                <a:gd name="T35" fmla="*/ 23647 h 114300"/>
                <a:gd name="T36" fmla="*/ 1041 w 34925"/>
                <a:gd name="T37" fmla="*/ 31432 h 114300"/>
                <a:gd name="T38" fmla="*/ 11620 w 34925"/>
                <a:gd name="T39" fmla="*/ 31851 h 114300"/>
                <a:gd name="T40" fmla="*/ 11620 w 34925"/>
                <a:gd name="T41" fmla="*/ 105321 h 114300"/>
                <a:gd name="T42" fmla="*/ 1168 w 34925"/>
                <a:gd name="T43" fmla="*/ 105740 h 114300"/>
                <a:gd name="T44" fmla="*/ 1689 w 34925"/>
                <a:gd name="T45" fmla="*/ 114084 h 114300"/>
                <a:gd name="T46" fmla="*/ 32524 w 34925"/>
                <a:gd name="T47" fmla="*/ 114084 h 114300"/>
                <a:gd name="T48" fmla="*/ 33045 w 34925"/>
                <a:gd name="T49" fmla="*/ 106299 h 114300"/>
                <a:gd name="T50" fmla="*/ 22593 w 34925"/>
                <a:gd name="T51" fmla="*/ 105879 h 114300"/>
                <a:gd name="T52" fmla="*/ 22593 w 34925"/>
                <a:gd name="T53" fmla="*/ 32410 h 114300"/>
                <a:gd name="T54" fmla="*/ 32791 w 34925"/>
                <a:gd name="T55" fmla="*/ 31991 h 114300"/>
                <a:gd name="T56" fmla="*/ 32791 w 34925"/>
                <a:gd name="T57" fmla="*/ 23647 h 114300"/>
                <a:gd name="T58" fmla="*/ 6959 w 34925"/>
                <a:gd name="T59" fmla="*/ 0 h 114300"/>
                <a:gd name="T60" fmla="*/ 4089 w 34925"/>
                <a:gd name="T61" fmla="*/ 0 h 114300"/>
                <a:gd name="T62" fmla="*/ 2819 w 34925"/>
                <a:gd name="T63" fmla="*/ 469 h 114300"/>
                <a:gd name="T64" fmla="*/ 1689 w 34925"/>
                <a:gd name="T65" fmla="*/ 1384 h 114300"/>
                <a:gd name="T66" fmla="*/ 558 w 34925"/>
                <a:gd name="T67" fmla="*/ 2501 h 114300"/>
                <a:gd name="T68" fmla="*/ 0 w 34925"/>
                <a:gd name="T69" fmla="*/ 3937 h 114300"/>
                <a:gd name="T70" fmla="*/ 0 w 34925"/>
                <a:gd name="T71" fmla="*/ 7378 h 114300"/>
                <a:gd name="T72" fmla="*/ 558 w 34925"/>
                <a:gd name="T73" fmla="*/ 8763 h 114300"/>
                <a:gd name="T74" fmla="*/ 1689 w 34925"/>
                <a:gd name="T75" fmla="*/ 9880 h 114300"/>
                <a:gd name="T76" fmla="*/ 2654 w 34925"/>
                <a:gd name="T77" fmla="*/ 10795 h 114300"/>
                <a:gd name="T78" fmla="*/ 3911 w 34925"/>
                <a:gd name="T79" fmla="*/ 11264 h 114300"/>
                <a:gd name="T80" fmla="*/ 7124 w 34925"/>
                <a:gd name="T81" fmla="*/ 11264 h 114300"/>
                <a:gd name="T82" fmla="*/ 11064 w 34925"/>
                <a:gd name="T83" fmla="*/ 3937 h 114300"/>
                <a:gd name="T84" fmla="*/ 10528 w 34925"/>
                <a:gd name="T85" fmla="*/ 2603 h 114300"/>
                <a:gd name="T86" fmla="*/ 9398 w 34925"/>
                <a:gd name="T87" fmla="*/ 1384 h 114300"/>
                <a:gd name="T88" fmla="*/ 8267 w 34925"/>
                <a:gd name="T89" fmla="*/ 469 h 114300"/>
                <a:gd name="T90" fmla="*/ 6959 w 34925"/>
                <a:gd name="T91" fmla="*/ 0 h 1143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925"/>
                <a:gd name="T139" fmla="*/ 0 h 114300"/>
                <a:gd name="T140" fmla="*/ 34925 w 34925"/>
                <a:gd name="T141" fmla="*/ 114300 h 1143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925" h="114300">
                  <a:moveTo>
                    <a:pt x="30035" y="0"/>
                  </a:moveTo>
                  <a:lnTo>
                    <a:pt x="27254" y="0"/>
                  </a:lnTo>
                  <a:lnTo>
                    <a:pt x="25946" y="469"/>
                  </a:lnTo>
                  <a:lnTo>
                    <a:pt x="24815" y="1384"/>
                  </a:lnTo>
                  <a:lnTo>
                    <a:pt x="23685" y="2501"/>
                  </a:lnTo>
                  <a:lnTo>
                    <a:pt x="23114" y="3937"/>
                  </a:lnTo>
                  <a:lnTo>
                    <a:pt x="23114" y="7378"/>
                  </a:lnTo>
                  <a:lnTo>
                    <a:pt x="23685" y="8763"/>
                  </a:lnTo>
                  <a:lnTo>
                    <a:pt x="25768" y="10795"/>
                  </a:lnTo>
                  <a:lnTo>
                    <a:pt x="27089" y="11264"/>
                  </a:lnTo>
                  <a:lnTo>
                    <a:pt x="30213" y="11264"/>
                  </a:lnTo>
                  <a:lnTo>
                    <a:pt x="34317" y="3937"/>
                  </a:lnTo>
                  <a:lnTo>
                    <a:pt x="33782" y="2603"/>
                  </a:lnTo>
                  <a:lnTo>
                    <a:pt x="32651" y="1384"/>
                  </a:lnTo>
                  <a:lnTo>
                    <a:pt x="31343" y="469"/>
                  </a:lnTo>
                  <a:lnTo>
                    <a:pt x="30035" y="0"/>
                  </a:lnTo>
                  <a:close/>
                </a:path>
                <a:path w="34925" h="114300">
                  <a:moveTo>
                    <a:pt x="32791" y="23647"/>
                  </a:moveTo>
                  <a:lnTo>
                    <a:pt x="1562" y="23647"/>
                  </a:lnTo>
                  <a:lnTo>
                    <a:pt x="1041" y="31432"/>
                  </a:lnTo>
                  <a:lnTo>
                    <a:pt x="11620" y="31851"/>
                  </a:lnTo>
                  <a:lnTo>
                    <a:pt x="11620" y="105321"/>
                  </a:lnTo>
                  <a:lnTo>
                    <a:pt x="1168" y="105740"/>
                  </a:lnTo>
                  <a:lnTo>
                    <a:pt x="1689" y="114084"/>
                  </a:lnTo>
                  <a:lnTo>
                    <a:pt x="32524" y="114084"/>
                  </a:lnTo>
                  <a:lnTo>
                    <a:pt x="33045" y="106299"/>
                  </a:lnTo>
                  <a:lnTo>
                    <a:pt x="22593" y="105879"/>
                  </a:lnTo>
                  <a:lnTo>
                    <a:pt x="22593" y="32410"/>
                  </a:lnTo>
                  <a:lnTo>
                    <a:pt x="32791" y="31991"/>
                  </a:lnTo>
                  <a:lnTo>
                    <a:pt x="32791" y="23647"/>
                  </a:lnTo>
                  <a:close/>
                </a:path>
                <a:path w="34925" h="114300">
                  <a:moveTo>
                    <a:pt x="6959" y="0"/>
                  </a:moveTo>
                  <a:lnTo>
                    <a:pt x="4089" y="0"/>
                  </a:lnTo>
                  <a:lnTo>
                    <a:pt x="2819" y="469"/>
                  </a:lnTo>
                  <a:lnTo>
                    <a:pt x="1689" y="1384"/>
                  </a:lnTo>
                  <a:lnTo>
                    <a:pt x="558" y="2501"/>
                  </a:lnTo>
                  <a:lnTo>
                    <a:pt x="0" y="3937"/>
                  </a:lnTo>
                  <a:lnTo>
                    <a:pt x="0" y="7378"/>
                  </a:lnTo>
                  <a:lnTo>
                    <a:pt x="558" y="8763"/>
                  </a:lnTo>
                  <a:lnTo>
                    <a:pt x="1689" y="9880"/>
                  </a:lnTo>
                  <a:lnTo>
                    <a:pt x="2654" y="10795"/>
                  </a:lnTo>
                  <a:lnTo>
                    <a:pt x="3911" y="11264"/>
                  </a:lnTo>
                  <a:lnTo>
                    <a:pt x="7124" y="11264"/>
                  </a:lnTo>
                  <a:lnTo>
                    <a:pt x="11064" y="3937"/>
                  </a:lnTo>
                  <a:lnTo>
                    <a:pt x="10528" y="2603"/>
                  </a:lnTo>
                  <a:lnTo>
                    <a:pt x="9398" y="1384"/>
                  </a:lnTo>
                  <a:lnTo>
                    <a:pt x="8267" y="469"/>
                  </a:lnTo>
                  <a:lnTo>
                    <a:pt x="6959"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pic>
          <p:nvPicPr>
            <p:cNvPr id="8237" name="object 38">
              <a:extLst>
                <a:ext uri="{FF2B5EF4-FFF2-40B4-BE49-F238E27FC236}">
                  <a16:creationId xmlns:a16="http://schemas.microsoft.com/office/drawing/2014/main" id="{C2A862B6-5757-437E-8530-A239EE4BF59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419563"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8" name="object 39">
              <a:extLst>
                <a:ext uri="{FF2B5EF4-FFF2-40B4-BE49-F238E27FC236}">
                  <a16:creationId xmlns:a16="http://schemas.microsoft.com/office/drawing/2014/main" id="{C9B1D2F6-2360-4D1B-8B2E-C13BA630116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179570" y="204905"/>
              <a:ext cx="89230"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1" name="Rectangle 91">
            <a:extLst>
              <a:ext uri="{FF2B5EF4-FFF2-40B4-BE49-F238E27FC236}">
                <a16:creationId xmlns:a16="http://schemas.microsoft.com/office/drawing/2014/main" id="{2AEE99B4-2F6B-4723-BD21-D05461FA17B6}"/>
              </a:ext>
            </a:extLst>
          </p:cNvPr>
          <p:cNvSpPr>
            <a:spLocks noChangeArrowheads="1"/>
          </p:cNvSpPr>
          <p:nvPr/>
        </p:nvSpPr>
        <p:spPr bwMode="auto">
          <a:xfrm>
            <a:off x="11565397" y="6255013"/>
            <a:ext cx="340158"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uk-UA" sz="2380" b="1" dirty="0">
                <a:solidFill>
                  <a:schemeClr val="bg1"/>
                </a:solidFill>
                <a:latin typeface="Bandera Pro" pitchFamily="18" charset="0"/>
              </a:rPr>
              <a:t>5</a:t>
            </a:r>
            <a:endParaRPr lang="ru-RU" altLang="uk-UA" sz="2380" b="1" dirty="0">
              <a:solidFill>
                <a:schemeClr val="bg1"/>
              </a:solidFill>
              <a:latin typeface="Bandera Pro" pitchFamily="18" charset="0"/>
            </a:endParaRPr>
          </a:p>
        </p:txBody>
      </p:sp>
      <p:pic>
        <p:nvPicPr>
          <p:cNvPr id="8205" name="object 8">
            <a:extLst>
              <a:ext uri="{FF2B5EF4-FFF2-40B4-BE49-F238E27FC236}">
                <a16:creationId xmlns:a16="http://schemas.microsoft.com/office/drawing/2014/main" id="{3606CB06-71A6-4034-BA28-12F8CD9FAA26}"/>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50818" y="0"/>
            <a:ext cx="10793950" cy="39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93DBA204-2F78-418D-8565-FD1591564293}"/>
              </a:ext>
            </a:extLst>
          </p:cNvPr>
          <p:cNvSpPr txBox="1"/>
          <p:nvPr/>
        </p:nvSpPr>
        <p:spPr>
          <a:xfrm>
            <a:off x="4077645" y="28339"/>
            <a:ext cx="8041934" cy="335343"/>
          </a:xfrm>
          <a:prstGeom prst="rect">
            <a:avLst/>
          </a:prstGeom>
          <a:noFill/>
        </p:spPr>
        <p:txBody>
          <a:bodyPr>
            <a:spAutoFit/>
          </a:bodyPr>
          <a:lstStyle/>
          <a:p>
            <a:pPr>
              <a:defRPr/>
            </a:pP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A</a:t>
            </a:r>
            <a:r>
              <a:rPr lang="uk-UA" sz="1587" spc="99">
                <a:solidFill>
                  <a:prstClr val="white"/>
                </a:solidFill>
                <a:latin typeface="Bandera Pro" panose="02060504040200020004" pitchFamily="18" charset="0"/>
                <a:cs typeface="Arial" panose="020B0604020202020204" pitchFamily="34" charset="0"/>
              </a:rPr>
              <a:t> T E  </a:t>
            </a: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A</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S </a:t>
            </a:r>
            <a:r>
              <a:rPr lang="en-GB" sz="1587" spc="99">
                <a:solidFill>
                  <a:prstClr val="white"/>
                </a:solidFill>
                <a:latin typeface="Bandera Pro" panose="02060504040200020004" pitchFamily="18" charset="0"/>
                <a:cs typeface="Arial" panose="020B0604020202020204" pitchFamily="34" charset="0"/>
              </a:rPr>
              <a:t>T</a:t>
            </a:r>
            <a:r>
              <a:rPr lang="uk-UA" sz="1587" spc="99">
                <a:solidFill>
                  <a:prstClr val="white"/>
                </a:solidFill>
                <a:latin typeface="Bandera Pro" panose="02060504040200020004" pitchFamily="18" charset="0"/>
                <a:cs typeface="Arial" panose="020B0604020202020204" pitchFamily="34" charset="0"/>
              </a:rPr>
              <a:t> I </a:t>
            </a:r>
            <a:r>
              <a:rPr lang="en-GB" sz="1587" spc="99">
                <a:solidFill>
                  <a:prstClr val="white"/>
                </a:solidFill>
                <a:latin typeface="Bandera Pro" panose="02060504040200020004" pitchFamily="18" charset="0"/>
                <a:cs typeface="Arial" panose="020B0604020202020204" pitchFamily="34" charset="0"/>
              </a:rPr>
              <a:t>C</a:t>
            </a:r>
            <a:r>
              <a:rPr lang="uk-UA" sz="1587" spc="99">
                <a:solidFill>
                  <a:prstClr val="white"/>
                </a:solidFill>
                <a:latin typeface="Bandera Pro" panose="02060504040200020004" pitchFamily="18" charset="0"/>
                <a:cs typeface="Arial" panose="020B0604020202020204" pitchFamily="34" charset="0"/>
              </a:rPr>
              <a:t> S  </a:t>
            </a: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E </a:t>
            </a:r>
            <a:r>
              <a:rPr lang="en-GB" sz="1587" spc="99">
                <a:solidFill>
                  <a:prstClr val="white"/>
                </a:solidFill>
                <a:latin typeface="Bandera Pro" panose="02060504040200020004" pitchFamily="18" charset="0"/>
                <a:cs typeface="Arial" panose="020B0604020202020204" pitchFamily="34" charset="0"/>
              </a:rPr>
              <a:t>R</a:t>
            </a:r>
            <a:r>
              <a:rPr lang="uk-UA" sz="1587" spc="99">
                <a:solidFill>
                  <a:prstClr val="white"/>
                </a:solidFill>
                <a:latin typeface="Bandera Pro" panose="02060504040200020004" pitchFamily="18" charset="0"/>
                <a:cs typeface="Arial" panose="020B0604020202020204" pitchFamily="34" charset="0"/>
              </a:rPr>
              <a:t> V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C </a:t>
            </a:r>
            <a:r>
              <a:rPr lang="en-GB" sz="1587" spc="99">
                <a:solidFill>
                  <a:prstClr val="white"/>
                </a:solidFill>
                <a:latin typeface="Bandera Pro" panose="02060504040200020004" pitchFamily="18" charset="0"/>
                <a:cs typeface="Arial" panose="020B0604020202020204" pitchFamily="34" charset="0"/>
              </a:rPr>
              <a:t>E</a:t>
            </a:r>
            <a:r>
              <a:rPr lang="uk-UA" sz="1587" spc="99">
                <a:solidFill>
                  <a:prstClr val="white"/>
                </a:solidFill>
                <a:latin typeface="Bandera Pro" panose="02060504040200020004" pitchFamily="18" charset="0"/>
                <a:cs typeface="Arial" panose="020B0604020202020204" pitchFamily="34" charset="0"/>
              </a:rPr>
              <a:t>  </a:t>
            </a:r>
            <a:r>
              <a:rPr lang="en-GB" sz="1587" spc="99">
                <a:solidFill>
                  <a:prstClr val="white"/>
                </a:solidFill>
                <a:latin typeface="Bandera Pro" panose="02060504040200020004" pitchFamily="18" charset="0"/>
                <a:cs typeface="Arial" panose="020B0604020202020204" pitchFamily="34" charset="0"/>
              </a:rPr>
              <a:t>O</a:t>
            </a:r>
            <a:r>
              <a:rPr lang="uk-UA" sz="1587" spc="99">
                <a:solidFill>
                  <a:prstClr val="white"/>
                </a:solidFill>
                <a:latin typeface="Bandera Pro" panose="02060504040200020004" pitchFamily="18" charset="0"/>
                <a:cs typeface="Arial" panose="020B0604020202020204" pitchFamily="34" charset="0"/>
              </a:rPr>
              <a:t>F  </a:t>
            </a:r>
            <a:r>
              <a:rPr lang="en-GB" sz="1587" spc="99">
                <a:solidFill>
                  <a:prstClr val="white"/>
                </a:solidFill>
                <a:latin typeface="Bandera Pro" panose="02060504040200020004" pitchFamily="18" charset="0"/>
                <a:cs typeface="Arial" panose="020B0604020202020204" pitchFamily="34" charset="0"/>
              </a:rPr>
              <a:t>U</a:t>
            </a:r>
            <a:r>
              <a:rPr lang="uk-UA" sz="1587" spc="99">
                <a:solidFill>
                  <a:prstClr val="white"/>
                </a:solidFill>
                <a:latin typeface="Bandera Pro" panose="02060504040200020004" pitchFamily="18" charset="0"/>
                <a:cs typeface="Arial" panose="020B0604020202020204" pitchFamily="34" charset="0"/>
              </a:rPr>
              <a:t> K </a:t>
            </a:r>
            <a:r>
              <a:rPr lang="en-GB" sz="1587" spc="99">
                <a:solidFill>
                  <a:prstClr val="white"/>
                </a:solidFill>
                <a:latin typeface="Bandera Pro" panose="02060504040200020004" pitchFamily="18" charset="0"/>
                <a:cs typeface="Arial" panose="020B0604020202020204" pitchFamily="34" charset="0"/>
              </a:rPr>
              <a:t>R</a:t>
            </a:r>
            <a:r>
              <a:rPr lang="uk-UA" sz="1587" spc="99">
                <a:solidFill>
                  <a:prstClr val="white"/>
                </a:solidFill>
                <a:latin typeface="Bandera Pro" panose="02060504040200020004" pitchFamily="18" charset="0"/>
                <a:cs typeface="Arial" panose="020B0604020202020204" pitchFamily="34" charset="0"/>
              </a:rPr>
              <a:t> A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N </a:t>
            </a:r>
            <a:r>
              <a:rPr lang="en-GB" sz="1587" spc="99">
                <a:solidFill>
                  <a:prstClr val="white"/>
                </a:solidFill>
                <a:latin typeface="Bandera Pro" panose="02060504040200020004" pitchFamily="18" charset="0"/>
                <a:cs typeface="Arial" panose="020B0604020202020204" pitchFamily="34" charset="0"/>
              </a:rPr>
              <a:t>E</a:t>
            </a:r>
            <a:endParaRPr lang="uk-UA" sz="1587" spc="99">
              <a:solidFill>
                <a:prstClr val="white"/>
              </a:solidFill>
              <a:latin typeface="Bandera Pro" panose="02060504040200020004" pitchFamily="18" charset="0"/>
              <a:cs typeface="Arial" panose="020B0604020202020204" pitchFamily="34" charset="0"/>
            </a:endParaRPr>
          </a:p>
        </p:txBody>
      </p:sp>
      <p:sp>
        <p:nvSpPr>
          <p:cNvPr id="2" name="Прямокутник 1">
            <a:extLst>
              <a:ext uri="{FF2B5EF4-FFF2-40B4-BE49-F238E27FC236}">
                <a16:creationId xmlns:a16="http://schemas.microsoft.com/office/drawing/2014/main" id="{913C5134-7F6F-4561-9241-92E641772137}"/>
              </a:ext>
            </a:extLst>
          </p:cNvPr>
          <p:cNvSpPr/>
          <p:nvPr/>
        </p:nvSpPr>
        <p:spPr>
          <a:xfrm>
            <a:off x="1268384" y="382012"/>
            <a:ext cx="10416100" cy="5940088"/>
          </a:xfrm>
          <a:prstGeom prst="rect">
            <a:avLst/>
          </a:prstGeom>
        </p:spPr>
        <p:txBody>
          <a:bodyPr wrap="square">
            <a:spAutoFit/>
          </a:bodyPr>
          <a:lstStyle/>
          <a:p>
            <a:pPr fontAlgn="base">
              <a:spcBef>
                <a:spcPts val="600"/>
              </a:spcBef>
            </a:pPr>
            <a:r>
              <a:rPr lang="uk-UA" sz="2400" b="1" dirty="0">
                <a:solidFill>
                  <a:srgbClr val="000066"/>
                </a:solidFill>
              </a:rPr>
              <a:t>                              </a:t>
            </a:r>
          </a:p>
          <a:p>
            <a:pPr fontAlgn="base">
              <a:spcBef>
                <a:spcPts val="600"/>
              </a:spcBef>
            </a:pPr>
            <a:endParaRPr lang="uk-UA" sz="2400" b="1" dirty="0">
              <a:solidFill>
                <a:srgbClr val="000066"/>
              </a:solidFill>
            </a:endParaRPr>
          </a:p>
          <a:p>
            <a:pPr fontAlgn="base">
              <a:spcBef>
                <a:spcPts val="600"/>
              </a:spcBef>
            </a:pPr>
            <a:r>
              <a:rPr lang="uk-UA" sz="2400" b="1" dirty="0">
                <a:solidFill>
                  <a:srgbClr val="000066"/>
                </a:solidFill>
              </a:rPr>
              <a:t>                           </a:t>
            </a:r>
            <a:r>
              <a:rPr lang="en-US" sz="2400" b="1" dirty="0">
                <a:solidFill>
                  <a:srgbClr val="000066"/>
                </a:solidFill>
              </a:rPr>
              <a:t>SSSU Transformation Activities</a:t>
            </a:r>
          </a:p>
          <a:p>
            <a:pPr fontAlgn="base">
              <a:spcBef>
                <a:spcPts val="600"/>
              </a:spcBef>
            </a:pPr>
            <a:endParaRPr lang="uk-UA" sz="2400" b="1" dirty="0">
              <a:solidFill>
                <a:srgbClr val="000066"/>
              </a:solidFill>
            </a:endParaRPr>
          </a:p>
          <a:p>
            <a:pPr fontAlgn="base">
              <a:spcBef>
                <a:spcPts val="600"/>
              </a:spcBef>
            </a:pPr>
            <a:endParaRPr lang="uk-UA" sz="2400" b="1" dirty="0">
              <a:solidFill>
                <a:srgbClr val="000066"/>
              </a:solidFill>
            </a:endParaRPr>
          </a:p>
          <a:p>
            <a:pPr marL="342900" indent="-342900" fontAlgn="base">
              <a:spcBef>
                <a:spcPts val="1200"/>
              </a:spcBef>
              <a:buFont typeface="Wingdings" panose="05000000000000000000" pitchFamily="2" charset="2"/>
              <a:buChar char="v"/>
            </a:pPr>
            <a:r>
              <a:rPr lang="en-US" sz="2000" dirty="0">
                <a:solidFill>
                  <a:srgbClr val="000066"/>
                </a:solidFill>
              </a:rPr>
              <a:t>launch of a new technological platform for SIGMA statistical production with the integration of the process of information processing and its dissemination using cloud technologies</a:t>
            </a:r>
            <a:endParaRPr lang="uk-UA" sz="2000" dirty="0">
              <a:solidFill>
                <a:srgbClr val="000066"/>
              </a:solidFill>
            </a:endParaRPr>
          </a:p>
          <a:p>
            <a:pPr marL="342900" indent="-342900" fontAlgn="base">
              <a:spcBef>
                <a:spcPts val="1200"/>
              </a:spcBef>
              <a:buFont typeface="Wingdings" panose="05000000000000000000" pitchFamily="2" charset="2"/>
              <a:buChar char="v"/>
            </a:pPr>
            <a:r>
              <a:rPr lang="en-US" sz="2000" dirty="0">
                <a:solidFill>
                  <a:srgbClr val="000066"/>
                </a:solidFill>
              </a:rPr>
              <a:t>implementation of the state statistical observations on the new SIGMA technological platform</a:t>
            </a:r>
            <a:endParaRPr lang="uk-UA" sz="2000" dirty="0">
              <a:solidFill>
                <a:srgbClr val="000066"/>
              </a:solidFill>
            </a:endParaRPr>
          </a:p>
          <a:p>
            <a:pPr marL="342900" indent="-342900" fontAlgn="base">
              <a:spcBef>
                <a:spcPts val="1200"/>
              </a:spcBef>
              <a:buFont typeface="Wingdings" panose="05000000000000000000" pitchFamily="2" charset="2"/>
              <a:buChar char="v"/>
            </a:pPr>
            <a:r>
              <a:rPr lang="en-US" sz="2000" dirty="0">
                <a:solidFill>
                  <a:srgbClr val="000066"/>
                </a:solidFill>
              </a:rPr>
              <a:t>digitization of information exchange with administrators of administrative data</a:t>
            </a:r>
            <a:endParaRPr lang="uk-UA" sz="2000" dirty="0">
              <a:solidFill>
                <a:srgbClr val="000066"/>
              </a:solidFill>
            </a:endParaRPr>
          </a:p>
          <a:p>
            <a:pPr marL="342900" indent="-342900" fontAlgn="base">
              <a:spcBef>
                <a:spcPts val="1200"/>
              </a:spcBef>
              <a:buFont typeface="Wingdings" panose="05000000000000000000" pitchFamily="2" charset="2"/>
              <a:buChar char="v"/>
            </a:pPr>
            <a:r>
              <a:rPr lang="en-US" sz="2000" dirty="0">
                <a:solidFill>
                  <a:srgbClr val="000066"/>
                </a:solidFill>
              </a:rPr>
              <a:t>harmonization of the list of output indicators of the state statistical observations with the EU standards</a:t>
            </a:r>
            <a:endParaRPr lang="uk-UA" sz="2000" dirty="0">
              <a:solidFill>
                <a:srgbClr val="000066"/>
              </a:solidFill>
            </a:endParaRPr>
          </a:p>
          <a:p>
            <a:pPr marL="342900" indent="-342900" fontAlgn="base">
              <a:spcBef>
                <a:spcPts val="1200"/>
              </a:spcBef>
              <a:buFont typeface="Wingdings" panose="05000000000000000000" pitchFamily="2" charset="2"/>
              <a:buChar char="v"/>
            </a:pPr>
            <a:r>
              <a:rPr lang="en-US" sz="2000" dirty="0">
                <a:solidFill>
                  <a:srgbClr val="000066"/>
                </a:solidFill>
              </a:rPr>
              <a:t>launch of "Management statistics" products with the functionality of interactive dashboards</a:t>
            </a:r>
            <a:endParaRPr lang="uk-UA" sz="2000" dirty="0">
              <a:solidFill>
                <a:srgbClr val="000066"/>
              </a:solidFill>
            </a:endParaRPr>
          </a:p>
          <a:p>
            <a:pPr marL="342900" indent="-342900" fontAlgn="base">
              <a:spcBef>
                <a:spcPts val="1200"/>
              </a:spcBef>
              <a:buFont typeface="Wingdings" panose="05000000000000000000" pitchFamily="2" charset="2"/>
              <a:buChar char="v"/>
            </a:pPr>
            <a:r>
              <a:rPr lang="en-US" sz="2000" dirty="0">
                <a:solidFill>
                  <a:srgbClr val="000066"/>
                </a:solidFill>
              </a:rPr>
              <a:t>launch of a new website (portal of official statistics) and migration of historical statistical information</a:t>
            </a:r>
            <a:endParaRPr lang="uk-UA" sz="2000" dirty="0">
              <a:solidFill>
                <a:srgbClr val="000066"/>
              </a:solidFill>
            </a:endParaRPr>
          </a:p>
        </p:txBody>
      </p:sp>
      <p:pic>
        <p:nvPicPr>
          <p:cNvPr id="3" name="Рисунок 2">
            <a:extLst>
              <a:ext uri="{FF2B5EF4-FFF2-40B4-BE49-F238E27FC236}">
                <a16:creationId xmlns:a16="http://schemas.microsoft.com/office/drawing/2014/main" id="{E95AE3AA-163F-32E6-7D08-38D98E74B773}"/>
              </a:ext>
            </a:extLst>
          </p:cNvPr>
          <p:cNvPicPr>
            <a:picLocks noChangeAspect="1"/>
          </p:cNvPicPr>
          <p:nvPr/>
        </p:nvPicPr>
        <p:blipFill>
          <a:blip r:embed="rId29"/>
          <a:stretch>
            <a:fillRect/>
          </a:stretch>
        </p:blipFill>
        <p:spPr>
          <a:xfrm>
            <a:off x="8522686" y="666551"/>
            <a:ext cx="3042711" cy="1711525"/>
          </a:xfrm>
          <a:prstGeom prst="rect">
            <a:avLst/>
          </a:prstGeom>
        </p:spPr>
      </p:pic>
    </p:spTree>
    <p:extLst>
      <p:ext uri="{BB962C8B-B14F-4D97-AF65-F5344CB8AC3E}">
        <p14:creationId xmlns:p14="http://schemas.microsoft.com/office/powerpoint/2010/main" val="3212465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2">
            <a:extLst>
              <a:ext uri="{FF2B5EF4-FFF2-40B4-BE49-F238E27FC236}">
                <a16:creationId xmlns:a16="http://schemas.microsoft.com/office/drawing/2014/main" id="{9C9A8F40-2EB0-4180-AA35-625E6C17279A}"/>
              </a:ext>
            </a:extLst>
          </p:cNvPr>
          <p:cNvSpPr>
            <a:spLocks/>
          </p:cNvSpPr>
          <p:nvPr/>
        </p:nvSpPr>
        <p:spPr bwMode="auto">
          <a:xfrm>
            <a:off x="11195418" y="5902352"/>
            <a:ext cx="952500" cy="936756"/>
          </a:xfrm>
          <a:custGeom>
            <a:avLst/>
            <a:gdLst>
              <a:gd name="T0" fmla="*/ 955483 w 961390"/>
              <a:gd name="T1" fmla="*/ 0 h 944879"/>
              <a:gd name="T2" fmla="*/ 906822 w 961390"/>
              <a:gd name="T3" fmla="*/ 1224 h 944879"/>
              <a:gd name="T4" fmla="*/ 858792 w 961390"/>
              <a:gd name="T5" fmla="*/ 4847 h 944879"/>
              <a:gd name="T6" fmla="*/ 811452 w 961390"/>
              <a:gd name="T7" fmla="*/ 10822 h 944879"/>
              <a:gd name="T8" fmla="*/ 764860 w 961390"/>
              <a:gd name="T9" fmla="*/ 19091 h 944879"/>
              <a:gd name="T10" fmla="*/ 719074 w 961390"/>
              <a:gd name="T11" fmla="*/ 29582 h 944879"/>
              <a:gd name="T12" fmla="*/ 674153 w 961390"/>
              <a:gd name="T13" fmla="*/ 42250 h 944879"/>
              <a:gd name="T14" fmla="*/ 630154 w 961390"/>
              <a:gd name="T15" fmla="*/ 57029 h 944879"/>
              <a:gd name="T16" fmla="*/ 587135 w 961390"/>
              <a:gd name="T17" fmla="*/ 73862 h 944879"/>
              <a:gd name="T18" fmla="*/ 545155 w 961390"/>
              <a:gd name="T19" fmla="*/ 92696 h 944879"/>
              <a:gd name="T20" fmla="*/ 504273 w 961390"/>
              <a:gd name="T21" fmla="*/ 113466 h 944879"/>
              <a:gd name="T22" fmla="*/ 464544 w 961390"/>
              <a:gd name="T23" fmla="*/ 136114 h 944879"/>
              <a:gd name="T24" fmla="*/ 426028 w 961390"/>
              <a:gd name="T25" fmla="*/ 160587 h 944879"/>
              <a:gd name="T26" fmla="*/ 388784 w 961390"/>
              <a:gd name="T27" fmla="*/ 186821 h 944879"/>
              <a:gd name="T28" fmla="*/ 352870 w 961390"/>
              <a:gd name="T29" fmla="*/ 214763 h 944879"/>
              <a:gd name="T30" fmla="*/ 318343 w 961390"/>
              <a:gd name="T31" fmla="*/ 244349 h 944879"/>
              <a:gd name="T32" fmla="*/ 285262 w 961390"/>
              <a:gd name="T33" fmla="*/ 275522 h 944879"/>
              <a:gd name="T34" fmla="*/ 253684 w 961390"/>
              <a:gd name="T35" fmla="*/ 308227 h 944879"/>
              <a:gd name="T36" fmla="*/ 223668 w 961390"/>
              <a:gd name="T37" fmla="*/ 342403 h 944879"/>
              <a:gd name="T38" fmla="*/ 195271 w 961390"/>
              <a:gd name="T39" fmla="*/ 377991 h 944879"/>
              <a:gd name="T40" fmla="*/ 168554 w 961390"/>
              <a:gd name="T41" fmla="*/ 414937 h 944879"/>
              <a:gd name="T42" fmla="*/ 143573 w 961390"/>
              <a:gd name="T43" fmla="*/ 453175 h 944879"/>
              <a:gd name="T44" fmla="*/ 120385 w 961390"/>
              <a:gd name="T45" fmla="*/ 492650 h 944879"/>
              <a:gd name="T46" fmla="*/ 99052 w 961390"/>
              <a:gd name="T47" fmla="*/ 533308 h 944879"/>
              <a:gd name="T48" fmla="*/ 79629 w 961390"/>
              <a:gd name="T49" fmla="*/ 575085 h 944879"/>
              <a:gd name="T50" fmla="*/ 62172 w 961390"/>
              <a:gd name="T51" fmla="*/ 617923 h 944879"/>
              <a:gd name="T52" fmla="*/ 46745 w 961390"/>
              <a:gd name="T53" fmla="*/ 661769 h 944879"/>
              <a:gd name="T54" fmla="*/ 33404 w 961390"/>
              <a:gd name="T55" fmla="*/ 706558 h 944879"/>
              <a:gd name="T56" fmla="*/ 22203 w 961390"/>
              <a:gd name="T57" fmla="*/ 752234 h 944879"/>
              <a:gd name="T58" fmla="*/ 13205 w 961390"/>
              <a:gd name="T59" fmla="*/ 798742 h 944879"/>
              <a:gd name="T60" fmla="*/ 6468 w 961390"/>
              <a:gd name="T61" fmla="*/ 846019 h 944879"/>
              <a:gd name="T62" fmla="*/ 2045 w 961390"/>
              <a:gd name="T63" fmla="*/ 894007 h 944879"/>
              <a:gd name="T64" fmla="*/ 0 w 961390"/>
              <a:gd name="T65" fmla="*/ 942649 h 944879"/>
              <a:gd name="T66" fmla="*/ 955483 w 961390"/>
              <a:gd name="T67" fmla="*/ 942649 h 944879"/>
              <a:gd name="T68" fmla="*/ 955483 w 961390"/>
              <a:gd name="T69" fmla="*/ 0 h 9448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1390"/>
              <a:gd name="T106" fmla="*/ 0 h 944879"/>
              <a:gd name="T107" fmla="*/ 961390 w 961390"/>
              <a:gd name="T108" fmla="*/ 944879 h 9448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1390" h="944879">
                <a:moveTo>
                  <a:pt x="961186" y="0"/>
                </a:moveTo>
                <a:lnTo>
                  <a:pt x="912234" y="1224"/>
                </a:lnTo>
                <a:lnTo>
                  <a:pt x="863918" y="4859"/>
                </a:lnTo>
                <a:lnTo>
                  <a:pt x="816295" y="10846"/>
                </a:lnTo>
                <a:lnTo>
                  <a:pt x="769425" y="19127"/>
                </a:lnTo>
                <a:lnTo>
                  <a:pt x="723366" y="29642"/>
                </a:lnTo>
                <a:lnTo>
                  <a:pt x="678177" y="42334"/>
                </a:lnTo>
                <a:lnTo>
                  <a:pt x="633915" y="57143"/>
                </a:lnTo>
                <a:lnTo>
                  <a:pt x="590639" y="74012"/>
                </a:lnTo>
                <a:lnTo>
                  <a:pt x="548409" y="92882"/>
                </a:lnTo>
                <a:lnTo>
                  <a:pt x="507282" y="113694"/>
                </a:lnTo>
                <a:lnTo>
                  <a:pt x="467316" y="136390"/>
                </a:lnTo>
                <a:lnTo>
                  <a:pt x="428571" y="160911"/>
                </a:lnTo>
                <a:lnTo>
                  <a:pt x="391105" y="187199"/>
                </a:lnTo>
                <a:lnTo>
                  <a:pt x="354976" y="215195"/>
                </a:lnTo>
                <a:lnTo>
                  <a:pt x="320243" y="244841"/>
                </a:lnTo>
                <a:lnTo>
                  <a:pt x="286964" y="276078"/>
                </a:lnTo>
                <a:lnTo>
                  <a:pt x="255198" y="308849"/>
                </a:lnTo>
                <a:lnTo>
                  <a:pt x="225003" y="343093"/>
                </a:lnTo>
                <a:lnTo>
                  <a:pt x="196437" y="378753"/>
                </a:lnTo>
                <a:lnTo>
                  <a:pt x="169560" y="415771"/>
                </a:lnTo>
                <a:lnTo>
                  <a:pt x="144430" y="454087"/>
                </a:lnTo>
                <a:lnTo>
                  <a:pt x="121104" y="493643"/>
                </a:lnTo>
                <a:lnTo>
                  <a:pt x="99643" y="534382"/>
                </a:lnTo>
                <a:lnTo>
                  <a:pt x="80103" y="576243"/>
                </a:lnTo>
                <a:lnTo>
                  <a:pt x="62544" y="619169"/>
                </a:lnTo>
                <a:lnTo>
                  <a:pt x="47024" y="663101"/>
                </a:lnTo>
                <a:lnTo>
                  <a:pt x="33602" y="707981"/>
                </a:lnTo>
                <a:lnTo>
                  <a:pt x="22335" y="753751"/>
                </a:lnTo>
                <a:lnTo>
                  <a:pt x="13283" y="800351"/>
                </a:lnTo>
                <a:lnTo>
                  <a:pt x="6504" y="847723"/>
                </a:lnTo>
                <a:lnTo>
                  <a:pt x="2057" y="895808"/>
                </a:lnTo>
                <a:lnTo>
                  <a:pt x="0" y="944549"/>
                </a:lnTo>
                <a:lnTo>
                  <a:pt x="961186" y="944549"/>
                </a:lnTo>
                <a:lnTo>
                  <a:pt x="961186" y="0"/>
                </a:lnTo>
                <a:close/>
              </a:path>
            </a:pathLst>
          </a:custGeom>
          <a:solidFill>
            <a:srgbClr val="FDB91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sp>
        <p:nvSpPr>
          <p:cNvPr id="8195" name="object 3">
            <a:extLst>
              <a:ext uri="{FF2B5EF4-FFF2-40B4-BE49-F238E27FC236}">
                <a16:creationId xmlns:a16="http://schemas.microsoft.com/office/drawing/2014/main" id="{24318BCA-7AA2-4CF7-A744-692603BD697E}"/>
              </a:ext>
            </a:extLst>
          </p:cNvPr>
          <p:cNvSpPr>
            <a:spLocks/>
          </p:cNvSpPr>
          <p:nvPr/>
        </p:nvSpPr>
        <p:spPr bwMode="auto">
          <a:xfrm>
            <a:off x="319599" y="373129"/>
            <a:ext cx="766723" cy="363681"/>
          </a:xfrm>
          <a:custGeom>
            <a:avLst/>
            <a:gdLst>
              <a:gd name="T0" fmla="*/ 0 w 773430"/>
              <a:gd name="T1" fmla="*/ 0 h 366395"/>
              <a:gd name="T2" fmla="*/ 205207 w 773430"/>
              <a:gd name="T3" fmla="*/ 359633 h 366395"/>
              <a:gd name="T4" fmla="*/ 319416 w 773430"/>
              <a:gd name="T5" fmla="*/ 368211 h 366395"/>
              <a:gd name="T6" fmla="*/ 163845 w 773430"/>
              <a:gd name="T7" fmla="*/ 101721 h 366395"/>
              <a:gd name="T8" fmla="*/ 628392 w 773430"/>
              <a:gd name="T9" fmla="*/ 103775 h 366395"/>
              <a:gd name="T10" fmla="*/ 691671 w 773430"/>
              <a:gd name="T11" fmla="*/ 216027 h 366395"/>
              <a:gd name="T12" fmla="*/ 771017 w 773430"/>
              <a:gd name="T13" fmla="*/ 167785 h 366395"/>
              <a:gd name="T14" fmla="*/ 681487 w 773430"/>
              <a:gd name="T15" fmla="*/ 12036 h 366395"/>
              <a:gd name="T16" fmla="*/ 0 w 773430"/>
              <a:gd name="T17" fmla="*/ 0 h 3663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3430"/>
              <a:gd name="T28" fmla="*/ 0 h 366395"/>
              <a:gd name="T29" fmla="*/ 773430 w 773430"/>
              <a:gd name="T30" fmla="*/ 366395 h 3663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3430" h="366395">
                <a:moveTo>
                  <a:pt x="0" y="0"/>
                </a:moveTo>
                <a:lnTo>
                  <a:pt x="205714" y="357771"/>
                </a:lnTo>
                <a:lnTo>
                  <a:pt x="320205" y="366306"/>
                </a:lnTo>
                <a:lnTo>
                  <a:pt x="164249" y="101193"/>
                </a:lnTo>
                <a:lnTo>
                  <a:pt x="629945" y="103238"/>
                </a:lnTo>
                <a:lnTo>
                  <a:pt x="693381" y="214909"/>
                </a:lnTo>
                <a:lnTo>
                  <a:pt x="772922" y="166916"/>
                </a:lnTo>
                <a:lnTo>
                  <a:pt x="683171" y="11976"/>
                </a:lnTo>
                <a:lnTo>
                  <a:pt x="0" y="0"/>
                </a:lnTo>
                <a:close/>
              </a:path>
            </a:pathLst>
          </a:custGeom>
          <a:solidFill>
            <a:srgbClr val="FDB91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sp>
        <p:nvSpPr>
          <p:cNvPr id="8196" name="object 4">
            <a:extLst>
              <a:ext uri="{FF2B5EF4-FFF2-40B4-BE49-F238E27FC236}">
                <a16:creationId xmlns:a16="http://schemas.microsoft.com/office/drawing/2014/main" id="{F1A66147-4253-433D-B66D-3368564E2C87}"/>
              </a:ext>
            </a:extLst>
          </p:cNvPr>
          <p:cNvSpPr>
            <a:spLocks/>
          </p:cNvSpPr>
          <p:nvPr/>
        </p:nvSpPr>
        <p:spPr bwMode="auto">
          <a:xfrm>
            <a:off x="170034" y="714769"/>
            <a:ext cx="1086322" cy="481760"/>
          </a:xfrm>
          <a:custGeom>
            <a:avLst/>
            <a:gdLst>
              <a:gd name="T0" fmla="*/ 1088731 w 1096645"/>
              <a:gd name="T1" fmla="*/ 69761 h 485140"/>
              <a:gd name="T2" fmla="*/ 354763 w 1096645"/>
              <a:gd name="T3" fmla="*/ 14014 h 485140"/>
              <a:gd name="T4" fmla="*/ 283266 w 1096645"/>
              <a:gd name="T5" fmla="*/ 8346 h 485140"/>
              <a:gd name="T6" fmla="*/ 232199 w 1096645"/>
              <a:gd name="T7" fmla="*/ 3916 h 485140"/>
              <a:gd name="T8" fmla="*/ 191362 w 1096645"/>
              <a:gd name="T9" fmla="*/ 0 h 485140"/>
              <a:gd name="T10" fmla="*/ 0 w 1096645"/>
              <a:gd name="T11" fmla="*/ 71040 h 485140"/>
              <a:gd name="T12" fmla="*/ 191362 w 1096645"/>
              <a:gd name="T13" fmla="*/ 142067 h 485140"/>
              <a:gd name="T14" fmla="*/ 224884 w 1096645"/>
              <a:gd name="T15" fmla="*/ 138573 h 485140"/>
              <a:gd name="T16" fmla="*/ 253210 w 1096645"/>
              <a:gd name="T17" fmla="*/ 135924 h 485140"/>
              <a:gd name="T18" fmla="*/ 355884 w 1096645"/>
              <a:gd name="T19" fmla="*/ 128102 h 485140"/>
              <a:gd name="T20" fmla="*/ 150474 w 1096645"/>
              <a:gd name="T21" fmla="*/ 488655 h 485140"/>
              <a:gd name="T22" fmla="*/ 828911 w 1096645"/>
              <a:gd name="T23" fmla="*/ 476585 h 485140"/>
              <a:gd name="T24" fmla="*/ 918040 w 1096645"/>
              <a:gd name="T25" fmla="*/ 320424 h 485140"/>
              <a:gd name="T26" fmla="*/ 839052 w 1096645"/>
              <a:gd name="T27" fmla="*/ 272052 h 485140"/>
              <a:gd name="T28" fmla="*/ 776054 w 1096645"/>
              <a:gd name="T29" fmla="*/ 384602 h 485140"/>
              <a:gd name="T30" fmla="*/ 316309 w 1096645"/>
              <a:gd name="T31" fmla="*/ 389428 h 485140"/>
              <a:gd name="T32" fmla="*/ 468537 w 1096645"/>
              <a:gd name="T33" fmla="*/ 119513 h 485140"/>
              <a:gd name="T34" fmla="*/ 1088731 w 1096645"/>
              <a:gd name="T35" fmla="*/ 72217 h 485140"/>
              <a:gd name="T36" fmla="*/ 1088731 w 1096645"/>
              <a:gd name="T37" fmla="*/ 69761 h 485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96645"/>
              <a:gd name="T58" fmla="*/ 0 h 485140"/>
              <a:gd name="T59" fmla="*/ 1096645 w 1096645"/>
              <a:gd name="T60" fmla="*/ 485140 h 485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96645" h="485140">
                <a:moveTo>
                  <a:pt x="1096327" y="69215"/>
                </a:moveTo>
                <a:lnTo>
                  <a:pt x="357238" y="13906"/>
                </a:lnTo>
                <a:lnTo>
                  <a:pt x="285242" y="8280"/>
                </a:lnTo>
                <a:lnTo>
                  <a:pt x="233819" y="3886"/>
                </a:lnTo>
                <a:lnTo>
                  <a:pt x="192697" y="0"/>
                </a:lnTo>
                <a:lnTo>
                  <a:pt x="0" y="70485"/>
                </a:lnTo>
                <a:lnTo>
                  <a:pt x="192697" y="140957"/>
                </a:lnTo>
                <a:lnTo>
                  <a:pt x="226453" y="137490"/>
                </a:lnTo>
                <a:lnTo>
                  <a:pt x="254977" y="134861"/>
                </a:lnTo>
                <a:lnTo>
                  <a:pt x="358368" y="127101"/>
                </a:lnTo>
                <a:lnTo>
                  <a:pt x="151523" y="484835"/>
                </a:lnTo>
                <a:lnTo>
                  <a:pt x="834694" y="472859"/>
                </a:lnTo>
                <a:lnTo>
                  <a:pt x="924445" y="317919"/>
                </a:lnTo>
                <a:lnTo>
                  <a:pt x="844905" y="269925"/>
                </a:lnTo>
                <a:lnTo>
                  <a:pt x="781469" y="381596"/>
                </a:lnTo>
                <a:lnTo>
                  <a:pt x="318516" y="386384"/>
                </a:lnTo>
                <a:lnTo>
                  <a:pt x="471805" y="118579"/>
                </a:lnTo>
                <a:lnTo>
                  <a:pt x="1096327" y="71653"/>
                </a:lnTo>
                <a:lnTo>
                  <a:pt x="1096327" y="69215"/>
                </a:lnTo>
                <a:close/>
              </a:path>
            </a:pathLst>
          </a:custGeom>
          <a:solidFill>
            <a:srgbClr val="FDB91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grpSp>
        <p:nvGrpSpPr>
          <p:cNvPr id="8197" name="object 6">
            <a:extLst>
              <a:ext uri="{FF2B5EF4-FFF2-40B4-BE49-F238E27FC236}">
                <a16:creationId xmlns:a16="http://schemas.microsoft.com/office/drawing/2014/main" id="{E826B405-1FA5-40DD-A2D5-60CC601C8BE6}"/>
              </a:ext>
            </a:extLst>
          </p:cNvPr>
          <p:cNvGrpSpPr>
            <a:grpSpLocks/>
          </p:cNvGrpSpPr>
          <p:nvPr/>
        </p:nvGrpSpPr>
        <p:grpSpPr bwMode="auto">
          <a:xfrm>
            <a:off x="37785" y="179480"/>
            <a:ext cx="11417405" cy="6673798"/>
            <a:chOff x="20904" y="181256"/>
            <a:chExt cx="11489057" cy="6729169"/>
          </a:xfrm>
        </p:grpSpPr>
        <p:pic>
          <p:nvPicPr>
            <p:cNvPr id="8207" name="object 7">
              <a:extLst>
                <a:ext uri="{FF2B5EF4-FFF2-40B4-BE49-F238E27FC236}">
                  <a16:creationId xmlns:a16="http://schemas.microsoft.com/office/drawing/2014/main" id="{00C1E9D3-70F0-4768-9F16-8BCD26FE1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4" y="1358519"/>
              <a:ext cx="1087818" cy="555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object 9">
              <a:extLst>
                <a:ext uri="{FF2B5EF4-FFF2-40B4-BE49-F238E27FC236}">
                  <a16:creationId xmlns:a16="http://schemas.microsoft.com/office/drawing/2014/main" id="{9EEB235A-F285-47CE-8409-08B2F2C52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104" y="204902"/>
              <a:ext cx="82956" cy="11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object 10">
              <a:extLst>
                <a:ext uri="{FF2B5EF4-FFF2-40B4-BE49-F238E27FC236}">
                  <a16:creationId xmlns:a16="http://schemas.microsoft.com/office/drawing/2014/main" id="{4B31E934-D4D8-4271-961E-003CA94343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954" y="204342"/>
              <a:ext cx="67805"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object 11">
              <a:extLst>
                <a:ext uri="{FF2B5EF4-FFF2-40B4-BE49-F238E27FC236}">
                  <a16:creationId xmlns:a16="http://schemas.microsoft.com/office/drawing/2014/main" id="{6E0AAB00-70CD-406F-85BE-4446EC75F1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388" y="204902"/>
              <a:ext cx="6545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object 12">
              <a:extLst>
                <a:ext uri="{FF2B5EF4-FFF2-40B4-BE49-F238E27FC236}">
                  <a16:creationId xmlns:a16="http://schemas.microsoft.com/office/drawing/2014/main" id="{1FE3AFCE-98C7-43D1-819B-97E26CAB7E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2471" y="204900"/>
              <a:ext cx="13103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object 13">
              <a:extLst>
                <a:ext uri="{FF2B5EF4-FFF2-40B4-BE49-F238E27FC236}">
                  <a16:creationId xmlns:a16="http://schemas.microsoft.com/office/drawing/2014/main" id="{DE4D3CFF-5148-40E3-B05C-5A01CEC663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1457"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object 14">
              <a:extLst>
                <a:ext uri="{FF2B5EF4-FFF2-40B4-BE49-F238E27FC236}">
                  <a16:creationId xmlns:a16="http://schemas.microsoft.com/office/drawing/2014/main" id="{DC9BFEE3-73C6-4F41-BB12-1C626749A6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9758" y="204904"/>
              <a:ext cx="700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object 15">
              <a:extLst>
                <a:ext uri="{FF2B5EF4-FFF2-40B4-BE49-F238E27FC236}">
                  <a16:creationId xmlns:a16="http://schemas.microsoft.com/office/drawing/2014/main" id="{01C7B4D5-9B92-474A-ADA7-02CCF4500E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2110" y="204905"/>
              <a:ext cx="89230"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object 16">
              <a:extLst>
                <a:ext uri="{FF2B5EF4-FFF2-40B4-BE49-F238E27FC236}">
                  <a16:creationId xmlns:a16="http://schemas.microsoft.com/office/drawing/2014/main" id="{B26B2EB5-663D-4ACC-A725-EBCF6A90A4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05176"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object 17">
              <a:extLst>
                <a:ext uri="{FF2B5EF4-FFF2-40B4-BE49-F238E27FC236}">
                  <a16:creationId xmlns:a16="http://schemas.microsoft.com/office/drawing/2014/main" id="{A7437197-BF73-4008-806C-6F9EF011DA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32977"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object 18">
              <a:extLst>
                <a:ext uri="{FF2B5EF4-FFF2-40B4-BE49-F238E27FC236}">
                  <a16:creationId xmlns:a16="http://schemas.microsoft.com/office/drawing/2014/main" id="{57A7EE1F-FD71-4EC4-867F-820FC403652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5324" y="204905"/>
              <a:ext cx="84924" cy="9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object 19">
              <a:extLst>
                <a:ext uri="{FF2B5EF4-FFF2-40B4-BE49-F238E27FC236}">
                  <a16:creationId xmlns:a16="http://schemas.microsoft.com/office/drawing/2014/main" id="{3E1B4E5A-00E3-4D16-B853-62ED142B26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82913" y="204906"/>
              <a:ext cx="92506" cy="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object 20">
              <a:extLst>
                <a:ext uri="{FF2B5EF4-FFF2-40B4-BE49-F238E27FC236}">
                  <a16:creationId xmlns:a16="http://schemas.microsoft.com/office/drawing/2014/main" id="{C334F3EA-4F1D-447A-AED7-B5A4CCEBF95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12068" y="204900"/>
              <a:ext cx="13102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object 21">
              <a:extLst>
                <a:ext uri="{FF2B5EF4-FFF2-40B4-BE49-F238E27FC236}">
                  <a16:creationId xmlns:a16="http://schemas.microsoft.com/office/drawing/2014/main" id="{4E53E2DA-979A-4561-AB2B-7C8E9DD0FE2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87981" y="204342"/>
              <a:ext cx="70027"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object 22">
              <a:extLst>
                <a:ext uri="{FF2B5EF4-FFF2-40B4-BE49-F238E27FC236}">
                  <a16:creationId xmlns:a16="http://schemas.microsoft.com/office/drawing/2014/main" id="{89556F3C-5936-4358-9055-11BFCA371D9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03403"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object 23">
              <a:extLst>
                <a:ext uri="{FF2B5EF4-FFF2-40B4-BE49-F238E27FC236}">
                  <a16:creationId xmlns:a16="http://schemas.microsoft.com/office/drawing/2014/main" id="{54CEA820-14D8-4AEE-A9A4-308C6648F26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31192"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3" name="object 24">
              <a:extLst>
                <a:ext uri="{FF2B5EF4-FFF2-40B4-BE49-F238E27FC236}">
                  <a16:creationId xmlns:a16="http://schemas.microsoft.com/office/drawing/2014/main" id="{4243132E-0B34-46D4-8F99-22E305708AF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50546"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4" name="object 25">
              <a:extLst>
                <a:ext uri="{FF2B5EF4-FFF2-40B4-BE49-F238E27FC236}">
                  <a16:creationId xmlns:a16="http://schemas.microsoft.com/office/drawing/2014/main" id="{1495C9C8-2DC6-4542-8902-32E90DD73E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59712"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5" name="object 26">
              <a:extLst>
                <a:ext uri="{FF2B5EF4-FFF2-40B4-BE49-F238E27FC236}">
                  <a16:creationId xmlns:a16="http://schemas.microsoft.com/office/drawing/2014/main" id="{D4B4C713-0433-44DC-B92B-1E3ACF63958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92393"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6" name="object 27">
              <a:extLst>
                <a:ext uri="{FF2B5EF4-FFF2-40B4-BE49-F238E27FC236}">
                  <a16:creationId xmlns:a16="http://schemas.microsoft.com/office/drawing/2014/main" id="{41DE60E0-BE1B-400D-A897-FAD5ECA078A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08485"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object 28">
              <a:extLst>
                <a:ext uri="{FF2B5EF4-FFF2-40B4-BE49-F238E27FC236}">
                  <a16:creationId xmlns:a16="http://schemas.microsoft.com/office/drawing/2014/main" id="{2508526F-6A69-44F6-9D12-D0592E10B9A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851472"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object 29">
              <a:extLst>
                <a:ext uri="{FF2B5EF4-FFF2-40B4-BE49-F238E27FC236}">
                  <a16:creationId xmlns:a16="http://schemas.microsoft.com/office/drawing/2014/main" id="{B932CA8A-69A6-47AE-88AE-EECBC43B20B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70826"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object 30">
              <a:extLst>
                <a:ext uri="{FF2B5EF4-FFF2-40B4-BE49-F238E27FC236}">
                  <a16:creationId xmlns:a16="http://schemas.microsoft.com/office/drawing/2014/main" id="{1142108D-C7D3-4FB8-A5AE-F7586AF4552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286918"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0" name="object 31">
              <a:extLst>
                <a:ext uri="{FF2B5EF4-FFF2-40B4-BE49-F238E27FC236}">
                  <a16:creationId xmlns:a16="http://schemas.microsoft.com/office/drawing/2014/main" id="{DE04838F-B465-4AD7-AF2C-0538FD938F9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528093" y="204905"/>
              <a:ext cx="883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1" name="object 32">
              <a:extLst>
                <a:ext uri="{FF2B5EF4-FFF2-40B4-BE49-F238E27FC236}">
                  <a16:creationId xmlns:a16="http://schemas.microsoft.com/office/drawing/2014/main" id="{61073909-E3E6-4922-A3E3-43813E0DEB4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761159"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2" name="object 33">
              <a:extLst>
                <a:ext uri="{FF2B5EF4-FFF2-40B4-BE49-F238E27FC236}">
                  <a16:creationId xmlns:a16="http://schemas.microsoft.com/office/drawing/2014/main" id="{C4571A1A-6735-4A85-910F-C2D63DD6B1D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081764" y="204906"/>
              <a:ext cx="92494" cy="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3" name="object 34">
              <a:extLst>
                <a:ext uri="{FF2B5EF4-FFF2-40B4-BE49-F238E27FC236}">
                  <a16:creationId xmlns:a16="http://schemas.microsoft.com/office/drawing/2014/main" id="{4EDBA013-59A3-44D0-AF0B-FB3D291DDE9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316535" y="204905"/>
              <a:ext cx="883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4" name="object 35">
              <a:extLst>
                <a:ext uri="{FF2B5EF4-FFF2-40B4-BE49-F238E27FC236}">
                  <a16:creationId xmlns:a16="http://schemas.microsoft.com/office/drawing/2014/main" id="{283E16F6-A07B-4116-A627-391C93B56B4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549595" y="204902"/>
              <a:ext cx="6545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5" name="object 36">
              <a:extLst>
                <a:ext uri="{FF2B5EF4-FFF2-40B4-BE49-F238E27FC236}">
                  <a16:creationId xmlns:a16="http://schemas.microsoft.com/office/drawing/2014/main" id="{9BB083B4-4A0C-4FFD-8525-113B400473B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758362"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6" name="object 37">
              <a:extLst>
                <a:ext uri="{FF2B5EF4-FFF2-40B4-BE49-F238E27FC236}">
                  <a16:creationId xmlns:a16="http://schemas.microsoft.com/office/drawing/2014/main" id="{6483F3E3-BE17-4B2E-987C-B597243A2A77}"/>
                </a:ext>
              </a:extLst>
            </p:cNvPr>
            <p:cNvSpPr>
              <a:spLocks/>
            </p:cNvSpPr>
            <p:nvPr/>
          </p:nvSpPr>
          <p:spPr bwMode="auto">
            <a:xfrm>
              <a:off x="10995628" y="181256"/>
              <a:ext cx="34925" cy="114300"/>
            </a:xfrm>
            <a:custGeom>
              <a:avLst/>
              <a:gdLst>
                <a:gd name="T0" fmla="*/ 30035 w 34925"/>
                <a:gd name="T1" fmla="*/ 0 h 114300"/>
                <a:gd name="T2" fmla="*/ 27254 w 34925"/>
                <a:gd name="T3" fmla="*/ 0 h 114300"/>
                <a:gd name="T4" fmla="*/ 25946 w 34925"/>
                <a:gd name="T5" fmla="*/ 469 h 114300"/>
                <a:gd name="T6" fmla="*/ 24815 w 34925"/>
                <a:gd name="T7" fmla="*/ 1384 h 114300"/>
                <a:gd name="T8" fmla="*/ 23685 w 34925"/>
                <a:gd name="T9" fmla="*/ 2501 h 114300"/>
                <a:gd name="T10" fmla="*/ 23114 w 34925"/>
                <a:gd name="T11" fmla="*/ 3937 h 114300"/>
                <a:gd name="T12" fmla="*/ 23114 w 34925"/>
                <a:gd name="T13" fmla="*/ 7378 h 114300"/>
                <a:gd name="T14" fmla="*/ 23685 w 34925"/>
                <a:gd name="T15" fmla="*/ 8763 h 114300"/>
                <a:gd name="T16" fmla="*/ 25768 w 34925"/>
                <a:gd name="T17" fmla="*/ 10795 h 114300"/>
                <a:gd name="T18" fmla="*/ 27089 w 34925"/>
                <a:gd name="T19" fmla="*/ 11264 h 114300"/>
                <a:gd name="T20" fmla="*/ 30213 w 34925"/>
                <a:gd name="T21" fmla="*/ 11264 h 114300"/>
                <a:gd name="T22" fmla="*/ 34317 w 34925"/>
                <a:gd name="T23" fmla="*/ 3937 h 114300"/>
                <a:gd name="T24" fmla="*/ 33782 w 34925"/>
                <a:gd name="T25" fmla="*/ 2603 h 114300"/>
                <a:gd name="T26" fmla="*/ 32651 w 34925"/>
                <a:gd name="T27" fmla="*/ 1384 h 114300"/>
                <a:gd name="T28" fmla="*/ 31343 w 34925"/>
                <a:gd name="T29" fmla="*/ 469 h 114300"/>
                <a:gd name="T30" fmla="*/ 30035 w 34925"/>
                <a:gd name="T31" fmla="*/ 0 h 114300"/>
                <a:gd name="T32" fmla="*/ 32791 w 34925"/>
                <a:gd name="T33" fmla="*/ 23647 h 114300"/>
                <a:gd name="T34" fmla="*/ 1562 w 34925"/>
                <a:gd name="T35" fmla="*/ 23647 h 114300"/>
                <a:gd name="T36" fmla="*/ 1041 w 34925"/>
                <a:gd name="T37" fmla="*/ 31432 h 114300"/>
                <a:gd name="T38" fmla="*/ 11620 w 34925"/>
                <a:gd name="T39" fmla="*/ 31851 h 114300"/>
                <a:gd name="T40" fmla="*/ 11620 w 34925"/>
                <a:gd name="T41" fmla="*/ 105321 h 114300"/>
                <a:gd name="T42" fmla="*/ 1168 w 34925"/>
                <a:gd name="T43" fmla="*/ 105740 h 114300"/>
                <a:gd name="T44" fmla="*/ 1689 w 34925"/>
                <a:gd name="T45" fmla="*/ 114084 h 114300"/>
                <a:gd name="T46" fmla="*/ 32524 w 34925"/>
                <a:gd name="T47" fmla="*/ 114084 h 114300"/>
                <a:gd name="T48" fmla="*/ 33045 w 34925"/>
                <a:gd name="T49" fmla="*/ 106299 h 114300"/>
                <a:gd name="T50" fmla="*/ 22593 w 34925"/>
                <a:gd name="T51" fmla="*/ 105879 h 114300"/>
                <a:gd name="T52" fmla="*/ 22593 w 34925"/>
                <a:gd name="T53" fmla="*/ 32410 h 114300"/>
                <a:gd name="T54" fmla="*/ 32791 w 34925"/>
                <a:gd name="T55" fmla="*/ 31991 h 114300"/>
                <a:gd name="T56" fmla="*/ 32791 w 34925"/>
                <a:gd name="T57" fmla="*/ 23647 h 114300"/>
                <a:gd name="T58" fmla="*/ 6959 w 34925"/>
                <a:gd name="T59" fmla="*/ 0 h 114300"/>
                <a:gd name="T60" fmla="*/ 4089 w 34925"/>
                <a:gd name="T61" fmla="*/ 0 h 114300"/>
                <a:gd name="T62" fmla="*/ 2819 w 34925"/>
                <a:gd name="T63" fmla="*/ 469 h 114300"/>
                <a:gd name="T64" fmla="*/ 1689 w 34925"/>
                <a:gd name="T65" fmla="*/ 1384 h 114300"/>
                <a:gd name="T66" fmla="*/ 558 w 34925"/>
                <a:gd name="T67" fmla="*/ 2501 h 114300"/>
                <a:gd name="T68" fmla="*/ 0 w 34925"/>
                <a:gd name="T69" fmla="*/ 3937 h 114300"/>
                <a:gd name="T70" fmla="*/ 0 w 34925"/>
                <a:gd name="T71" fmla="*/ 7378 h 114300"/>
                <a:gd name="T72" fmla="*/ 558 w 34925"/>
                <a:gd name="T73" fmla="*/ 8763 h 114300"/>
                <a:gd name="T74" fmla="*/ 1689 w 34925"/>
                <a:gd name="T75" fmla="*/ 9880 h 114300"/>
                <a:gd name="T76" fmla="*/ 2654 w 34925"/>
                <a:gd name="T77" fmla="*/ 10795 h 114300"/>
                <a:gd name="T78" fmla="*/ 3911 w 34925"/>
                <a:gd name="T79" fmla="*/ 11264 h 114300"/>
                <a:gd name="T80" fmla="*/ 7124 w 34925"/>
                <a:gd name="T81" fmla="*/ 11264 h 114300"/>
                <a:gd name="T82" fmla="*/ 11064 w 34925"/>
                <a:gd name="T83" fmla="*/ 3937 h 114300"/>
                <a:gd name="T84" fmla="*/ 10528 w 34925"/>
                <a:gd name="T85" fmla="*/ 2603 h 114300"/>
                <a:gd name="T86" fmla="*/ 9398 w 34925"/>
                <a:gd name="T87" fmla="*/ 1384 h 114300"/>
                <a:gd name="T88" fmla="*/ 8267 w 34925"/>
                <a:gd name="T89" fmla="*/ 469 h 114300"/>
                <a:gd name="T90" fmla="*/ 6959 w 34925"/>
                <a:gd name="T91" fmla="*/ 0 h 1143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925"/>
                <a:gd name="T139" fmla="*/ 0 h 114300"/>
                <a:gd name="T140" fmla="*/ 34925 w 34925"/>
                <a:gd name="T141" fmla="*/ 114300 h 1143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925" h="114300">
                  <a:moveTo>
                    <a:pt x="30035" y="0"/>
                  </a:moveTo>
                  <a:lnTo>
                    <a:pt x="27254" y="0"/>
                  </a:lnTo>
                  <a:lnTo>
                    <a:pt x="25946" y="469"/>
                  </a:lnTo>
                  <a:lnTo>
                    <a:pt x="24815" y="1384"/>
                  </a:lnTo>
                  <a:lnTo>
                    <a:pt x="23685" y="2501"/>
                  </a:lnTo>
                  <a:lnTo>
                    <a:pt x="23114" y="3937"/>
                  </a:lnTo>
                  <a:lnTo>
                    <a:pt x="23114" y="7378"/>
                  </a:lnTo>
                  <a:lnTo>
                    <a:pt x="23685" y="8763"/>
                  </a:lnTo>
                  <a:lnTo>
                    <a:pt x="25768" y="10795"/>
                  </a:lnTo>
                  <a:lnTo>
                    <a:pt x="27089" y="11264"/>
                  </a:lnTo>
                  <a:lnTo>
                    <a:pt x="30213" y="11264"/>
                  </a:lnTo>
                  <a:lnTo>
                    <a:pt x="34317" y="3937"/>
                  </a:lnTo>
                  <a:lnTo>
                    <a:pt x="33782" y="2603"/>
                  </a:lnTo>
                  <a:lnTo>
                    <a:pt x="32651" y="1384"/>
                  </a:lnTo>
                  <a:lnTo>
                    <a:pt x="31343" y="469"/>
                  </a:lnTo>
                  <a:lnTo>
                    <a:pt x="30035" y="0"/>
                  </a:lnTo>
                  <a:close/>
                </a:path>
                <a:path w="34925" h="114300">
                  <a:moveTo>
                    <a:pt x="32791" y="23647"/>
                  </a:moveTo>
                  <a:lnTo>
                    <a:pt x="1562" y="23647"/>
                  </a:lnTo>
                  <a:lnTo>
                    <a:pt x="1041" y="31432"/>
                  </a:lnTo>
                  <a:lnTo>
                    <a:pt x="11620" y="31851"/>
                  </a:lnTo>
                  <a:lnTo>
                    <a:pt x="11620" y="105321"/>
                  </a:lnTo>
                  <a:lnTo>
                    <a:pt x="1168" y="105740"/>
                  </a:lnTo>
                  <a:lnTo>
                    <a:pt x="1689" y="114084"/>
                  </a:lnTo>
                  <a:lnTo>
                    <a:pt x="32524" y="114084"/>
                  </a:lnTo>
                  <a:lnTo>
                    <a:pt x="33045" y="106299"/>
                  </a:lnTo>
                  <a:lnTo>
                    <a:pt x="22593" y="105879"/>
                  </a:lnTo>
                  <a:lnTo>
                    <a:pt x="22593" y="32410"/>
                  </a:lnTo>
                  <a:lnTo>
                    <a:pt x="32791" y="31991"/>
                  </a:lnTo>
                  <a:lnTo>
                    <a:pt x="32791" y="23647"/>
                  </a:lnTo>
                  <a:close/>
                </a:path>
                <a:path w="34925" h="114300">
                  <a:moveTo>
                    <a:pt x="6959" y="0"/>
                  </a:moveTo>
                  <a:lnTo>
                    <a:pt x="4089" y="0"/>
                  </a:lnTo>
                  <a:lnTo>
                    <a:pt x="2819" y="469"/>
                  </a:lnTo>
                  <a:lnTo>
                    <a:pt x="1689" y="1384"/>
                  </a:lnTo>
                  <a:lnTo>
                    <a:pt x="558" y="2501"/>
                  </a:lnTo>
                  <a:lnTo>
                    <a:pt x="0" y="3937"/>
                  </a:lnTo>
                  <a:lnTo>
                    <a:pt x="0" y="7378"/>
                  </a:lnTo>
                  <a:lnTo>
                    <a:pt x="558" y="8763"/>
                  </a:lnTo>
                  <a:lnTo>
                    <a:pt x="1689" y="9880"/>
                  </a:lnTo>
                  <a:lnTo>
                    <a:pt x="2654" y="10795"/>
                  </a:lnTo>
                  <a:lnTo>
                    <a:pt x="3911" y="11264"/>
                  </a:lnTo>
                  <a:lnTo>
                    <a:pt x="7124" y="11264"/>
                  </a:lnTo>
                  <a:lnTo>
                    <a:pt x="11064" y="3937"/>
                  </a:lnTo>
                  <a:lnTo>
                    <a:pt x="10528" y="2603"/>
                  </a:lnTo>
                  <a:lnTo>
                    <a:pt x="9398" y="1384"/>
                  </a:lnTo>
                  <a:lnTo>
                    <a:pt x="8267" y="469"/>
                  </a:lnTo>
                  <a:lnTo>
                    <a:pt x="6959"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pic>
          <p:nvPicPr>
            <p:cNvPr id="8237" name="object 38">
              <a:extLst>
                <a:ext uri="{FF2B5EF4-FFF2-40B4-BE49-F238E27FC236}">
                  <a16:creationId xmlns:a16="http://schemas.microsoft.com/office/drawing/2014/main" id="{C2A862B6-5757-437E-8530-A239EE4BF59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419563"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8" name="object 39">
              <a:extLst>
                <a:ext uri="{FF2B5EF4-FFF2-40B4-BE49-F238E27FC236}">
                  <a16:creationId xmlns:a16="http://schemas.microsoft.com/office/drawing/2014/main" id="{C9B1D2F6-2360-4D1B-8B2E-C13BA630116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179570" y="204905"/>
              <a:ext cx="89230"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1" name="Rectangle 91">
            <a:extLst>
              <a:ext uri="{FF2B5EF4-FFF2-40B4-BE49-F238E27FC236}">
                <a16:creationId xmlns:a16="http://schemas.microsoft.com/office/drawing/2014/main" id="{2AEE99B4-2F6B-4723-BD21-D05461FA17B6}"/>
              </a:ext>
            </a:extLst>
          </p:cNvPr>
          <p:cNvSpPr>
            <a:spLocks noChangeArrowheads="1"/>
          </p:cNvSpPr>
          <p:nvPr/>
        </p:nvSpPr>
        <p:spPr bwMode="auto">
          <a:xfrm>
            <a:off x="11565397" y="6255013"/>
            <a:ext cx="340158"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uk-UA" sz="2380" b="1" dirty="0">
                <a:solidFill>
                  <a:schemeClr val="bg1"/>
                </a:solidFill>
                <a:latin typeface="Bandera Pro" pitchFamily="18" charset="0"/>
              </a:rPr>
              <a:t>6</a:t>
            </a:r>
            <a:endParaRPr lang="ru-RU" altLang="uk-UA" sz="2380" b="1" dirty="0">
              <a:solidFill>
                <a:schemeClr val="bg1"/>
              </a:solidFill>
              <a:latin typeface="Bandera Pro" pitchFamily="18" charset="0"/>
            </a:endParaRPr>
          </a:p>
        </p:txBody>
      </p:sp>
      <p:pic>
        <p:nvPicPr>
          <p:cNvPr id="8205" name="object 8">
            <a:extLst>
              <a:ext uri="{FF2B5EF4-FFF2-40B4-BE49-F238E27FC236}">
                <a16:creationId xmlns:a16="http://schemas.microsoft.com/office/drawing/2014/main" id="{3606CB06-71A6-4034-BA28-12F8CD9FAA26}"/>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50818" y="0"/>
            <a:ext cx="10793950" cy="39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93DBA204-2F78-418D-8565-FD1591564293}"/>
              </a:ext>
            </a:extLst>
          </p:cNvPr>
          <p:cNvSpPr txBox="1"/>
          <p:nvPr/>
        </p:nvSpPr>
        <p:spPr>
          <a:xfrm>
            <a:off x="4077645" y="28339"/>
            <a:ext cx="8041934" cy="335343"/>
          </a:xfrm>
          <a:prstGeom prst="rect">
            <a:avLst/>
          </a:prstGeom>
          <a:noFill/>
        </p:spPr>
        <p:txBody>
          <a:bodyPr>
            <a:spAutoFit/>
          </a:bodyPr>
          <a:lstStyle/>
          <a:p>
            <a:pPr>
              <a:defRPr/>
            </a:pP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A</a:t>
            </a:r>
            <a:r>
              <a:rPr lang="uk-UA" sz="1587" spc="99">
                <a:solidFill>
                  <a:prstClr val="white"/>
                </a:solidFill>
                <a:latin typeface="Bandera Pro" panose="02060504040200020004" pitchFamily="18" charset="0"/>
                <a:cs typeface="Arial" panose="020B0604020202020204" pitchFamily="34" charset="0"/>
              </a:rPr>
              <a:t> T E  </a:t>
            </a: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A</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S </a:t>
            </a:r>
            <a:r>
              <a:rPr lang="en-GB" sz="1587" spc="99">
                <a:solidFill>
                  <a:prstClr val="white"/>
                </a:solidFill>
                <a:latin typeface="Bandera Pro" panose="02060504040200020004" pitchFamily="18" charset="0"/>
                <a:cs typeface="Arial" panose="020B0604020202020204" pitchFamily="34" charset="0"/>
              </a:rPr>
              <a:t>T</a:t>
            </a:r>
            <a:r>
              <a:rPr lang="uk-UA" sz="1587" spc="99">
                <a:solidFill>
                  <a:prstClr val="white"/>
                </a:solidFill>
                <a:latin typeface="Bandera Pro" panose="02060504040200020004" pitchFamily="18" charset="0"/>
                <a:cs typeface="Arial" panose="020B0604020202020204" pitchFamily="34" charset="0"/>
              </a:rPr>
              <a:t> I </a:t>
            </a:r>
            <a:r>
              <a:rPr lang="en-GB" sz="1587" spc="99">
                <a:solidFill>
                  <a:prstClr val="white"/>
                </a:solidFill>
                <a:latin typeface="Bandera Pro" panose="02060504040200020004" pitchFamily="18" charset="0"/>
                <a:cs typeface="Arial" panose="020B0604020202020204" pitchFamily="34" charset="0"/>
              </a:rPr>
              <a:t>C</a:t>
            </a:r>
            <a:r>
              <a:rPr lang="uk-UA" sz="1587" spc="99">
                <a:solidFill>
                  <a:prstClr val="white"/>
                </a:solidFill>
                <a:latin typeface="Bandera Pro" panose="02060504040200020004" pitchFamily="18" charset="0"/>
                <a:cs typeface="Arial" panose="020B0604020202020204" pitchFamily="34" charset="0"/>
              </a:rPr>
              <a:t> S  </a:t>
            </a: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E </a:t>
            </a:r>
            <a:r>
              <a:rPr lang="en-GB" sz="1587" spc="99">
                <a:solidFill>
                  <a:prstClr val="white"/>
                </a:solidFill>
                <a:latin typeface="Bandera Pro" panose="02060504040200020004" pitchFamily="18" charset="0"/>
                <a:cs typeface="Arial" panose="020B0604020202020204" pitchFamily="34" charset="0"/>
              </a:rPr>
              <a:t>R</a:t>
            </a:r>
            <a:r>
              <a:rPr lang="uk-UA" sz="1587" spc="99">
                <a:solidFill>
                  <a:prstClr val="white"/>
                </a:solidFill>
                <a:latin typeface="Bandera Pro" panose="02060504040200020004" pitchFamily="18" charset="0"/>
                <a:cs typeface="Arial" panose="020B0604020202020204" pitchFamily="34" charset="0"/>
              </a:rPr>
              <a:t> V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C </a:t>
            </a:r>
            <a:r>
              <a:rPr lang="en-GB" sz="1587" spc="99">
                <a:solidFill>
                  <a:prstClr val="white"/>
                </a:solidFill>
                <a:latin typeface="Bandera Pro" panose="02060504040200020004" pitchFamily="18" charset="0"/>
                <a:cs typeface="Arial" panose="020B0604020202020204" pitchFamily="34" charset="0"/>
              </a:rPr>
              <a:t>E</a:t>
            </a:r>
            <a:r>
              <a:rPr lang="uk-UA" sz="1587" spc="99">
                <a:solidFill>
                  <a:prstClr val="white"/>
                </a:solidFill>
                <a:latin typeface="Bandera Pro" panose="02060504040200020004" pitchFamily="18" charset="0"/>
                <a:cs typeface="Arial" panose="020B0604020202020204" pitchFamily="34" charset="0"/>
              </a:rPr>
              <a:t>  </a:t>
            </a:r>
            <a:r>
              <a:rPr lang="en-GB" sz="1587" spc="99">
                <a:solidFill>
                  <a:prstClr val="white"/>
                </a:solidFill>
                <a:latin typeface="Bandera Pro" panose="02060504040200020004" pitchFamily="18" charset="0"/>
                <a:cs typeface="Arial" panose="020B0604020202020204" pitchFamily="34" charset="0"/>
              </a:rPr>
              <a:t>O</a:t>
            </a:r>
            <a:r>
              <a:rPr lang="uk-UA" sz="1587" spc="99">
                <a:solidFill>
                  <a:prstClr val="white"/>
                </a:solidFill>
                <a:latin typeface="Bandera Pro" panose="02060504040200020004" pitchFamily="18" charset="0"/>
                <a:cs typeface="Arial" panose="020B0604020202020204" pitchFamily="34" charset="0"/>
              </a:rPr>
              <a:t>F  </a:t>
            </a:r>
            <a:r>
              <a:rPr lang="en-GB" sz="1587" spc="99">
                <a:solidFill>
                  <a:prstClr val="white"/>
                </a:solidFill>
                <a:latin typeface="Bandera Pro" panose="02060504040200020004" pitchFamily="18" charset="0"/>
                <a:cs typeface="Arial" panose="020B0604020202020204" pitchFamily="34" charset="0"/>
              </a:rPr>
              <a:t>U</a:t>
            </a:r>
            <a:r>
              <a:rPr lang="uk-UA" sz="1587" spc="99">
                <a:solidFill>
                  <a:prstClr val="white"/>
                </a:solidFill>
                <a:latin typeface="Bandera Pro" panose="02060504040200020004" pitchFamily="18" charset="0"/>
                <a:cs typeface="Arial" panose="020B0604020202020204" pitchFamily="34" charset="0"/>
              </a:rPr>
              <a:t> K </a:t>
            </a:r>
            <a:r>
              <a:rPr lang="en-GB" sz="1587" spc="99">
                <a:solidFill>
                  <a:prstClr val="white"/>
                </a:solidFill>
                <a:latin typeface="Bandera Pro" panose="02060504040200020004" pitchFamily="18" charset="0"/>
                <a:cs typeface="Arial" panose="020B0604020202020204" pitchFamily="34" charset="0"/>
              </a:rPr>
              <a:t>R</a:t>
            </a:r>
            <a:r>
              <a:rPr lang="uk-UA" sz="1587" spc="99">
                <a:solidFill>
                  <a:prstClr val="white"/>
                </a:solidFill>
                <a:latin typeface="Bandera Pro" panose="02060504040200020004" pitchFamily="18" charset="0"/>
                <a:cs typeface="Arial" panose="020B0604020202020204" pitchFamily="34" charset="0"/>
              </a:rPr>
              <a:t> A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N </a:t>
            </a:r>
            <a:r>
              <a:rPr lang="en-GB" sz="1587" spc="99">
                <a:solidFill>
                  <a:prstClr val="white"/>
                </a:solidFill>
                <a:latin typeface="Bandera Pro" panose="02060504040200020004" pitchFamily="18" charset="0"/>
                <a:cs typeface="Arial" panose="020B0604020202020204" pitchFamily="34" charset="0"/>
              </a:rPr>
              <a:t>E</a:t>
            </a:r>
            <a:endParaRPr lang="uk-UA" sz="1587" spc="99">
              <a:solidFill>
                <a:prstClr val="white"/>
              </a:solidFill>
              <a:latin typeface="Bandera Pro" panose="02060504040200020004" pitchFamily="18" charset="0"/>
              <a:cs typeface="Arial" panose="020B0604020202020204" pitchFamily="34" charset="0"/>
            </a:endParaRPr>
          </a:p>
        </p:txBody>
      </p:sp>
      <p:sp>
        <p:nvSpPr>
          <p:cNvPr id="2" name="Прямокутник 1">
            <a:extLst>
              <a:ext uri="{FF2B5EF4-FFF2-40B4-BE49-F238E27FC236}">
                <a16:creationId xmlns:a16="http://schemas.microsoft.com/office/drawing/2014/main" id="{03CDA28C-B834-4B78-9826-755D79985208}"/>
              </a:ext>
            </a:extLst>
          </p:cNvPr>
          <p:cNvSpPr/>
          <p:nvPr/>
        </p:nvSpPr>
        <p:spPr>
          <a:xfrm>
            <a:off x="1222555" y="4268250"/>
            <a:ext cx="10260607" cy="1938992"/>
          </a:xfrm>
          <a:prstGeom prst="rect">
            <a:avLst/>
          </a:prstGeom>
        </p:spPr>
        <p:txBody>
          <a:bodyPr wrap="square">
            <a:spAutoFit/>
          </a:bodyPr>
          <a:lstStyle/>
          <a:p>
            <a:pPr fontAlgn="base"/>
            <a:r>
              <a:rPr lang="en-US" sz="2000" dirty="0">
                <a:solidFill>
                  <a:srgbClr val="000066"/>
                </a:solidFill>
              </a:rPr>
              <a:t>The work was carried out in two stages:</a:t>
            </a:r>
            <a:endParaRPr lang="uk-UA" sz="2000" dirty="0">
              <a:solidFill>
                <a:srgbClr val="000066"/>
              </a:solidFill>
            </a:endParaRPr>
          </a:p>
          <a:p>
            <a:pPr marL="342900" indent="-342900" fontAlgn="base">
              <a:buFont typeface="Wingdings" panose="05000000000000000000" pitchFamily="2" charset="2"/>
              <a:buChar char="v"/>
            </a:pPr>
            <a:r>
              <a:rPr lang="en-US" sz="2000" dirty="0">
                <a:solidFill>
                  <a:srgbClr val="000066"/>
                </a:solidFill>
              </a:rPr>
              <a:t>until June 30, 2023 – filling in the electronic tables of the primary assessment of the  implementation status of EU legal acts;</a:t>
            </a:r>
            <a:endParaRPr lang="uk-UA" sz="2000" dirty="0">
              <a:solidFill>
                <a:srgbClr val="000066"/>
              </a:solidFill>
            </a:endParaRPr>
          </a:p>
          <a:p>
            <a:pPr marL="342900" indent="-342900" fontAlgn="base">
              <a:buFont typeface="Wingdings" panose="05000000000000000000" pitchFamily="2" charset="2"/>
              <a:buChar char="v"/>
            </a:pPr>
            <a:r>
              <a:rPr lang="en-US" sz="2000" dirty="0">
                <a:solidFill>
                  <a:srgbClr val="000066"/>
                </a:solidFill>
              </a:rPr>
              <a:t>by 30.08.2023 – preparation and submission to the Cabinet of Ministers of Ukraine of the report based on the results of the assessment along with the proposals for bringing Ukraine's sectoral legislation into compliance with EU legal acts.</a:t>
            </a:r>
            <a:endParaRPr lang="uk-UA" sz="2400" dirty="0">
              <a:solidFill>
                <a:srgbClr val="000066"/>
              </a:solidFill>
            </a:endParaRPr>
          </a:p>
        </p:txBody>
      </p:sp>
      <p:pic>
        <p:nvPicPr>
          <p:cNvPr id="3" name="Рисунок 2">
            <a:extLst>
              <a:ext uri="{FF2B5EF4-FFF2-40B4-BE49-F238E27FC236}">
                <a16:creationId xmlns:a16="http://schemas.microsoft.com/office/drawing/2014/main" id="{7E93A406-5F9F-4CFC-BE48-C3CB3E7FC5E7}"/>
              </a:ext>
            </a:extLst>
          </p:cNvPr>
          <p:cNvPicPr>
            <a:picLocks noChangeAspect="1"/>
          </p:cNvPicPr>
          <p:nvPr/>
        </p:nvPicPr>
        <p:blipFill>
          <a:blip r:embed="rId29"/>
          <a:stretch>
            <a:fillRect/>
          </a:stretch>
        </p:blipFill>
        <p:spPr>
          <a:xfrm>
            <a:off x="8912374" y="2344201"/>
            <a:ext cx="2394223" cy="1794477"/>
          </a:xfrm>
          <a:prstGeom prst="rect">
            <a:avLst/>
          </a:prstGeom>
        </p:spPr>
      </p:pic>
      <p:sp>
        <p:nvSpPr>
          <p:cNvPr id="5" name="TextBox 4">
            <a:extLst>
              <a:ext uri="{FF2B5EF4-FFF2-40B4-BE49-F238E27FC236}">
                <a16:creationId xmlns:a16="http://schemas.microsoft.com/office/drawing/2014/main" id="{A7F03E75-AC26-1721-23D5-38321CFD17EC}"/>
              </a:ext>
            </a:extLst>
          </p:cNvPr>
          <p:cNvSpPr txBox="1"/>
          <p:nvPr/>
        </p:nvSpPr>
        <p:spPr>
          <a:xfrm>
            <a:off x="1285702" y="714769"/>
            <a:ext cx="10260606" cy="1631216"/>
          </a:xfrm>
          <a:prstGeom prst="rect">
            <a:avLst/>
          </a:prstGeom>
          <a:noFill/>
        </p:spPr>
        <p:txBody>
          <a:bodyPr wrap="square">
            <a:spAutoFit/>
          </a:bodyPr>
          <a:lstStyle/>
          <a:p>
            <a:r>
              <a:rPr lang="en-US" sz="2000" dirty="0">
                <a:solidFill>
                  <a:srgbClr val="000066"/>
                </a:solidFill>
              </a:rPr>
              <a:t>The primary assessment of the implementation status of EU legal acts was made in accordance with the mandate of the Cabinet of Ministers of Ukraine dated March 14,</a:t>
            </a:r>
            <a:r>
              <a:rPr lang="uk-UA" sz="2000" dirty="0">
                <a:solidFill>
                  <a:srgbClr val="000066"/>
                </a:solidFill>
              </a:rPr>
              <a:t> </a:t>
            </a:r>
            <a:r>
              <a:rPr lang="en-US" sz="2000" dirty="0">
                <a:solidFill>
                  <a:srgbClr val="000066"/>
                </a:solidFill>
              </a:rPr>
              <a:t>by </a:t>
            </a:r>
            <a:r>
              <a:rPr lang="uk-UA" sz="2000" dirty="0">
                <a:solidFill>
                  <a:srgbClr val="000066"/>
                </a:solidFill>
              </a:rPr>
              <a:t>2023 </a:t>
            </a:r>
            <a:r>
              <a:rPr lang="en-US" sz="2000" dirty="0">
                <a:solidFill>
                  <a:srgbClr val="000066"/>
                </a:solidFill>
              </a:rPr>
              <a:t>No. 7639/0/1-23 and in accordance with the requirements of the Resolution of the Cabinet of Ministers of Ukraine dated February 28,</a:t>
            </a:r>
            <a:r>
              <a:rPr lang="uk-UA" sz="2000" dirty="0">
                <a:solidFill>
                  <a:srgbClr val="000066"/>
                </a:solidFill>
              </a:rPr>
              <a:t> 2023 </a:t>
            </a:r>
            <a:r>
              <a:rPr lang="en-US" sz="2000" dirty="0">
                <a:solidFill>
                  <a:srgbClr val="000066"/>
                </a:solidFill>
              </a:rPr>
              <a:t>by No. 189 </a:t>
            </a:r>
            <a:r>
              <a:rPr lang="uk-UA" sz="2000" dirty="0">
                <a:solidFill>
                  <a:srgbClr val="000066"/>
                </a:solidFill>
              </a:rPr>
              <a:t>«</a:t>
            </a:r>
            <a:r>
              <a:rPr lang="en-US" sz="2000" dirty="0">
                <a:solidFill>
                  <a:srgbClr val="000066"/>
                </a:solidFill>
              </a:rPr>
              <a:t>On Approval of the Procedure for Conducting the Primary Assessment of implementation status of EU legal acts</a:t>
            </a:r>
            <a:r>
              <a:rPr lang="uk-UA" sz="2000" dirty="0">
                <a:solidFill>
                  <a:srgbClr val="000066"/>
                </a:solidFill>
              </a:rPr>
              <a:t>»</a:t>
            </a:r>
            <a:r>
              <a:rPr lang="en-US" sz="2000" dirty="0">
                <a:solidFill>
                  <a:srgbClr val="000066"/>
                </a:solidFill>
              </a:rPr>
              <a:t>.</a:t>
            </a:r>
            <a:endParaRPr lang="uk-UA" sz="2000" dirty="0">
              <a:solidFill>
                <a:srgbClr val="000066"/>
              </a:solidFill>
            </a:endParaRPr>
          </a:p>
        </p:txBody>
      </p:sp>
      <p:sp>
        <p:nvSpPr>
          <p:cNvPr id="7" name="TextBox 6">
            <a:extLst>
              <a:ext uri="{FF2B5EF4-FFF2-40B4-BE49-F238E27FC236}">
                <a16:creationId xmlns:a16="http://schemas.microsoft.com/office/drawing/2014/main" id="{2A259631-673E-43A3-24EF-A6FFEAEDDC1F}"/>
              </a:ext>
            </a:extLst>
          </p:cNvPr>
          <p:cNvSpPr txBox="1"/>
          <p:nvPr/>
        </p:nvSpPr>
        <p:spPr>
          <a:xfrm>
            <a:off x="2187541" y="2468951"/>
            <a:ext cx="6096000" cy="1631216"/>
          </a:xfrm>
          <a:prstGeom prst="rect">
            <a:avLst/>
          </a:prstGeom>
          <a:noFill/>
        </p:spPr>
        <p:txBody>
          <a:bodyPr wrap="square">
            <a:spAutoFit/>
          </a:bodyPr>
          <a:lstStyle/>
          <a:p>
            <a:r>
              <a:rPr lang="en-US" sz="2000" dirty="0">
                <a:solidFill>
                  <a:srgbClr val="000066"/>
                </a:solidFill>
              </a:rPr>
              <a:t>SSSU, together with other government authorities  carried out the work on preparing and responding to the European Commission questions for the </a:t>
            </a:r>
            <a:r>
              <a:rPr lang="uk-UA" sz="2000" b="1" dirty="0">
                <a:solidFill>
                  <a:srgbClr val="000066"/>
                </a:solidFill>
              </a:rPr>
              <a:t>«</a:t>
            </a:r>
            <a:r>
              <a:rPr lang="en-US" sz="2000" b="1" dirty="0">
                <a:solidFill>
                  <a:srgbClr val="000066"/>
                </a:solidFill>
              </a:rPr>
              <a:t>Individual Annual Report</a:t>
            </a:r>
            <a:r>
              <a:rPr lang="uk-UA" sz="2000" b="1" dirty="0">
                <a:solidFill>
                  <a:srgbClr val="000066"/>
                </a:solidFill>
              </a:rPr>
              <a:t>»</a:t>
            </a:r>
            <a:r>
              <a:rPr lang="en-US" sz="2000" b="1" dirty="0">
                <a:solidFill>
                  <a:srgbClr val="000066"/>
                </a:solidFill>
              </a:rPr>
              <a:t> </a:t>
            </a:r>
            <a:r>
              <a:rPr lang="en-US" sz="2000" dirty="0">
                <a:solidFill>
                  <a:srgbClr val="000066"/>
                </a:solidFill>
              </a:rPr>
              <a:t>under the preparation of the 2023 Enlargement Package.</a:t>
            </a:r>
            <a:endParaRPr lang="uk-UA" sz="2000" dirty="0">
              <a:solidFill>
                <a:srgbClr val="000066"/>
              </a:solidFill>
            </a:endParaRPr>
          </a:p>
        </p:txBody>
      </p:sp>
    </p:spTree>
    <p:extLst>
      <p:ext uri="{BB962C8B-B14F-4D97-AF65-F5344CB8AC3E}">
        <p14:creationId xmlns:p14="http://schemas.microsoft.com/office/powerpoint/2010/main" val="191880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2">
            <a:extLst>
              <a:ext uri="{FF2B5EF4-FFF2-40B4-BE49-F238E27FC236}">
                <a16:creationId xmlns:a16="http://schemas.microsoft.com/office/drawing/2014/main" id="{9C9A8F40-2EB0-4180-AA35-625E6C17279A}"/>
              </a:ext>
            </a:extLst>
          </p:cNvPr>
          <p:cNvSpPr>
            <a:spLocks/>
          </p:cNvSpPr>
          <p:nvPr/>
        </p:nvSpPr>
        <p:spPr bwMode="auto">
          <a:xfrm>
            <a:off x="11201715" y="5892905"/>
            <a:ext cx="952500" cy="936756"/>
          </a:xfrm>
          <a:custGeom>
            <a:avLst/>
            <a:gdLst>
              <a:gd name="T0" fmla="*/ 955483 w 961390"/>
              <a:gd name="T1" fmla="*/ 0 h 944879"/>
              <a:gd name="T2" fmla="*/ 906822 w 961390"/>
              <a:gd name="T3" fmla="*/ 1224 h 944879"/>
              <a:gd name="T4" fmla="*/ 858792 w 961390"/>
              <a:gd name="T5" fmla="*/ 4847 h 944879"/>
              <a:gd name="T6" fmla="*/ 811452 w 961390"/>
              <a:gd name="T7" fmla="*/ 10822 h 944879"/>
              <a:gd name="T8" fmla="*/ 764860 w 961390"/>
              <a:gd name="T9" fmla="*/ 19091 h 944879"/>
              <a:gd name="T10" fmla="*/ 719074 w 961390"/>
              <a:gd name="T11" fmla="*/ 29582 h 944879"/>
              <a:gd name="T12" fmla="*/ 674153 w 961390"/>
              <a:gd name="T13" fmla="*/ 42250 h 944879"/>
              <a:gd name="T14" fmla="*/ 630154 w 961390"/>
              <a:gd name="T15" fmla="*/ 57029 h 944879"/>
              <a:gd name="T16" fmla="*/ 587135 w 961390"/>
              <a:gd name="T17" fmla="*/ 73862 h 944879"/>
              <a:gd name="T18" fmla="*/ 545155 w 961390"/>
              <a:gd name="T19" fmla="*/ 92696 h 944879"/>
              <a:gd name="T20" fmla="*/ 504273 w 961390"/>
              <a:gd name="T21" fmla="*/ 113466 h 944879"/>
              <a:gd name="T22" fmla="*/ 464544 w 961390"/>
              <a:gd name="T23" fmla="*/ 136114 h 944879"/>
              <a:gd name="T24" fmla="*/ 426028 w 961390"/>
              <a:gd name="T25" fmla="*/ 160587 h 944879"/>
              <a:gd name="T26" fmla="*/ 388784 w 961390"/>
              <a:gd name="T27" fmla="*/ 186821 h 944879"/>
              <a:gd name="T28" fmla="*/ 352870 w 961390"/>
              <a:gd name="T29" fmla="*/ 214763 h 944879"/>
              <a:gd name="T30" fmla="*/ 318343 w 961390"/>
              <a:gd name="T31" fmla="*/ 244349 h 944879"/>
              <a:gd name="T32" fmla="*/ 285262 w 961390"/>
              <a:gd name="T33" fmla="*/ 275522 h 944879"/>
              <a:gd name="T34" fmla="*/ 253684 w 961390"/>
              <a:gd name="T35" fmla="*/ 308227 h 944879"/>
              <a:gd name="T36" fmla="*/ 223668 w 961390"/>
              <a:gd name="T37" fmla="*/ 342403 h 944879"/>
              <a:gd name="T38" fmla="*/ 195271 w 961390"/>
              <a:gd name="T39" fmla="*/ 377991 h 944879"/>
              <a:gd name="T40" fmla="*/ 168554 w 961390"/>
              <a:gd name="T41" fmla="*/ 414937 h 944879"/>
              <a:gd name="T42" fmla="*/ 143573 w 961390"/>
              <a:gd name="T43" fmla="*/ 453175 h 944879"/>
              <a:gd name="T44" fmla="*/ 120385 w 961390"/>
              <a:gd name="T45" fmla="*/ 492650 h 944879"/>
              <a:gd name="T46" fmla="*/ 99052 w 961390"/>
              <a:gd name="T47" fmla="*/ 533308 h 944879"/>
              <a:gd name="T48" fmla="*/ 79629 w 961390"/>
              <a:gd name="T49" fmla="*/ 575085 h 944879"/>
              <a:gd name="T50" fmla="*/ 62172 w 961390"/>
              <a:gd name="T51" fmla="*/ 617923 h 944879"/>
              <a:gd name="T52" fmla="*/ 46745 w 961390"/>
              <a:gd name="T53" fmla="*/ 661769 h 944879"/>
              <a:gd name="T54" fmla="*/ 33404 w 961390"/>
              <a:gd name="T55" fmla="*/ 706558 h 944879"/>
              <a:gd name="T56" fmla="*/ 22203 w 961390"/>
              <a:gd name="T57" fmla="*/ 752234 h 944879"/>
              <a:gd name="T58" fmla="*/ 13205 w 961390"/>
              <a:gd name="T59" fmla="*/ 798742 h 944879"/>
              <a:gd name="T60" fmla="*/ 6468 w 961390"/>
              <a:gd name="T61" fmla="*/ 846019 h 944879"/>
              <a:gd name="T62" fmla="*/ 2045 w 961390"/>
              <a:gd name="T63" fmla="*/ 894007 h 944879"/>
              <a:gd name="T64" fmla="*/ 0 w 961390"/>
              <a:gd name="T65" fmla="*/ 942649 h 944879"/>
              <a:gd name="T66" fmla="*/ 955483 w 961390"/>
              <a:gd name="T67" fmla="*/ 942649 h 944879"/>
              <a:gd name="T68" fmla="*/ 955483 w 961390"/>
              <a:gd name="T69" fmla="*/ 0 h 9448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1390"/>
              <a:gd name="T106" fmla="*/ 0 h 944879"/>
              <a:gd name="T107" fmla="*/ 961390 w 961390"/>
              <a:gd name="T108" fmla="*/ 944879 h 9448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1390" h="944879">
                <a:moveTo>
                  <a:pt x="961186" y="0"/>
                </a:moveTo>
                <a:lnTo>
                  <a:pt x="912234" y="1224"/>
                </a:lnTo>
                <a:lnTo>
                  <a:pt x="863918" y="4859"/>
                </a:lnTo>
                <a:lnTo>
                  <a:pt x="816295" y="10846"/>
                </a:lnTo>
                <a:lnTo>
                  <a:pt x="769425" y="19127"/>
                </a:lnTo>
                <a:lnTo>
                  <a:pt x="723366" y="29642"/>
                </a:lnTo>
                <a:lnTo>
                  <a:pt x="678177" y="42334"/>
                </a:lnTo>
                <a:lnTo>
                  <a:pt x="633915" y="57143"/>
                </a:lnTo>
                <a:lnTo>
                  <a:pt x="590639" y="74012"/>
                </a:lnTo>
                <a:lnTo>
                  <a:pt x="548409" y="92882"/>
                </a:lnTo>
                <a:lnTo>
                  <a:pt x="507282" y="113694"/>
                </a:lnTo>
                <a:lnTo>
                  <a:pt x="467316" y="136390"/>
                </a:lnTo>
                <a:lnTo>
                  <a:pt x="428571" y="160911"/>
                </a:lnTo>
                <a:lnTo>
                  <a:pt x="391105" y="187199"/>
                </a:lnTo>
                <a:lnTo>
                  <a:pt x="354976" y="215195"/>
                </a:lnTo>
                <a:lnTo>
                  <a:pt x="320243" y="244841"/>
                </a:lnTo>
                <a:lnTo>
                  <a:pt x="286964" y="276078"/>
                </a:lnTo>
                <a:lnTo>
                  <a:pt x="255198" y="308849"/>
                </a:lnTo>
                <a:lnTo>
                  <a:pt x="225003" y="343093"/>
                </a:lnTo>
                <a:lnTo>
                  <a:pt x="196437" y="378753"/>
                </a:lnTo>
                <a:lnTo>
                  <a:pt x="169560" y="415771"/>
                </a:lnTo>
                <a:lnTo>
                  <a:pt x="144430" y="454087"/>
                </a:lnTo>
                <a:lnTo>
                  <a:pt x="121104" y="493643"/>
                </a:lnTo>
                <a:lnTo>
                  <a:pt x="99643" y="534382"/>
                </a:lnTo>
                <a:lnTo>
                  <a:pt x="80103" y="576243"/>
                </a:lnTo>
                <a:lnTo>
                  <a:pt x="62544" y="619169"/>
                </a:lnTo>
                <a:lnTo>
                  <a:pt x="47024" y="663101"/>
                </a:lnTo>
                <a:lnTo>
                  <a:pt x="33602" y="707981"/>
                </a:lnTo>
                <a:lnTo>
                  <a:pt x="22335" y="753751"/>
                </a:lnTo>
                <a:lnTo>
                  <a:pt x="13283" y="800351"/>
                </a:lnTo>
                <a:lnTo>
                  <a:pt x="6504" y="847723"/>
                </a:lnTo>
                <a:lnTo>
                  <a:pt x="2057" y="895808"/>
                </a:lnTo>
                <a:lnTo>
                  <a:pt x="0" y="944549"/>
                </a:lnTo>
                <a:lnTo>
                  <a:pt x="961186" y="944549"/>
                </a:lnTo>
                <a:lnTo>
                  <a:pt x="961186" y="0"/>
                </a:lnTo>
                <a:close/>
              </a:path>
            </a:pathLst>
          </a:custGeom>
          <a:solidFill>
            <a:srgbClr val="FDB91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sp>
        <p:nvSpPr>
          <p:cNvPr id="8195" name="object 3">
            <a:extLst>
              <a:ext uri="{FF2B5EF4-FFF2-40B4-BE49-F238E27FC236}">
                <a16:creationId xmlns:a16="http://schemas.microsoft.com/office/drawing/2014/main" id="{24318BCA-7AA2-4CF7-A744-692603BD697E}"/>
              </a:ext>
            </a:extLst>
          </p:cNvPr>
          <p:cNvSpPr>
            <a:spLocks/>
          </p:cNvSpPr>
          <p:nvPr/>
        </p:nvSpPr>
        <p:spPr bwMode="auto">
          <a:xfrm>
            <a:off x="319599" y="373129"/>
            <a:ext cx="766723" cy="363681"/>
          </a:xfrm>
          <a:custGeom>
            <a:avLst/>
            <a:gdLst>
              <a:gd name="T0" fmla="*/ 0 w 773430"/>
              <a:gd name="T1" fmla="*/ 0 h 366395"/>
              <a:gd name="T2" fmla="*/ 205207 w 773430"/>
              <a:gd name="T3" fmla="*/ 359633 h 366395"/>
              <a:gd name="T4" fmla="*/ 319416 w 773430"/>
              <a:gd name="T5" fmla="*/ 368211 h 366395"/>
              <a:gd name="T6" fmla="*/ 163845 w 773430"/>
              <a:gd name="T7" fmla="*/ 101721 h 366395"/>
              <a:gd name="T8" fmla="*/ 628392 w 773430"/>
              <a:gd name="T9" fmla="*/ 103775 h 366395"/>
              <a:gd name="T10" fmla="*/ 691671 w 773430"/>
              <a:gd name="T11" fmla="*/ 216027 h 366395"/>
              <a:gd name="T12" fmla="*/ 771017 w 773430"/>
              <a:gd name="T13" fmla="*/ 167785 h 366395"/>
              <a:gd name="T14" fmla="*/ 681487 w 773430"/>
              <a:gd name="T15" fmla="*/ 12036 h 366395"/>
              <a:gd name="T16" fmla="*/ 0 w 773430"/>
              <a:gd name="T17" fmla="*/ 0 h 3663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3430"/>
              <a:gd name="T28" fmla="*/ 0 h 366395"/>
              <a:gd name="T29" fmla="*/ 773430 w 773430"/>
              <a:gd name="T30" fmla="*/ 366395 h 3663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3430" h="366395">
                <a:moveTo>
                  <a:pt x="0" y="0"/>
                </a:moveTo>
                <a:lnTo>
                  <a:pt x="205714" y="357771"/>
                </a:lnTo>
                <a:lnTo>
                  <a:pt x="320205" y="366306"/>
                </a:lnTo>
                <a:lnTo>
                  <a:pt x="164249" y="101193"/>
                </a:lnTo>
                <a:lnTo>
                  <a:pt x="629945" y="103238"/>
                </a:lnTo>
                <a:lnTo>
                  <a:pt x="693381" y="214909"/>
                </a:lnTo>
                <a:lnTo>
                  <a:pt x="772922" y="166916"/>
                </a:lnTo>
                <a:lnTo>
                  <a:pt x="683171" y="11976"/>
                </a:lnTo>
                <a:lnTo>
                  <a:pt x="0" y="0"/>
                </a:lnTo>
                <a:close/>
              </a:path>
            </a:pathLst>
          </a:custGeom>
          <a:solidFill>
            <a:srgbClr val="FDB91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sp>
        <p:nvSpPr>
          <p:cNvPr id="8196" name="object 4">
            <a:extLst>
              <a:ext uri="{FF2B5EF4-FFF2-40B4-BE49-F238E27FC236}">
                <a16:creationId xmlns:a16="http://schemas.microsoft.com/office/drawing/2014/main" id="{F1A66147-4253-433D-B66D-3368564E2C87}"/>
              </a:ext>
            </a:extLst>
          </p:cNvPr>
          <p:cNvSpPr>
            <a:spLocks/>
          </p:cNvSpPr>
          <p:nvPr/>
        </p:nvSpPr>
        <p:spPr bwMode="auto">
          <a:xfrm>
            <a:off x="170034" y="714769"/>
            <a:ext cx="1086322" cy="481760"/>
          </a:xfrm>
          <a:custGeom>
            <a:avLst/>
            <a:gdLst>
              <a:gd name="T0" fmla="*/ 1088731 w 1096645"/>
              <a:gd name="T1" fmla="*/ 69761 h 485140"/>
              <a:gd name="T2" fmla="*/ 354763 w 1096645"/>
              <a:gd name="T3" fmla="*/ 14014 h 485140"/>
              <a:gd name="T4" fmla="*/ 283266 w 1096645"/>
              <a:gd name="T5" fmla="*/ 8346 h 485140"/>
              <a:gd name="T6" fmla="*/ 232199 w 1096645"/>
              <a:gd name="T7" fmla="*/ 3916 h 485140"/>
              <a:gd name="T8" fmla="*/ 191362 w 1096645"/>
              <a:gd name="T9" fmla="*/ 0 h 485140"/>
              <a:gd name="T10" fmla="*/ 0 w 1096645"/>
              <a:gd name="T11" fmla="*/ 71040 h 485140"/>
              <a:gd name="T12" fmla="*/ 191362 w 1096645"/>
              <a:gd name="T13" fmla="*/ 142067 h 485140"/>
              <a:gd name="T14" fmla="*/ 224884 w 1096645"/>
              <a:gd name="T15" fmla="*/ 138573 h 485140"/>
              <a:gd name="T16" fmla="*/ 253210 w 1096645"/>
              <a:gd name="T17" fmla="*/ 135924 h 485140"/>
              <a:gd name="T18" fmla="*/ 355884 w 1096645"/>
              <a:gd name="T19" fmla="*/ 128102 h 485140"/>
              <a:gd name="T20" fmla="*/ 150474 w 1096645"/>
              <a:gd name="T21" fmla="*/ 488655 h 485140"/>
              <a:gd name="T22" fmla="*/ 828911 w 1096645"/>
              <a:gd name="T23" fmla="*/ 476585 h 485140"/>
              <a:gd name="T24" fmla="*/ 918040 w 1096645"/>
              <a:gd name="T25" fmla="*/ 320424 h 485140"/>
              <a:gd name="T26" fmla="*/ 839052 w 1096645"/>
              <a:gd name="T27" fmla="*/ 272052 h 485140"/>
              <a:gd name="T28" fmla="*/ 776054 w 1096645"/>
              <a:gd name="T29" fmla="*/ 384602 h 485140"/>
              <a:gd name="T30" fmla="*/ 316309 w 1096645"/>
              <a:gd name="T31" fmla="*/ 389428 h 485140"/>
              <a:gd name="T32" fmla="*/ 468537 w 1096645"/>
              <a:gd name="T33" fmla="*/ 119513 h 485140"/>
              <a:gd name="T34" fmla="*/ 1088731 w 1096645"/>
              <a:gd name="T35" fmla="*/ 72217 h 485140"/>
              <a:gd name="T36" fmla="*/ 1088731 w 1096645"/>
              <a:gd name="T37" fmla="*/ 69761 h 485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96645"/>
              <a:gd name="T58" fmla="*/ 0 h 485140"/>
              <a:gd name="T59" fmla="*/ 1096645 w 1096645"/>
              <a:gd name="T60" fmla="*/ 485140 h 485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96645" h="485140">
                <a:moveTo>
                  <a:pt x="1096327" y="69215"/>
                </a:moveTo>
                <a:lnTo>
                  <a:pt x="357238" y="13906"/>
                </a:lnTo>
                <a:lnTo>
                  <a:pt x="285242" y="8280"/>
                </a:lnTo>
                <a:lnTo>
                  <a:pt x="233819" y="3886"/>
                </a:lnTo>
                <a:lnTo>
                  <a:pt x="192697" y="0"/>
                </a:lnTo>
                <a:lnTo>
                  <a:pt x="0" y="70485"/>
                </a:lnTo>
                <a:lnTo>
                  <a:pt x="192697" y="140957"/>
                </a:lnTo>
                <a:lnTo>
                  <a:pt x="226453" y="137490"/>
                </a:lnTo>
                <a:lnTo>
                  <a:pt x="254977" y="134861"/>
                </a:lnTo>
                <a:lnTo>
                  <a:pt x="358368" y="127101"/>
                </a:lnTo>
                <a:lnTo>
                  <a:pt x="151523" y="484835"/>
                </a:lnTo>
                <a:lnTo>
                  <a:pt x="834694" y="472859"/>
                </a:lnTo>
                <a:lnTo>
                  <a:pt x="924445" y="317919"/>
                </a:lnTo>
                <a:lnTo>
                  <a:pt x="844905" y="269925"/>
                </a:lnTo>
                <a:lnTo>
                  <a:pt x="781469" y="381596"/>
                </a:lnTo>
                <a:lnTo>
                  <a:pt x="318516" y="386384"/>
                </a:lnTo>
                <a:lnTo>
                  <a:pt x="471805" y="118579"/>
                </a:lnTo>
                <a:lnTo>
                  <a:pt x="1096327" y="71653"/>
                </a:lnTo>
                <a:lnTo>
                  <a:pt x="1096327" y="69215"/>
                </a:lnTo>
                <a:close/>
              </a:path>
            </a:pathLst>
          </a:custGeom>
          <a:solidFill>
            <a:srgbClr val="FDB91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grpSp>
        <p:nvGrpSpPr>
          <p:cNvPr id="8197" name="object 6">
            <a:extLst>
              <a:ext uri="{FF2B5EF4-FFF2-40B4-BE49-F238E27FC236}">
                <a16:creationId xmlns:a16="http://schemas.microsoft.com/office/drawing/2014/main" id="{E826B405-1FA5-40DD-A2D5-60CC601C8BE6}"/>
              </a:ext>
            </a:extLst>
          </p:cNvPr>
          <p:cNvGrpSpPr>
            <a:grpSpLocks/>
          </p:cNvGrpSpPr>
          <p:nvPr/>
        </p:nvGrpSpPr>
        <p:grpSpPr bwMode="auto">
          <a:xfrm>
            <a:off x="37785" y="179480"/>
            <a:ext cx="11417405" cy="6673798"/>
            <a:chOff x="20904" y="181256"/>
            <a:chExt cx="11489057" cy="6729169"/>
          </a:xfrm>
        </p:grpSpPr>
        <p:pic>
          <p:nvPicPr>
            <p:cNvPr id="8207" name="object 7">
              <a:extLst>
                <a:ext uri="{FF2B5EF4-FFF2-40B4-BE49-F238E27FC236}">
                  <a16:creationId xmlns:a16="http://schemas.microsoft.com/office/drawing/2014/main" id="{00C1E9D3-70F0-4768-9F16-8BCD26FE1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4" y="1358519"/>
              <a:ext cx="1087818" cy="555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object 9">
              <a:extLst>
                <a:ext uri="{FF2B5EF4-FFF2-40B4-BE49-F238E27FC236}">
                  <a16:creationId xmlns:a16="http://schemas.microsoft.com/office/drawing/2014/main" id="{9EEB235A-F285-47CE-8409-08B2F2C52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104" y="204902"/>
              <a:ext cx="82956" cy="11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object 10">
              <a:extLst>
                <a:ext uri="{FF2B5EF4-FFF2-40B4-BE49-F238E27FC236}">
                  <a16:creationId xmlns:a16="http://schemas.microsoft.com/office/drawing/2014/main" id="{4B31E934-D4D8-4271-961E-003CA94343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954" y="204342"/>
              <a:ext cx="67805"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object 11">
              <a:extLst>
                <a:ext uri="{FF2B5EF4-FFF2-40B4-BE49-F238E27FC236}">
                  <a16:creationId xmlns:a16="http://schemas.microsoft.com/office/drawing/2014/main" id="{6E0AAB00-70CD-406F-85BE-4446EC75F1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388" y="204902"/>
              <a:ext cx="6545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object 12">
              <a:extLst>
                <a:ext uri="{FF2B5EF4-FFF2-40B4-BE49-F238E27FC236}">
                  <a16:creationId xmlns:a16="http://schemas.microsoft.com/office/drawing/2014/main" id="{1FE3AFCE-98C7-43D1-819B-97E26CAB7E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2471" y="204900"/>
              <a:ext cx="13103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object 13">
              <a:extLst>
                <a:ext uri="{FF2B5EF4-FFF2-40B4-BE49-F238E27FC236}">
                  <a16:creationId xmlns:a16="http://schemas.microsoft.com/office/drawing/2014/main" id="{DE4D3CFF-5148-40E3-B05C-5A01CEC663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1457"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object 14">
              <a:extLst>
                <a:ext uri="{FF2B5EF4-FFF2-40B4-BE49-F238E27FC236}">
                  <a16:creationId xmlns:a16="http://schemas.microsoft.com/office/drawing/2014/main" id="{DC9BFEE3-73C6-4F41-BB12-1C626749A6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9758" y="204904"/>
              <a:ext cx="700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object 15">
              <a:extLst>
                <a:ext uri="{FF2B5EF4-FFF2-40B4-BE49-F238E27FC236}">
                  <a16:creationId xmlns:a16="http://schemas.microsoft.com/office/drawing/2014/main" id="{01C7B4D5-9B92-474A-ADA7-02CCF4500E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2110" y="204905"/>
              <a:ext cx="89230"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object 16">
              <a:extLst>
                <a:ext uri="{FF2B5EF4-FFF2-40B4-BE49-F238E27FC236}">
                  <a16:creationId xmlns:a16="http://schemas.microsoft.com/office/drawing/2014/main" id="{B26B2EB5-663D-4ACC-A725-EBCF6A90A4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05176"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object 17">
              <a:extLst>
                <a:ext uri="{FF2B5EF4-FFF2-40B4-BE49-F238E27FC236}">
                  <a16:creationId xmlns:a16="http://schemas.microsoft.com/office/drawing/2014/main" id="{A7437197-BF73-4008-806C-6F9EF011DA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32977"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object 18">
              <a:extLst>
                <a:ext uri="{FF2B5EF4-FFF2-40B4-BE49-F238E27FC236}">
                  <a16:creationId xmlns:a16="http://schemas.microsoft.com/office/drawing/2014/main" id="{57A7EE1F-FD71-4EC4-867F-820FC403652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5324" y="204905"/>
              <a:ext cx="84924" cy="9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object 19">
              <a:extLst>
                <a:ext uri="{FF2B5EF4-FFF2-40B4-BE49-F238E27FC236}">
                  <a16:creationId xmlns:a16="http://schemas.microsoft.com/office/drawing/2014/main" id="{3E1B4E5A-00E3-4D16-B853-62ED142B26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82913" y="204906"/>
              <a:ext cx="92506" cy="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object 20">
              <a:extLst>
                <a:ext uri="{FF2B5EF4-FFF2-40B4-BE49-F238E27FC236}">
                  <a16:creationId xmlns:a16="http://schemas.microsoft.com/office/drawing/2014/main" id="{C334F3EA-4F1D-447A-AED7-B5A4CCEBF95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12068" y="204900"/>
              <a:ext cx="13102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object 21">
              <a:extLst>
                <a:ext uri="{FF2B5EF4-FFF2-40B4-BE49-F238E27FC236}">
                  <a16:creationId xmlns:a16="http://schemas.microsoft.com/office/drawing/2014/main" id="{4E53E2DA-979A-4561-AB2B-7C8E9DD0FE2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87981" y="204342"/>
              <a:ext cx="70027"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object 22">
              <a:extLst>
                <a:ext uri="{FF2B5EF4-FFF2-40B4-BE49-F238E27FC236}">
                  <a16:creationId xmlns:a16="http://schemas.microsoft.com/office/drawing/2014/main" id="{89556F3C-5936-4358-9055-11BFCA371D9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03403"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object 23">
              <a:extLst>
                <a:ext uri="{FF2B5EF4-FFF2-40B4-BE49-F238E27FC236}">
                  <a16:creationId xmlns:a16="http://schemas.microsoft.com/office/drawing/2014/main" id="{54CEA820-14D8-4AEE-A9A4-308C6648F26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31192"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3" name="object 24">
              <a:extLst>
                <a:ext uri="{FF2B5EF4-FFF2-40B4-BE49-F238E27FC236}">
                  <a16:creationId xmlns:a16="http://schemas.microsoft.com/office/drawing/2014/main" id="{4243132E-0B34-46D4-8F99-22E305708AF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50546"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4" name="object 25">
              <a:extLst>
                <a:ext uri="{FF2B5EF4-FFF2-40B4-BE49-F238E27FC236}">
                  <a16:creationId xmlns:a16="http://schemas.microsoft.com/office/drawing/2014/main" id="{1495C9C8-2DC6-4542-8902-32E90DD73E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59712"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5" name="object 26">
              <a:extLst>
                <a:ext uri="{FF2B5EF4-FFF2-40B4-BE49-F238E27FC236}">
                  <a16:creationId xmlns:a16="http://schemas.microsoft.com/office/drawing/2014/main" id="{D4B4C713-0433-44DC-B92B-1E3ACF63958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92393"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6" name="object 27">
              <a:extLst>
                <a:ext uri="{FF2B5EF4-FFF2-40B4-BE49-F238E27FC236}">
                  <a16:creationId xmlns:a16="http://schemas.microsoft.com/office/drawing/2014/main" id="{41DE60E0-BE1B-400D-A897-FAD5ECA078A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08485"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object 28">
              <a:extLst>
                <a:ext uri="{FF2B5EF4-FFF2-40B4-BE49-F238E27FC236}">
                  <a16:creationId xmlns:a16="http://schemas.microsoft.com/office/drawing/2014/main" id="{2508526F-6A69-44F6-9D12-D0592E10B9A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851472"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object 29">
              <a:extLst>
                <a:ext uri="{FF2B5EF4-FFF2-40B4-BE49-F238E27FC236}">
                  <a16:creationId xmlns:a16="http://schemas.microsoft.com/office/drawing/2014/main" id="{B932CA8A-69A6-47AE-88AE-EECBC43B20B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70826"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object 30">
              <a:extLst>
                <a:ext uri="{FF2B5EF4-FFF2-40B4-BE49-F238E27FC236}">
                  <a16:creationId xmlns:a16="http://schemas.microsoft.com/office/drawing/2014/main" id="{1142108D-C7D3-4FB8-A5AE-F7586AF4552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286918"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0" name="object 31">
              <a:extLst>
                <a:ext uri="{FF2B5EF4-FFF2-40B4-BE49-F238E27FC236}">
                  <a16:creationId xmlns:a16="http://schemas.microsoft.com/office/drawing/2014/main" id="{DE04838F-B465-4AD7-AF2C-0538FD938F9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528093" y="204905"/>
              <a:ext cx="883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1" name="object 32">
              <a:extLst>
                <a:ext uri="{FF2B5EF4-FFF2-40B4-BE49-F238E27FC236}">
                  <a16:creationId xmlns:a16="http://schemas.microsoft.com/office/drawing/2014/main" id="{61073909-E3E6-4922-A3E3-43813E0DEB4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761159"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2" name="object 33">
              <a:extLst>
                <a:ext uri="{FF2B5EF4-FFF2-40B4-BE49-F238E27FC236}">
                  <a16:creationId xmlns:a16="http://schemas.microsoft.com/office/drawing/2014/main" id="{C4571A1A-6735-4A85-910F-C2D63DD6B1D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081764" y="204906"/>
              <a:ext cx="92494" cy="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3" name="object 34">
              <a:extLst>
                <a:ext uri="{FF2B5EF4-FFF2-40B4-BE49-F238E27FC236}">
                  <a16:creationId xmlns:a16="http://schemas.microsoft.com/office/drawing/2014/main" id="{4EDBA013-59A3-44D0-AF0B-FB3D291DDE9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316535" y="204905"/>
              <a:ext cx="883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4" name="object 35">
              <a:extLst>
                <a:ext uri="{FF2B5EF4-FFF2-40B4-BE49-F238E27FC236}">
                  <a16:creationId xmlns:a16="http://schemas.microsoft.com/office/drawing/2014/main" id="{283E16F6-A07B-4116-A627-391C93B56B4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549595" y="204902"/>
              <a:ext cx="6545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5" name="object 36">
              <a:extLst>
                <a:ext uri="{FF2B5EF4-FFF2-40B4-BE49-F238E27FC236}">
                  <a16:creationId xmlns:a16="http://schemas.microsoft.com/office/drawing/2014/main" id="{9BB083B4-4A0C-4FFD-8525-113B400473B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758362"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6" name="object 37">
              <a:extLst>
                <a:ext uri="{FF2B5EF4-FFF2-40B4-BE49-F238E27FC236}">
                  <a16:creationId xmlns:a16="http://schemas.microsoft.com/office/drawing/2014/main" id="{6483F3E3-BE17-4B2E-987C-B597243A2A77}"/>
                </a:ext>
              </a:extLst>
            </p:cNvPr>
            <p:cNvSpPr>
              <a:spLocks/>
            </p:cNvSpPr>
            <p:nvPr/>
          </p:nvSpPr>
          <p:spPr bwMode="auto">
            <a:xfrm>
              <a:off x="10995628" y="181256"/>
              <a:ext cx="34925" cy="114300"/>
            </a:xfrm>
            <a:custGeom>
              <a:avLst/>
              <a:gdLst>
                <a:gd name="T0" fmla="*/ 30035 w 34925"/>
                <a:gd name="T1" fmla="*/ 0 h 114300"/>
                <a:gd name="T2" fmla="*/ 27254 w 34925"/>
                <a:gd name="T3" fmla="*/ 0 h 114300"/>
                <a:gd name="T4" fmla="*/ 25946 w 34925"/>
                <a:gd name="T5" fmla="*/ 469 h 114300"/>
                <a:gd name="T6" fmla="*/ 24815 w 34925"/>
                <a:gd name="T7" fmla="*/ 1384 h 114300"/>
                <a:gd name="T8" fmla="*/ 23685 w 34925"/>
                <a:gd name="T9" fmla="*/ 2501 h 114300"/>
                <a:gd name="T10" fmla="*/ 23114 w 34925"/>
                <a:gd name="T11" fmla="*/ 3937 h 114300"/>
                <a:gd name="T12" fmla="*/ 23114 w 34925"/>
                <a:gd name="T13" fmla="*/ 7378 h 114300"/>
                <a:gd name="T14" fmla="*/ 23685 w 34925"/>
                <a:gd name="T15" fmla="*/ 8763 h 114300"/>
                <a:gd name="T16" fmla="*/ 25768 w 34925"/>
                <a:gd name="T17" fmla="*/ 10795 h 114300"/>
                <a:gd name="T18" fmla="*/ 27089 w 34925"/>
                <a:gd name="T19" fmla="*/ 11264 h 114300"/>
                <a:gd name="T20" fmla="*/ 30213 w 34925"/>
                <a:gd name="T21" fmla="*/ 11264 h 114300"/>
                <a:gd name="T22" fmla="*/ 34317 w 34925"/>
                <a:gd name="T23" fmla="*/ 3937 h 114300"/>
                <a:gd name="T24" fmla="*/ 33782 w 34925"/>
                <a:gd name="T25" fmla="*/ 2603 h 114300"/>
                <a:gd name="T26" fmla="*/ 32651 w 34925"/>
                <a:gd name="T27" fmla="*/ 1384 h 114300"/>
                <a:gd name="T28" fmla="*/ 31343 w 34925"/>
                <a:gd name="T29" fmla="*/ 469 h 114300"/>
                <a:gd name="T30" fmla="*/ 30035 w 34925"/>
                <a:gd name="T31" fmla="*/ 0 h 114300"/>
                <a:gd name="T32" fmla="*/ 32791 w 34925"/>
                <a:gd name="T33" fmla="*/ 23647 h 114300"/>
                <a:gd name="T34" fmla="*/ 1562 w 34925"/>
                <a:gd name="T35" fmla="*/ 23647 h 114300"/>
                <a:gd name="T36" fmla="*/ 1041 w 34925"/>
                <a:gd name="T37" fmla="*/ 31432 h 114300"/>
                <a:gd name="T38" fmla="*/ 11620 w 34925"/>
                <a:gd name="T39" fmla="*/ 31851 h 114300"/>
                <a:gd name="T40" fmla="*/ 11620 w 34925"/>
                <a:gd name="T41" fmla="*/ 105321 h 114300"/>
                <a:gd name="T42" fmla="*/ 1168 w 34925"/>
                <a:gd name="T43" fmla="*/ 105740 h 114300"/>
                <a:gd name="T44" fmla="*/ 1689 w 34925"/>
                <a:gd name="T45" fmla="*/ 114084 h 114300"/>
                <a:gd name="T46" fmla="*/ 32524 w 34925"/>
                <a:gd name="T47" fmla="*/ 114084 h 114300"/>
                <a:gd name="T48" fmla="*/ 33045 w 34925"/>
                <a:gd name="T49" fmla="*/ 106299 h 114300"/>
                <a:gd name="T50" fmla="*/ 22593 w 34925"/>
                <a:gd name="T51" fmla="*/ 105879 h 114300"/>
                <a:gd name="T52" fmla="*/ 22593 w 34925"/>
                <a:gd name="T53" fmla="*/ 32410 h 114300"/>
                <a:gd name="T54" fmla="*/ 32791 w 34925"/>
                <a:gd name="T55" fmla="*/ 31991 h 114300"/>
                <a:gd name="T56" fmla="*/ 32791 w 34925"/>
                <a:gd name="T57" fmla="*/ 23647 h 114300"/>
                <a:gd name="T58" fmla="*/ 6959 w 34925"/>
                <a:gd name="T59" fmla="*/ 0 h 114300"/>
                <a:gd name="T60" fmla="*/ 4089 w 34925"/>
                <a:gd name="T61" fmla="*/ 0 h 114300"/>
                <a:gd name="T62" fmla="*/ 2819 w 34925"/>
                <a:gd name="T63" fmla="*/ 469 h 114300"/>
                <a:gd name="T64" fmla="*/ 1689 w 34925"/>
                <a:gd name="T65" fmla="*/ 1384 h 114300"/>
                <a:gd name="T66" fmla="*/ 558 w 34925"/>
                <a:gd name="T67" fmla="*/ 2501 h 114300"/>
                <a:gd name="T68" fmla="*/ 0 w 34925"/>
                <a:gd name="T69" fmla="*/ 3937 h 114300"/>
                <a:gd name="T70" fmla="*/ 0 w 34925"/>
                <a:gd name="T71" fmla="*/ 7378 h 114300"/>
                <a:gd name="T72" fmla="*/ 558 w 34925"/>
                <a:gd name="T73" fmla="*/ 8763 h 114300"/>
                <a:gd name="T74" fmla="*/ 1689 w 34925"/>
                <a:gd name="T75" fmla="*/ 9880 h 114300"/>
                <a:gd name="T76" fmla="*/ 2654 w 34925"/>
                <a:gd name="T77" fmla="*/ 10795 h 114300"/>
                <a:gd name="T78" fmla="*/ 3911 w 34925"/>
                <a:gd name="T79" fmla="*/ 11264 h 114300"/>
                <a:gd name="T80" fmla="*/ 7124 w 34925"/>
                <a:gd name="T81" fmla="*/ 11264 h 114300"/>
                <a:gd name="T82" fmla="*/ 11064 w 34925"/>
                <a:gd name="T83" fmla="*/ 3937 h 114300"/>
                <a:gd name="T84" fmla="*/ 10528 w 34925"/>
                <a:gd name="T85" fmla="*/ 2603 h 114300"/>
                <a:gd name="T86" fmla="*/ 9398 w 34925"/>
                <a:gd name="T87" fmla="*/ 1384 h 114300"/>
                <a:gd name="T88" fmla="*/ 8267 w 34925"/>
                <a:gd name="T89" fmla="*/ 469 h 114300"/>
                <a:gd name="T90" fmla="*/ 6959 w 34925"/>
                <a:gd name="T91" fmla="*/ 0 h 1143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925"/>
                <a:gd name="T139" fmla="*/ 0 h 114300"/>
                <a:gd name="T140" fmla="*/ 34925 w 34925"/>
                <a:gd name="T141" fmla="*/ 114300 h 1143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925" h="114300">
                  <a:moveTo>
                    <a:pt x="30035" y="0"/>
                  </a:moveTo>
                  <a:lnTo>
                    <a:pt x="27254" y="0"/>
                  </a:lnTo>
                  <a:lnTo>
                    <a:pt x="25946" y="469"/>
                  </a:lnTo>
                  <a:lnTo>
                    <a:pt x="24815" y="1384"/>
                  </a:lnTo>
                  <a:lnTo>
                    <a:pt x="23685" y="2501"/>
                  </a:lnTo>
                  <a:lnTo>
                    <a:pt x="23114" y="3937"/>
                  </a:lnTo>
                  <a:lnTo>
                    <a:pt x="23114" y="7378"/>
                  </a:lnTo>
                  <a:lnTo>
                    <a:pt x="23685" y="8763"/>
                  </a:lnTo>
                  <a:lnTo>
                    <a:pt x="25768" y="10795"/>
                  </a:lnTo>
                  <a:lnTo>
                    <a:pt x="27089" y="11264"/>
                  </a:lnTo>
                  <a:lnTo>
                    <a:pt x="30213" y="11264"/>
                  </a:lnTo>
                  <a:lnTo>
                    <a:pt x="34317" y="3937"/>
                  </a:lnTo>
                  <a:lnTo>
                    <a:pt x="33782" y="2603"/>
                  </a:lnTo>
                  <a:lnTo>
                    <a:pt x="32651" y="1384"/>
                  </a:lnTo>
                  <a:lnTo>
                    <a:pt x="31343" y="469"/>
                  </a:lnTo>
                  <a:lnTo>
                    <a:pt x="30035" y="0"/>
                  </a:lnTo>
                  <a:close/>
                </a:path>
                <a:path w="34925" h="114300">
                  <a:moveTo>
                    <a:pt x="32791" y="23647"/>
                  </a:moveTo>
                  <a:lnTo>
                    <a:pt x="1562" y="23647"/>
                  </a:lnTo>
                  <a:lnTo>
                    <a:pt x="1041" y="31432"/>
                  </a:lnTo>
                  <a:lnTo>
                    <a:pt x="11620" y="31851"/>
                  </a:lnTo>
                  <a:lnTo>
                    <a:pt x="11620" y="105321"/>
                  </a:lnTo>
                  <a:lnTo>
                    <a:pt x="1168" y="105740"/>
                  </a:lnTo>
                  <a:lnTo>
                    <a:pt x="1689" y="114084"/>
                  </a:lnTo>
                  <a:lnTo>
                    <a:pt x="32524" y="114084"/>
                  </a:lnTo>
                  <a:lnTo>
                    <a:pt x="33045" y="106299"/>
                  </a:lnTo>
                  <a:lnTo>
                    <a:pt x="22593" y="105879"/>
                  </a:lnTo>
                  <a:lnTo>
                    <a:pt x="22593" y="32410"/>
                  </a:lnTo>
                  <a:lnTo>
                    <a:pt x="32791" y="31991"/>
                  </a:lnTo>
                  <a:lnTo>
                    <a:pt x="32791" y="23647"/>
                  </a:lnTo>
                  <a:close/>
                </a:path>
                <a:path w="34925" h="114300">
                  <a:moveTo>
                    <a:pt x="6959" y="0"/>
                  </a:moveTo>
                  <a:lnTo>
                    <a:pt x="4089" y="0"/>
                  </a:lnTo>
                  <a:lnTo>
                    <a:pt x="2819" y="469"/>
                  </a:lnTo>
                  <a:lnTo>
                    <a:pt x="1689" y="1384"/>
                  </a:lnTo>
                  <a:lnTo>
                    <a:pt x="558" y="2501"/>
                  </a:lnTo>
                  <a:lnTo>
                    <a:pt x="0" y="3937"/>
                  </a:lnTo>
                  <a:lnTo>
                    <a:pt x="0" y="7378"/>
                  </a:lnTo>
                  <a:lnTo>
                    <a:pt x="558" y="8763"/>
                  </a:lnTo>
                  <a:lnTo>
                    <a:pt x="1689" y="9880"/>
                  </a:lnTo>
                  <a:lnTo>
                    <a:pt x="2654" y="10795"/>
                  </a:lnTo>
                  <a:lnTo>
                    <a:pt x="3911" y="11264"/>
                  </a:lnTo>
                  <a:lnTo>
                    <a:pt x="7124" y="11264"/>
                  </a:lnTo>
                  <a:lnTo>
                    <a:pt x="11064" y="3937"/>
                  </a:lnTo>
                  <a:lnTo>
                    <a:pt x="10528" y="2603"/>
                  </a:lnTo>
                  <a:lnTo>
                    <a:pt x="9398" y="1384"/>
                  </a:lnTo>
                  <a:lnTo>
                    <a:pt x="8267" y="469"/>
                  </a:lnTo>
                  <a:lnTo>
                    <a:pt x="6959"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pic>
          <p:nvPicPr>
            <p:cNvPr id="8237" name="object 38">
              <a:extLst>
                <a:ext uri="{FF2B5EF4-FFF2-40B4-BE49-F238E27FC236}">
                  <a16:creationId xmlns:a16="http://schemas.microsoft.com/office/drawing/2014/main" id="{C2A862B6-5757-437E-8530-A239EE4BF59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419563"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8" name="object 39">
              <a:extLst>
                <a:ext uri="{FF2B5EF4-FFF2-40B4-BE49-F238E27FC236}">
                  <a16:creationId xmlns:a16="http://schemas.microsoft.com/office/drawing/2014/main" id="{C9B1D2F6-2360-4D1B-8B2E-C13BA630116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179570" y="204905"/>
              <a:ext cx="89230"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1" name="Rectangle 91">
            <a:extLst>
              <a:ext uri="{FF2B5EF4-FFF2-40B4-BE49-F238E27FC236}">
                <a16:creationId xmlns:a16="http://schemas.microsoft.com/office/drawing/2014/main" id="{2AEE99B4-2F6B-4723-BD21-D05461FA17B6}"/>
              </a:ext>
            </a:extLst>
          </p:cNvPr>
          <p:cNvSpPr>
            <a:spLocks noChangeArrowheads="1"/>
          </p:cNvSpPr>
          <p:nvPr/>
        </p:nvSpPr>
        <p:spPr bwMode="auto">
          <a:xfrm>
            <a:off x="11565397" y="6255013"/>
            <a:ext cx="340158"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uk-UA" sz="2380" b="1" dirty="0">
                <a:solidFill>
                  <a:schemeClr val="bg1"/>
                </a:solidFill>
                <a:latin typeface="Bandera Pro" pitchFamily="18" charset="0"/>
              </a:rPr>
              <a:t>7</a:t>
            </a:r>
            <a:endParaRPr lang="ru-RU" altLang="uk-UA" sz="2380" b="1" dirty="0">
              <a:solidFill>
                <a:schemeClr val="bg1"/>
              </a:solidFill>
              <a:latin typeface="Bandera Pro" pitchFamily="18" charset="0"/>
            </a:endParaRPr>
          </a:p>
        </p:txBody>
      </p:sp>
      <p:pic>
        <p:nvPicPr>
          <p:cNvPr id="8205" name="object 8">
            <a:extLst>
              <a:ext uri="{FF2B5EF4-FFF2-40B4-BE49-F238E27FC236}">
                <a16:creationId xmlns:a16="http://schemas.microsoft.com/office/drawing/2014/main" id="{3606CB06-71A6-4034-BA28-12F8CD9FAA26}"/>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50818" y="0"/>
            <a:ext cx="10793950" cy="39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93DBA204-2F78-418D-8565-FD1591564293}"/>
              </a:ext>
            </a:extLst>
          </p:cNvPr>
          <p:cNvSpPr txBox="1"/>
          <p:nvPr/>
        </p:nvSpPr>
        <p:spPr>
          <a:xfrm>
            <a:off x="4077645" y="28339"/>
            <a:ext cx="8041934" cy="335343"/>
          </a:xfrm>
          <a:prstGeom prst="rect">
            <a:avLst/>
          </a:prstGeom>
          <a:noFill/>
        </p:spPr>
        <p:txBody>
          <a:bodyPr>
            <a:spAutoFit/>
          </a:bodyPr>
          <a:lstStyle/>
          <a:p>
            <a:pPr>
              <a:defRPr/>
            </a:pP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A</a:t>
            </a:r>
            <a:r>
              <a:rPr lang="uk-UA" sz="1587" spc="99">
                <a:solidFill>
                  <a:prstClr val="white"/>
                </a:solidFill>
                <a:latin typeface="Bandera Pro" panose="02060504040200020004" pitchFamily="18" charset="0"/>
                <a:cs typeface="Arial" panose="020B0604020202020204" pitchFamily="34" charset="0"/>
              </a:rPr>
              <a:t> T E  </a:t>
            </a: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A</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S </a:t>
            </a:r>
            <a:r>
              <a:rPr lang="en-GB" sz="1587" spc="99">
                <a:solidFill>
                  <a:prstClr val="white"/>
                </a:solidFill>
                <a:latin typeface="Bandera Pro" panose="02060504040200020004" pitchFamily="18" charset="0"/>
                <a:cs typeface="Arial" panose="020B0604020202020204" pitchFamily="34" charset="0"/>
              </a:rPr>
              <a:t>T</a:t>
            </a:r>
            <a:r>
              <a:rPr lang="uk-UA" sz="1587" spc="99">
                <a:solidFill>
                  <a:prstClr val="white"/>
                </a:solidFill>
                <a:latin typeface="Bandera Pro" panose="02060504040200020004" pitchFamily="18" charset="0"/>
                <a:cs typeface="Arial" panose="020B0604020202020204" pitchFamily="34" charset="0"/>
              </a:rPr>
              <a:t> I </a:t>
            </a:r>
            <a:r>
              <a:rPr lang="en-GB" sz="1587" spc="99">
                <a:solidFill>
                  <a:prstClr val="white"/>
                </a:solidFill>
                <a:latin typeface="Bandera Pro" panose="02060504040200020004" pitchFamily="18" charset="0"/>
                <a:cs typeface="Arial" panose="020B0604020202020204" pitchFamily="34" charset="0"/>
              </a:rPr>
              <a:t>C</a:t>
            </a:r>
            <a:r>
              <a:rPr lang="uk-UA" sz="1587" spc="99">
                <a:solidFill>
                  <a:prstClr val="white"/>
                </a:solidFill>
                <a:latin typeface="Bandera Pro" panose="02060504040200020004" pitchFamily="18" charset="0"/>
                <a:cs typeface="Arial" panose="020B0604020202020204" pitchFamily="34" charset="0"/>
              </a:rPr>
              <a:t> S  </a:t>
            </a: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E </a:t>
            </a:r>
            <a:r>
              <a:rPr lang="en-GB" sz="1587" spc="99">
                <a:solidFill>
                  <a:prstClr val="white"/>
                </a:solidFill>
                <a:latin typeface="Bandera Pro" panose="02060504040200020004" pitchFamily="18" charset="0"/>
                <a:cs typeface="Arial" panose="020B0604020202020204" pitchFamily="34" charset="0"/>
              </a:rPr>
              <a:t>R</a:t>
            </a:r>
            <a:r>
              <a:rPr lang="uk-UA" sz="1587" spc="99">
                <a:solidFill>
                  <a:prstClr val="white"/>
                </a:solidFill>
                <a:latin typeface="Bandera Pro" panose="02060504040200020004" pitchFamily="18" charset="0"/>
                <a:cs typeface="Arial" panose="020B0604020202020204" pitchFamily="34" charset="0"/>
              </a:rPr>
              <a:t> V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C </a:t>
            </a:r>
            <a:r>
              <a:rPr lang="en-GB" sz="1587" spc="99">
                <a:solidFill>
                  <a:prstClr val="white"/>
                </a:solidFill>
                <a:latin typeface="Bandera Pro" panose="02060504040200020004" pitchFamily="18" charset="0"/>
                <a:cs typeface="Arial" panose="020B0604020202020204" pitchFamily="34" charset="0"/>
              </a:rPr>
              <a:t>E</a:t>
            </a:r>
            <a:r>
              <a:rPr lang="uk-UA" sz="1587" spc="99">
                <a:solidFill>
                  <a:prstClr val="white"/>
                </a:solidFill>
                <a:latin typeface="Bandera Pro" panose="02060504040200020004" pitchFamily="18" charset="0"/>
                <a:cs typeface="Arial" panose="020B0604020202020204" pitchFamily="34" charset="0"/>
              </a:rPr>
              <a:t>  </a:t>
            </a:r>
            <a:r>
              <a:rPr lang="en-GB" sz="1587" spc="99">
                <a:solidFill>
                  <a:prstClr val="white"/>
                </a:solidFill>
                <a:latin typeface="Bandera Pro" panose="02060504040200020004" pitchFamily="18" charset="0"/>
                <a:cs typeface="Arial" panose="020B0604020202020204" pitchFamily="34" charset="0"/>
              </a:rPr>
              <a:t>O</a:t>
            </a:r>
            <a:r>
              <a:rPr lang="uk-UA" sz="1587" spc="99">
                <a:solidFill>
                  <a:prstClr val="white"/>
                </a:solidFill>
                <a:latin typeface="Bandera Pro" panose="02060504040200020004" pitchFamily="18" charset="0"/>
                <a:cs typeface="Arial" panose="020B0604020202020204" pitchFamily="34" charset="0"/>
              </a:rPr>
              <a:t>F  </a:t>
            </a:r>
            <a:r>
              <a:rPr lang="en-GB" sz="1587" spc="99">
                <a:solidFill>
                  <a:prstClr val="white"/>
                </a:solidFill>
                <a:latin typeface="Bandera Pro" panose="02060504040200020004" pitchFamily="18" charset="0"/>
                <a:cs typeface="Arial" panose="020B0604020202020204" pitchFamily="34" charset="0"/>
              </a:rPr>
              <a:t>U</a:t>
            </a:r>
            <a:r>
              <a:rPr lang="uk-UA" sz="1587" spc="99">
                <a:solidFill>
                  <a:prstClr val="white"/>
                </a:solidFill>
                <a:latin typeface="Bandera Pro" panose="02060504040200020004" pitchFamily="18" charset="0"/>
                <a:cs typeface="Arial" panose="020B0604020202020204" pitchFamily="34" charset="0"/>
              </a:rPr>
              <a:t> K </a:t>
            </a:r>
            <a:r>
              <a:rPr lang="en-GB" sz="1587" spc="99">
                <a:solidFill>
                  <a:prstClr val="white"/>
                </a:solidFill>
                <a:latin typeface="Bandera Pro" panose="02060504040200020004" pitchFamily="18" charset="0"/>
                <a:cs typeface="Arial" panose="020B0604020202020204" pitchFamily="34" charset="0"/>
              </a:rPr>
              <a:t>R</a:t>
            </a:r>
            <a:r>
              <a:rPr lang="uk-UA" sz="1587" spc="99">
                <a:solidFill>
                  <a:prstClr val="white"/>
                </a:solidFill>
                <a:latin typeface="Bandera Pro" panose="02060504040200020004" pitchFamily="18" charset="0"/>
                <a:cs typeface="Arial" panose="020B0604020202020204" pitchFamily="34" charset="0"/>
              </a:rPr>
              <a:t> A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N </a:t>
            </a:r>
            <a:r>
              <a:rPr lang="en-GB" sz="1587" spc="99">
                <a:solidFill>
                  <a:prstClr val="white"/>
                </a:solidFill>
                <a:latin typeface="Bandera Pro" panose="02060504040200020004" pitchFamily="18" charset="0"/>
                <a:cs typeface="Arial" panose="020B0604020202020204" pitchFamily="34" charset="0"/>
              </a:rPr>
              <a:t>E</a:t>
            </a:r>
            <a:endParaRPr lang="uk-UA" sz="1587" spc="99">
              <a:solidFill>
                <a:prstClr val="white"/>
              </a:solidFill>
              <a:latin typeface="Bandera Pro" panose="02060504040200020004" pitchFamily="18" charset="0"/>
              <a:cs typeface="Arial" panose="020B0604020202020204" pitchFamily="34" charset="0"/>
            </a:endParaRPr>
          </a:p>
        </p:txBody>
      </p:sp>
      <p:sp>
        <p:nvSpPr>
          <p:cNvPr id="2" name="Прямокутник 1">
            <a:extLst>
              <a:ext uri="{FF2B5EF4-FFF2-40B4-BE49-F238E27FC236}">
                <a16:creationId xmlns:a16="http://schemas.microsoft.com/office/drawing/2014/main" id="{1590D594-13ED-4961-8981-10C80B191624}"/>
              </a:ext>
            </a:extLst>
          </p:cNvPr>
          <p:cNvSpPr/>
          <p:nvPr/>
        </p:nvSpPr>
        <p:spPr>
          <a:xfrm>
            <a:off x="1316882" y="1382286"/>
            <a:ext cx="10253133" cy="4093428"/>
          </a:xfrm>
          <a:prstGeom prst="rect">
            <a:avLst/>
          </a:prstGeom>
        </p:spPr>
        <p:txBody>
          <a:bodyPr wrap="square">
            <a:spAutoFit/>
          </a:bodyPr>
          <a:lstStyle/>
          <a:p>
            <a:pPr algn="just" fontAlgn="base"/>
            <a:r>
              <a:rPr lang="en-US" sz="2000" dirty="0">
                <a:solidFill>
                  <a:srgbClr val="000066"/>
                </a:solidFill>
              </a:rPr>
              <a:t>In 2023, for the first time, Ukraine </a:t>
            </a:r>
            <a:r>
              <a:rPr lang="en-US" sz="2000" b="1" dirty="0">
                <a:solidFill>
                  <a:srgbClr val="000066"/>
                </a:solidFill>
              </a:rPr>
              <a:t>took part in the monitoring round of compliance</a:t>
            </a:r>
            <a:r>
              <a:rPr lang="en-US" sz="2000" dirty="0">
                <a:solidFill>
                  <a:srgbClr val="000066"/>
                </a:solidFill>
              </a:rPr>
              <a:t> </a:t>
            </a:r>
            <a:r>
              <a:rPr lang="en-US" sz="2000" b="1" dirty="0">
                <a:solidFill>
                  <a:srgbClr val="000066"/>
                </a:solidFill>
              </a:rPr>
              <a:t>with the statistical acquis of the European Union</a:t>
            </a:r>
            <a:r>
              <a:rPr lang="en-US" sz="2000" dirty="0">
                <a:solidFill>
                  <a:srgbClr val="000066"/>
                </a:solidFill>
              </a:rPr>
              <a:t> for candidate countries and potential candidates</a:t>
            </a:r>
            <a:r>
              <a:rPr lang="uk-UA" sz="2000" dirty="0">
                <a:solidFill>
                  <a:srgbClr val="000066"/>
                </a:solidFill>
              </a:rPr>
              <a:t> </a:t>
            </a:r>
            <a:r>
              <a:rPr lang="en-US" sz="2000" dirty="0">
                <a:solidFill>
                  <a:srgbClr val="000066"/>
                </a:solidFill>
              </a:rPr>
              <a:t>(annually conducted with the use of the Metadata Processing Tool of the European Statistical System on the EDAMIS platform, which allows collecting, verifying and disseminating the national and European reports in accordance with the ESS metadata standards).</a:t>
            </a:r>
            <a:endParaRPr lang="uk-UA" sz="2000" dirty="0">
              <a:solidFill>
                <a:srgbClr val="000066"/>
              </a:solidFill>
            </a:endParaRPr>
          </a:p>
          <a:p>
            <a:pPr algn="just" fontAlgn="base"/>
            <a:endParaRPr lang="uk-UA" sz="2000" dirty="0">
              <a:solidFill>
                <a:srgbClr val="000066"/>
              </a:solidFill>
            </a:endParaRPr>
          </a:p>
          <a:p>
            <a:pPr algn="just" fontAlgn="base"/>
            <a:r>
              <a:rPr lang="en-US" sz="2000" dirty="0">
                <a:solidFill>
                  <a:srgbClr val="000066"/>
                </a:solidFill>
              </a:rPr>
              <a:t>SSSU, together with other members of the national statistical system, made a self-assessment in 92 thematic areas.</a:t>
            </a:r>
            <a:endParaRPr lang="uk-UA" sz="2000" dirty="0">
              <a:solidFill>
                <a:srgbClr val="000066"/>
              </a:solidFill>
            </a:endParaRPr>
          </a:p>
          <a:p>
            <a:pPr algn="just" fontAlgn="base"/>
            <a:endParaRPr lang="uk-UA" sz="2000" dirty="0">
              <a:solidFill>
                <a:srgbClr val="000066"/>
              </a:solidFill>
            </a:endParaRPr>
          </a:p>
          <a:p>
            <a:pPr algn="just" fontAlgn="base"/>
            <a:r>
              <a:rPr lang="en-US" sz="2000" dirty="0">
                <a:solidFill>
                  <a:srgbClr val="000066"/>
                </a:solidFill>
              </a:rPr>
              <a:t>In August 2023, SSSU received the Monitoring Report prepared by Eurostat's technical units.</a:t>
            </a:r>
            <a:endParaRPr lang="uk-UA" sz="2000" dirty="0">
              <a:solidFill>
                <a:srgbClr val="000066"/>
              </a:solidFill>
            </a:endParaRPr>
          </a:p>
          <a:p>
            <a:pPr algn="just" fontAlgn="base"/>
            <a:endParaRPr lang="uk-UA" sz="2000" dirty="0">
              <a:solidFill>
                <a:srgbClr val="000066"/>
              </a:solidFill>
            </a:endParaRPr>
          </a:p>
          <a:p>
            <a:pPr algn="just" fontAlgn="base"/>
            <a:r>
              <a:rPr lang="en-US" sz="2000" dirty="0">
                <a:solidFill>
                  <a:srgbClr val="000066"/>
                </a:solidFill>
              </a:rPr>
              <a:t>The monitoring report is important for understanding the current status of compliance with EU legislation, identifying activity areas where efforts are needed.</a:t>
            </a:r>
            <a:endParaRPr lang="uk-UA" sz="2000" dirty="0">
              <a:solidFill>
                <a:srgbClr val="000066"/>
              </a:solidFill>
            </a:endParaRPr>
          </a:p>
        </p:txBody>
      </p:sp>
    </p:spTree>
    <p:extLst>
      <p:ext uri="{BB962C8B-B14F-4D97-AF65-F5344CB8AC3E}">
        <p14:creationId xmlns:p14="http://schemas.microsoft.com/office/powerpoint/2010/main" val="71946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2">
            <a:extLst>
              <a:ext uri="{FF2B5EF4-FFF2-40B4-BE49-F238E27FC236}">
                <a16:creationId xmlns:a16="http://schemas.microsoft.com/office/drawing/2014/main" id="{9C9A8F40-2EB0-4180-AA35-625E6C17279A}"/>
              </a:ext>
            </a:extLst>
          </p:cNvPr>
          <p:cNvSpPr>
            <a:spLocks/>
          </p:cNvSpPr>
          <p:nvPr/>
        </p:nvSpPr>
        <p:spPr bwMode="auto">
          <a:xfrm>
            <a:off x="11195418" y="5902352"/>
            <a:ext cx="952500" cy="936756"/>
          </a:xfrm>
          <a:custGeom>
            <a:avLst/>
            <a:gdLst>
              <a:gd name="T0" fmla="*/ 955483 w 961390"/>
              <a:gd name="T1" fmla="*/ 0 h 944879"/>
              <a:gd name="T2" fmla="*/ 906822 w 961390"/>
              <a:gd name="T3" fmla="*/ 1224 h 944879"/>
              <a:gd name="T4" fmla="*/ 858792 w 961390"/>
              <a:gd name="T5" fmla="*/ 4847 h 944879"/>
              <a:gd name="T6" fmla="*/ 811452 w 961390"/>
              <a:gd name="T7" fmla="*/ 10822 h 944879"/>
              <a:gd name="T8" fmla="*/ 764860 w 961390"/>
              <a:gd name="T9" fmla="*/ 19091 h 944879"/>
              <a:gd name="T10" fmla="*/ 719074 w 961390"/>
              <a:gd name="T11" fmla="*/ 29582 h 944879"/>
              <a:gd name="T12" fmla="*/ 674153 w 961390"/>
              <a:gd name="T13" fmla="*/ 42250 h 944879"/>
              <a:gd name="T14" fmla="*/ 630154 w 961390"/>
              <a:gd name="T15" fmla="*/ 57029 h 944879"/>
              <a:gd name="T16" fmla="*/ 587135 w 961390"/>
              <a:gd name="T17" fmla="*/ 73862 h 944879"/>
              <a:gd name="T18" fmla="*/ 545155 w 961390"/>
              <a:gd name="T19" fmla="*/ 92696 h 944879"/>
              <a:gd name="T20" fmla="*/ 504273 w 961390"/>
              <a:gd name="T21" fmla="*/ 113466 h 944879"/>
              <a:gd name="T22" fmla="*/ 464544 w 961390"/>
              <a:gd name="T23" fmla="*/ 136114 h 944879"/>
              <a:gd name="T24" fmla="*/ 426028 w 961390"/>
              <a:gd name="T25" fmla="*/ 160587 h 944879"/>
              <a:gd name="T26" fmla="*/ 388784 w 961390"/>
              <a:gd name="T27" fmla="*/ 186821 h 944879"/>
              <a:gd name="T28" fmla="*/ 352870 w 961390"/>
              <a:gd name="T29" fmla="*/ 214763 h 944879"/>
              <a:gd name="T30" fmla="*/ 318343 w 961390"/>
              <a:gd name="T31" fmla="*/ 244349 h 944879"/>
              <a:gd name="T32" fmla="*/ 285262 w 961390"/>
              <a:gd name="T33" fmla="*/ 275522 h 944879"/>
              <a:gd name="T34" fmla="*/ 253684 w 961390"/>
              <a:gd name="T35" fmla="*/ 308227 h 944879"/>
              <a:gd name="T36" fmla="*/ 223668 w 961390"/>
              <a:gd name="T37" fmla="*/ 342403 h 944879"/>
              <a:gd name="T38" fmla="*/ 195271 w 961390"/>
              <a:gd name="T39" fmla="*/ 377991 h 944879"/>
              <a:gd name="T40" fmla="*/ 168554 w 961390"/>
              <a:gd name="T41" fmla="*/ 414937 h 944879"/>
              <a:gd name="T42" fmla="*/ 143573 w 961390"/>
              <a:gd name="T43" fmla="*/ 453175 h 944879"/>
              <a:gd name="T44" fmla="*/ 120385 w 961390"/>
              <a:gd name="T45" fmla="*/ 492650 h 944879"/>
              <a:gd name="T46" fmla="*/ 99052 w 961390"/>
              <a:gd name="T47" fmla="*/ 533308 h 944879"/>
              <a:gd name="T48" fmla="*/ 79629 w 961390"/>
              <a:gd name="T49" fmla="*/ 575085 h 944879"/>
              <a:gd name="T50" fmla="*/ 62172 w 961390"/>
              <a:gd name="T51" fmla="*/ 617923 h 944879"/>
              <a:gd name="T52" fmla="*/ 46745 w 961390"/>
              <a:gd name="T53" fmla="*/ 661769 h 944879"/>
              <a:gd name="T54" fmla="*/ 33404 w 961390"/>
              <a:gd name="T55" fmla="*/ 706558 h 944879"/>
              <a:gd name="T56" fmla="*/ 22203 w 961390"/>
              <a:gd name="T57" fmla="*/ 752234 h 944879"/>
              <a:gd name="T58" fmla="*/ 13205 w 961390"/>
              <a:gd name="T59" fmla="*/ 798742 h 944879"/>
              <a:gd name="T60" fmla="*/ 6468 w 961390"/>
              <a:gd name="T61" fmla="*/ 846019 h 944879"/>
              <a:gd name="T62" fmla="*/ 2045 w 961390"/>
              <a:gd name="T63" fmla="*/ 894007 h 944879"/>
              <a:gd name="T64" fmla="*/ 0 w 961390"/>
              <a:gd name="T65" fmla="*/ 942649 h 944879"/>
              <a:gd name="T66" fmla="*/ 955483 w 961390"/>
              <a:gd name="T67" fmla="*/ 942649 h 944879"/>
              <a:gd name="T68" fmla="*/ 955483 w 961390"/>
              <a:gd name="T69" fmla="*/ 0 h 9448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1390"/>
              <a:gd name="T106" fmla="*/ 0 h 944879"/>
              <a:gd name="T107" fmla="*/ 961390 w 961390"/>
              <a:gd name="T108" fmla="*/ 944879 h 9448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1390" h="944879">
                <a:moveTo>
                  <a:pt x="961186" y="0"/>
                </a:moveTo>
                <a:lnTo>
                  <a:pt x="912234" y="1224"/>
                </a:lnTo>
                <a:lnTo>
                  <a:pt x="863918" y="4859"/>
                </a:lnTo>
                <a:lnTo>
                  <a:pt x="816295" y="10846"/>
                </a:lnTo>
                <a:lnTo>
                  <a:pt x="769425" y="19127"/>
                </a:lnTo>
                <a:lnTo>
                  <a:pt x="723366" y="29642"/>
                </a:lnTo>
                <a:lnTo>
                  <a:pt x="678177" y="42334"/>
                </a:lnTo>
                <a:lnTo>
                  <a:pt x="633915" y="57143"/>
                </a:lnTo>
                <a:lnTo>
                  <a:pt x="590639" y="74012"/>
                </a:lnTo>
                <a:lnTo>
                  <a:pt x="548409" y="92882"/>
                </a:lnTo>
                <a:lnTo>
                  <a:pt x="507282" y="113694"/>
                </a:lnTo>
                <a:lnTo>
                  <a:pt x="467316" y="136390"/>
                </a:lnTo>
                <a:lnTo>
                  <a:pt x="428571" y="160911"/>
                </a:lnTo>
                <a:lnTo>
                  <a:pt x="391105" y="187199"/>
                </a:lnTo>
                <a:lnTo>
                  <a:pt x="354976" y="215195"/>
                </a:lnTo>
                <a:lnTo>
                  <a:pt x="320243" y="244841"/>
                </a:lnTo>
                <a:lnTo>
                  <a:pt x="286964" y="276078"/>
                </a:lnTo>
                <a:lnTo>
                  <a:pt x="255198" y="308849"/>
                </a:lnTo>
                <a:lnTo>
                  <a:pt x="225003" y="343093"/>
                </a:lnTo>
                <a:lnTo>
                  <a:pt x="196437" y="378753"/>
                </a:lnTo>
                <a:lnTo>
                  <a:pt x="169560" y="415771"/>
                </a:lnTo>
                <a:lnTo>
                  <a:pt x="144430" y="454087"/>
                </a:lnTo>
                <a:lnTo>
                  <a:pt x="121104" y="493643"/>
                </a:lnTo>
                <a:lnTo>
                  <a:pt x="99643" y="534382"/>
                </a:lnTo>
                <a:lnTo>
                  <a:pt x="80103" y="576243"/>
                </a:lnTo>
                <a:lnTo>
                  <a:pt x="62544" y="619169"/>
                </a:lnTo>
                <a:lnTo>
                  <a:pt x="47024" y="663101"/>
                </a:lnTo>
                <a:lnTo>
                  <a:pt x="33602" y="707981"/>
                </a:lnTo>
                <a:lnTo>
                  <a:pt x="22335" y="753751"/>
                </a:lnTo>
                <a:lnTo>
                  <a:pt x="13283" y="800351"/>
                </a:lnTo>
                <a:lnTo>
                  <a:pt x="6504" y="847723"/>
                </a:lnTo>
                <a:lnTo>
                  <a:pt x="2057" y="895808"/>
                </a:lnTo>
                <a:lnTo>
                  <a:pt x="0" y="944549"/>
                </a:lnTo>
                <a:lnTo>
                  <a:pt x="961186" y="944549"/>
                </a:lnTo>
                <a:lnTo>
                  <a:pt x="961186" y="0"/>
                </a:lnTo>
                <a:close/>
              </a:path>
            </a:pathLst>
          </a:custGeom>
          <a:solidFill>
            <a:srgbClr val="FDB91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sp>
        <p:nvSpPr>
          <p:cNvPr id="8195" name="object 3">
            <a:extLst>
              <a:ext uri="{FF2B5EF4-FFF2-40B4-BE49-F238E27FC236}">
                <a16:creationId xmlns:a16="http://schemas.microsoft.com/office/drawing/2014/main" id="{24318BCA-7AA2-4CF7-A744-692603BD697E}"/>
              </a:ext>
            </a:extLst>
          </p:cNvPr>
          <p:cNvSpPr>
            <a:spLocks/>
          </p:cNvSpPr>
          <p:nvPr/>
        </p:nvSpPr>
        <p:spPr bwMode="auto">
          <a:xfrm>
            <a:off x="319599" y="373129"/>
            <a:ext cx="766723" cy="363681"/>
          </a:xfrm>
          <a:custGeom>
            <a:avLst/>
            <a:gdLst>
              <a:gd name="T0" fmla="*/ 0 w 773430"/>
              <a:gd name="T1" fmla="*/ 0 h 366395"/>
              <a:gd name="T2" fmla="*/ 205207 w 773430"/>
              <a:gd name="T3" fmla="*/ 359633 h 366395"/>
              <a:gd name="T4" fmla="*/ 319416 w 773430"/>
              <a:gd name="T5" fmla="*/ 368211 h 366395"/>
              <a:gd name="T6" fmla="*/ 163845 w 773430"/>
              <a:gd name="T7" fmla="*/ 101721 h 366395"/>
              <a:gd name="T8" fmla="*/ 628392 w 773430"/>
              <a:gd name="T9" fmla="*/ 103775 h 366395"/>
              <a:gd name="T10" fmla="*/ 691671 w 773430"/>
              <a:gd name="T11" fmla="*/ 216027 h 366395"/>
              <a:gd name="T12" fmla="*/ 771017 w 773430"/>
              <a:gd name="T13" fmla="*/ 167785 h 366395"/>
              <a:gd name="T14" fmla="*/ 681487 w 773430"/>
              <a:gd name="T15" fmla="*/ 12036 h 366395"/>
              <a:gd name="T16" fmla="*/ 0 w 773430"/>
              <a:gd name="T17" fmla="*/ 0 h 3663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3430"/>
              <a:gd name="T28" fmla="*/ 0 h 366395"/>
              <a:gd name="T29" fmla="*/ 773430 w 773430"/>
              <a:gd name="T30" fmla="*/ 366395 h 3663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3430" h="366395">
                <a:moveTo>
                  <a:pt x="0" y="0"/>
                </a:moveTo>
                <a:lnTo>
                  <a:pt x="205714" y="357771"/>
                </a:lnTo>
                <a:lnTo>
                  <a:pt x="320205" y="366306"/>
                </a:lnTo>
                <a:lnTo>
                  <a:pt x="164249" y="101193"/>
                </a:lnTo>
                <a:lnTo>
                  <a:pt x="629945" y="103238"/>
                </a:lnTo>
                <a:lnTo>
                  <a:pt x="693381" y="214909"/>
                </a:lnTo>
                <a:lnTo>
                  <a:pt x="772922" y="166916"/>
                </a:lnTo>
                <a:lnTo>
                  <a:pt x="683171" y="11976"/>
                </a:lnTo>
                <a:lnTo>
                  <a:pt x="0" y="0"/>
                </a:lnTo>
                <a:close/>
              </a:path>
            </a:pathLst>
          </a:custGeom>
          <a:solidFill>
            <a:srgbClr val="FDB91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sp>
        <p:nvSpPr>
          <p:cNvPr id="8196" name="object 4">
            <a:extLst>
              <a:ext uri="{FF2B5EF4-FFF2-40B4-BE49-F238E27FC236}">
                <a16:creationId xmlns:a16="http://schemas.microsoft.com/office/drawing/2014/main" id="{F1A66147-4253-433D-B66D-3368564E2C87}"/>
              </a:ext>
            </a:extLst>
          </p:cNvPr>
          <p:cNvSpPr>
            <a:spLocks/>
          </p:cNvSpPr>
          <p:nvPr/>
        </p:nvSpPr>
        <p:spPr bwMode="auto">
          <a:xfrm>
            <a:off x="170034" y="714769"/>
            <a:ext cx="1086322" cy="481760"/>
          </a:xfrm>
          <a:custGeom>
            <a:avLst/>
            <a:gdLst>
              <a:gd name="T0" fmla="*/ 1088731 w 1096645"/>
              <a:gd name="T1" fmla="*/ 69761 h 485140"/>
              <a:gd name="T2" fmla="*/ 354763 w 1096645"/>
              <a:gd name="T3" fmla="*/ 14014 h 485140"/>
              <a:gd name="T4" fmla="*/ 283266 w 1096645"/>
              <a:gd name="T5" fmla="*/ 8346 h 485140"/>
              <a:gd name="T6" fmla="*/ 232199 w 1096645"/>
              <a:gd name="T7" fmla="*/ 3916 h 485140"/>
              <a:gd name="T8" fmla="*/ 191362 w 1096645"/>
              <a:gd name="T9" fmla="*/ 0 h 485140"/>
              <a:gd name="T10" fmla="*/ 0 w 1096645"/>
              <a:gd name="T11" fmla="*/ 71040 h 485140"/>
              <a:gd name="T12" fmla="*/ 191362 w 1096645"/>
              <a:gd name="T13" fmla="*/ 142067 h 485140"/>
              <a:gd name="T14" fmla="*/ 224884 w 1096645"/>
              <a:gd name="T15" fmla="*/ 138573 h 485140"/>
              <a:gd name="T16" fmla="*/ 253210 w 1096645"/>
              <a:gd name="T17" fmla="*/ 135924 h 485140"/>
              <a:gd name="T18" fmla="*/ 355884 w 1096645"/>
              <a:gd name="T19" fmla="*/ 128102 h 485140"/>
              <a:gd name="T20" fmla="*/ 150474 w 1096645"/>
              <a:gd name="T21" fmla="*/ 488655 h 485140"/>
              <a:gd name="T22" fmla="*/ 828911 w 1096645"/>
              <a:gd name="T23" fmla="*/ 476585 h 485140"/>
              <a:gd name="T24" fmla="*/ 918040 w 1096645"/>
              <a:gd name="T25" fmla="*/ 320424 h 485140"/>
              <a:gd name="T26" fmla="*/ 839052 w 1096645"/>
              <a:gd name="T27" fmla="*/ 272052 h 485140"/>
              <a:gd name="T28" fmla="*/ 776054 w 1096645"/>
              <a:gd name="T29" fmla="*/ 384602 h 485140"/>
              <a:gd name="T30" fmla="*/ 316309 w 1096645"/>
              <a:gd name="T31" fmla="*/ 389428 h 485140"/>
              <a:gd name="T32" fmla="*/ 468537 w 1096645"/>
              <a:gd name="T33" fmla="*/ 119513 h 485140"/>
              <a:gd name="T34" fmla="*/ 1088731 w 1096645"/>
              <a:gd name="T35" fmla="*/ 72217 h 485140"/>
              <a:gd name="T36" fmla="*/ 1088731 w 1096645"/>
              <a:gd name="T37" fmla="*/ 69761 h 485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96645"/>
              <a:gd name="T58" fmla="*/ 0 h 485140"/>
              <a:gd name="T59" fmla="*/ 1096645 w 1096645"/>
              <a:gd name="T60" fmla="*/ 485140 h 485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96645" h="485140">
                <a:moveTo>
                  <a:pt x="1096327" y="69215"/>
                </a:moveTo>
                <a:lnTo>
                  <a:pt x="357238" y="13906"/>
                </a:lnTo>
                <a:lnTo>
                  <a:pt x="285242" y="8280"/>
                </a:lnTo>
                <a:lnTo>
                  <a:pt x="233819" y="3886"/>
                </a:lnTo>
                <a:lnTo>
                  <a:pt x="192697" y="0"/>
                </a:lnTo>
                <a:lnTo>
                  <a:pt x="0" y="70485"/>
                </a:lnTo>
                <a:lnTo>
                  <a:pt x="192697" y="140957"/>
                </a:lnTo>
                <a:lnTo>
                  <a:pt x="226453" y="137490"/>
                </a:lnTo>
                <a:lnTo>
                  <a:pt x="254977" y="134861"/>
                </a:lnTo>
                <a:lnTo>
                  <a:pt x="358368" y="127101"/>
                </a:lnTo>
                <a:lnTo>
                  <a:pt x="151523" y="484835"/>
                </a:lnTo>
                <a:lnTo>
                  <a:pt x="834694" y="472859"/>
                </a:lnTo>
                <a:lnTo>
                  <a:pt x="924445" y="317919"/>
                </a:lnTo>
                <a:lnTo>
                  <a:pt x="844905" y="269925"/>
                </a:lnTo>
                <a:lnTo>
                  <a:pt x="781469" y="381596"/>
                </a:lnTo>
                <a:lnTo>
                  <a:pt x="318516" y="386384"/>
                </a:lnTo>
                <a:lnTo>
                  <a:pt x="471805" y="118579"/>
                </a:lnTo>
                <a:lnTo>
                  <a:pt x="1096327" y="71653"/>
                </a:lnTo>
                <a:lnTo>
                  <a:pt x="1096327" y="69215"/>
                </a:lnTo>
                <a:close/>
              </a:path>
            </a:pathLst>
          </a:custGeom>
          <a:solidFill>
            <a:srgbClr val="FDB91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grpSp>
        <p:nvGrpSpPr>
          <p:cNvPr id="8197" name="object 6">
            <a:extLst>
              <a:ext uri="{FF2B5EF4-FFF2-40B4-BE49-F238E27FC236}">
                <a16:creationId xmlns:a16="http://schemas.microsoft.com/office/drawing/2014/main" id="{E826B405-1FA5-40DD-A2D5-60CC601C8BE6}"/>
              </a:ext>
            </a:extLst>
          </p:cNvPr>
          <p:cNvGrpSpPr>
            <a:grpSpLocks/>
          </p:cNvGrpSpPr>
          <p:nvPr/>
        </p:nvGrpSpPr>
        <p:grpSpPr bwMode="auto">
          <a:xfrm>
            <a:off x="37785" y="179480"/>
            <a:ext cx="11417405" cy="6673798"/>
            <a:chOff x="20904" y="181256"/>
            <a:chExt cx="11489057" cy="6729169"/>
          </a:xfrm>
        </p:grpSpPr>
        <p:pic>
          <p:nvPicPr>
            <p:cNvPr id="8207" name="object 7">
              <a:extLst>
                <a:ext uri="{FF2B5EF4-FFF2-40B4-BE49-F238E27FC236}">
                  <a16:creationId xmlns:a16="http://schemas.microsoft.com/office/drawing/2014/main" id="{00C1E9D3-70F0-4768-9F16-8BCD26FE1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4" y="1358519"/>
              <a:ext cx="1087818" cy="555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object 9">
              <a:extLst>
                <a:ext uri="{FF2B5EF4-FFF2-40B4-BE49-F238E27FC236}">
                  <a16:creationId xmlns:a16="http://schemas.microsoft.com/office/drawing/2014/main" id="{9EEB235A-F285-47CE-8409-08B2F2C52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104" y="204902"/>
              <a:ext cx="82956" cy="11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object 10">
              <a:extLst>
                <a:ext uri="{FF2B5EF4-FFF2-40B4-BE49-F238E27FC236}">
                  <a16:creationId xmlns:a16="http://schemas.microsoft.com/office/drawing/2014/main" id="{4B31E934-D4D8-4271-961E-003CA94343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954" y="204342"/>
              <a:ext cx="67805"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object 11">
              <a:extLst>
                <a:ext uri="{FF2B5EF4-FFF2-40B4-BE49-F238E27FC236}">
                  <a16:creationId xmlns:a16="http://schemas.microsoft.com/office/drawing/2014/main" id="{6E0AAB00-70CD-406F-85BE-4446EC75F1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388" y="204902"/>
              <a:ext cx="6545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object 12">
              <a:extLst>
                <a:ext uri="{FF2B5EF4-FFF2-40B4-BE49-F238E27FC236}">
                  <a16:creationId xmlns:a16="http://schemas.microsoft.com/office/drawing/2014/main" id="{1FE3AFCE-98C7-43D1-819B-97E26CAB7E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2471" y="204900"/>
              <a:ext cx="13103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object 13">
              <a:extLst>
                <a:ext uri="{FF2B5EF4-FFF2-40B4-BE49-F238E27FC236}">
                  <a16:creationId xmlns:a16="http://schemas.microsoft.com/office/drawing/2014/main" id="{DE4D3CFF-5148-40E3-B05C-5A01CEC663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1457"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object 14">
              <a:extLst>
                <a:ext uri="{FF2B5EF4-FFF2-40B4-BE49-F238E27FC236}">
                  <a16:creationId xmlns:a16="http://schemas.microsoft.com/office/drawing/2014/main" id="{DC9BFEE3-73C6-4F41-BB12-1C626749A6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9758" y="204904"/>
              <a:ext cx="700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object 15">
              <a:extLst>
                <a:ext uri="{FF2B5EF4-FFF2-40B4-BE49-F238E27FC236}">
                  <a16:creationId xmlns:a16="http://schemas.microsoft.com/office/drawing/2014/main" id="{01C7B4D5-9B92-474A-ADA7-02CCF4500E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2110" y="204905"/>
              <a:ext cx="89230"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object 16">
              <a:extLst>
                <a:ext uri="{FF2B5EF4-FFF2-40B4-BE49-F238E27FC236}">
                  <a16:creationId xmlns:a16="http://schemas.microsoft.com/office/drawing/2014/main" id="{B26B2EB5-663D-4ACC-A725-EBCF6A90A4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05176"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object 17">
              <a:extLst>
                <a:ext uri="{FF2B5EF4-FFF2-40B4-BE49-F238E27FC236}">
                  <a16:creationId xmlns:a16="http://schemas.microsoft.com/office/drawing/2014/main" id="{A7437197-BF73-4008-806C-6F9EF011DA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32977"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object 18">
              <a:extLst>
                <a:ext uri="{FF2B5EF4-FFF2-40B4-BE49-F238E27FC236}">
                  <a16:creationId xmlns:a16="http://schemas.microsoft.com/office/drawing/2014/main" id="{57A7EE1F-FD71-4EC4-867F-820FC403652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5324" y="204905"/>
              <a:ext cx="84924" cy="9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object 19">
              <a:extLst>
                <a:ext uri="{FF2B5EF4-FFF2-40B4-BE49-F238E27FC236}">
                  <a16:creationId xmlns:a16="http://schemas.microsoft.com/office/drawing/2014/main" id="{3E1B4E5A-00E3-4D16-B853-62ED142B26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82913" y="204906"/>
              <a:ext cx="92506" cy="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object 20">
              <a:extLst>
                <a:ext uri="{FF2B5EF4-FFF2-40B4-BE49-F238E27FC236}">
                  <a16:creationId xmlns:a16="http://schemas.microsoft.com/office/drawing/2014/main" id="{C334F3EA-4F1D-447A-AED7-B5A4CCEBF95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12068" y="204900"/>
              <a:ext cx="13102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object 21">
              <a:extLst>
                <a:ext uri="{FF2B5EF4-FFF2-40B4-BE49-F238E27FC236}">
                  <a16:creationId xmlns:a16="http://schemas.microsoft.com/office/drawing/2014/main" id="{4E53E2DA-979A-4561-AB2B-7C8E9DD0FE2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87981" y="204342"/>
              <a:ext cx="70027"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object 22">
              <a:extLst>
                <a:ext uri="{FF2B5EF4-FFF2-40B4-BE49-F238E27FC236}">
                  <a16:creationId xmlns:a16="http://schemas.microsoft.com/office/drawing/2014/main" id="{89556F3C-5936-4358-9055-11BFCA371D9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03403"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object 23">
              <a:extLst>
                <a:ext uri="{FF2B5EF4-FFF2-40B4-BE49-F238E27FC236}">
                  <a16:creationId xmlns:a16="http://schemas.microsoft.com/office/drawing/2014/main" id="{54CEA820-14D8-4AEE-A9A4-308C6648F26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31192"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3" name="object 24">
              <a:extLst>
                <a:ext uri="{FF2B5EF4-FFF2-40B4-BE49-F238E27FC236}">
                  <a16:creationId xmlns:a16="http://schemas.microsoft.com/office/drawing/2014/main" id="{4243132E-0B34-46D4-8F99-22E305708AF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50546"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4" name="object 25">
              <a:extLst>
                <a:ext uri="{FF2B5EF4-FFF2-40B4-BE49-F238E27FC236}">
                  <a16:creationId xmlns:a16="http://schemas.microsoft.com/office/drawing/2014/main" id="{1495C9C8-2DC6-4542-8902-32E90DD73E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59712"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5" name="object 26">
              <a:extLst>
                <a:ext uri="{FF2B5EF4-FFF2-40B4-BE49-F238E27FC236}">
                  <a16:creationId xmlns:a16="http://schemas.microsoft.com/office/drawing/2014/main" id="{D4B4C713-0433-44DC-B92B-1E3ACF63958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92393"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6" name="object 27">
              <a:extLst>
                <a:ext uri="{FF2B5EF4-FFF2-40B4-BE49-F238E27FC236}">
                  <a16:creationId xmlns:a16="http://schemas.microsoft.com/office/drawing/2014/main" id="{41DE60E0-BE1B-400D-A897-FAD5ECA078A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08485"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object 28">
              <a:extLst>
                <a:ext uri="{FF2B5EF4-FFF2-40B4-BE49-F238E27FC236}">
                  <a16:creationId xmlns:a16="http://schemas.microsoft.com/office/drawing/2014/main" id="{2508526F-6A69-44F6-9D12-D0592E10B9A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851472"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object 29">
              <a:extLst>
                <a:ext uri="{FF2B5EF4-FFF2-40B4-BE49-F238E27FC236}">
                  <a16:creationId xmlns:a16="http://schemas.microsoft.com/office/drawing/2014/main" id="{B932CA8A-69A6-47AE-88AE-EECBC43B20B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70826"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object 30">
              <a:extLst>
                <a:ext uri="{FF2B5EF4-FFF2-40B4-BE49-F238E27FC236}">
                  <a16:creationId xmlns:a16="http://schemas.microsoft.com/office/drawing/2014/main" id="{1142108D-C7D3-4FB8-A5AE-F7586AF4552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286918"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0" name="object 31">
              <a:extLst>
                <a:ext uri="{FF2B5EF4-FFF2-40B4-BE49-F238E27FC236}">
                  <a16:creationId xmlns:a16="http://schemas.microsoft.com/office/drawing/2014/main" id="{DE04838F-B465-4AD7-AF2C-0538FD938F9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528093" y="204905"/>
              <a:ext cx="883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1" name="object 32">
              <a:extLst>
                <a:ext uri="{FF2B5EF4-FFF2-40B4-BE49-F238E27FC236}">
                  <a16:creationId xmlns:a16="http://schemas.microsoft.com/office/drawing/2014/main" id="{61073909-E3E6-4922-A3E3-43813E0DEB4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761159"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2" name="object 33">
              <a:extLst>
                <a:ext uri="{FF2B5EF4-FFF2-40B4-BE49-F238E27FC236}">
                  <a16:creationId xmlns:a16="http://schemas.microsoft.com/office/drawing/2014/main" id="{C4571A1A-6735-4A85-910F-C2D63DD6B1D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081764" y="204906"/>
              <a:ext cx="92494" cy="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3" name="object 34">
              <a:extLst>
                <a:ext uri="{FF2B5EF4-FFF2-40B4-BE49-F238E27FC236}">
                  <a16:creationId xmlns:a16="http://schemas.microsoft.com/office/drawing/2014/main" id="{4EDBA013-59A3-44D0-AF0B-FB3D291DDE9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316535" y="204905"/>
              <a:ext cx="883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4" name="object 35">
              <a:extLst>
                <a:ext uri="{FF2B5EF4-FFF2-40B4-BE49-F238E27FC236}">
                  <a16:creationId xmlns:a16="http://schemas.microsoft.com/office/drawing/2014/main" id="{283E16F6-A07B-4116-A627-391C93B56B4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549595" y="204902"/>
              <a:ext cx="6545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5" name="object 36">
              <a:extLst>
                <a:ext uri="{FF2B5EF4-FFF2-40B4-BE49-F238E27FC236}">
                  <a16:creationId xmlns:a16="http://schemas.microsoft.com/office/drawing/2014/main" id="{9BB083B4-4A0C-4FFD-8525-113B400473B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758362"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6" name="object 37">
              <a:extLst>
                <a:ext uri="{FF2B5EF4-FFF2-40B4-BE49-F238E27FC236}">
                  <a16:creationId xmlns:a16="http://schemas.microsoft.com/office/drawing/2014/main" id="{6483F3E3-BE17-4B2E-987C-B597243A2A77}"/>
                </a:ext>
              </a:extLst>
            </p:cNvPr>
            <p:cNvSpPr>
              <a:spLocks/>
            </p:cNvSpPr>
            <p:nvPr/>
          </p:nvSpPr>
          <p:spPr bwMode="auto">
            <a:xfrm>
              <a:off x="10995628" y="181256"/>
              <a:ext cx="34925" cy="114300"/>
            </a:xfrm>
            <a:custGeom>
              <a:avLst/>
              <a:gdLst>
                <a:gd name="T0" fmla="*/ 30035 w 34925"/>
                <a:gd name="T1" fmla="*/ 0 h 114300"/>
                <a:gd name="T2" fmla="*/ 27254 w 34925"/>
                <a:gd name="T3" fmla="*/ 0 h 114300"/>
                <a:gd name="T4" fmla="*/ 25946 w 34925"/>
                <a:gd name="T5" fmla="*/ 469 h 114300"/>
                <a:gd name="T6" fmla="*/ 24815 w 34925"/>
                <a:gd name="T7" fmla="*/ 1384 h 114300"/>
                <a:gd name="T8" fmla="*/ 23685 w 34925"/>
                <a:gd name="T9" fmla="*/ 2501 h 114300"/>
                <a:gd name="T10" fmla="*/ 23114 w 34925"/>
                <a:gd name="T11" fmla="*/ 3937 h 114300"/>
                <a:gd name="T12" fmla="*/ 23114 w 34925"/>
                <a:gd name="T13" fmla="*/ 7378 h 114300"/>
                <a:gd name="T14" fmla="*/ 23685 w 34925"/>
                <a:gd name="T15" fmla="*/ 8763 h 114300"/>
                <a:gd name="T16" fmla="*/ 25768 w 34925"/>
                <a:gd name="T17" fmla="*/ 10795 h 114300"/>
                <a:gd name="T18" fmla="*/ 27089 w 34925"/>
                <a:gd name="T19" fmla="*/ 11264 h 114300"/>
                <a:gd name="T20" fmla="*/ 30213 w 34925"/>
                <a:gd name="T21" fmla="*/ 11264 h 114300"/>
                <a:gd name="T22" fmla="*/ 34317 w 34925"/>
                <a:gd name="T23" fmla="*/ 3937 h 114300"/>
                <a:gd name="T24" fmla="*/ 33782 w 34925"/>
                <a:gd name="T25" fmla="*/ 2603 h 114300"/>
                <a:gd name="T26" fmla="*/ 32651 w 34925"/>
                <a:gd name="T27" fmla="*/ 1384 h 114300"/>
                <a:gd name="T28" fmla="*/ 31343 w 34925"/>
                <a:gd name="T29" fmla="*/ 469 h 114300"/>
                <a:gd name="T30" fmla="*/ 30035 w 34925"/>
                <a:gd name="T31" fmla="*/ 0 h 114300"/>
                <a:gd name="T32" fmla="*/ 32791 w 34925"/>
                <a:gd name="T33" fmla="*/ 23647 h 114300"/>
                <a:gd name="T34" fmla="*/ 1562 w 34925"/>
                <a:gd name="T35" fmla="*/ 23647 h 114300"/>
                <a:gd name="T36" fmla="*/ 1041 w 34925"/>
                <a:gd name="T37" fmla="*/ 31432 h 114300"/>
                <a:gd name="T38" fmla="*/ 11620 w 34925"/>
                <a:gd name="T39" fmla="*/ 31851 h 114300"/>
                <a:gd name="T40" fmla="*/ 11620 w 34925"/>
                <a:gd name="T41" fmla="*/ 105321 h 114300"/>
                <a:gd name="T42" fmla="*/ 1168 w 34925"/>
                <a:gd name="T43" fmla="*/ 105740 h 114300"/>
                <a:gd name="T44" fmla="*/ 1689 w 34925"/>
                <a:gd name="T45" fmla="*/ 114084 h 114300"/>
                <a:gd name="T46" fmla="*/ 32524 w 34925"/>
                <a:gd name="T47" fmla="*/ 114084 h 114300"/>
                <a:gd name="T48" fmla="*/ 33045 w 34925"/>
                <a:gd name="T49" fmla="*/ 106299 h 114300"/>
                <a:gd name="T50" fmla="*/ 22593 w 34925"/>
                <a:gd name="T51" fmla="*/ 105879 h 114300"/>
                <a:gd name="T52" fmla="*/ 22593 w 34925"/>
                <a:gd name="T53" fmla="*/ 32410 h 114300"/>
                <a:gd name="T54" fmla="*/ 32791 w 34925"/>
                <a:gd name="T55" fmla="*/ 31991 h 114300"/>
                <a:gd name="T56" fmla="*/ 32791 w 34925"/>
                <a:gd name="T57" fmla="*/ 23647 h 114300"/>
                <a:gd name="T58" fmla="*/ 6959 w 34925"/>
                <a:gd name="T59" fmla="*/ 0 h 114300"/>
                <a:gd name="T60" fmla="*/ 4089 w 34925"/>
                <a:gd name="T61" fmla="*/ 0 h 114300"/>
                <a:gd name="T62" fmla="*/ 2819 w 34925"/>
                <a:gd name="T63" fmla="*/ 469 h 114300"/>
                <a:gd name="T64" fmla="*/ 1689 w 34925"/>
                <a:gd name="T65" fmla="*/ 1384 h 114300"/>
                <a:gd name="T66" fmla="*/ 558 w 34925"/>
                <a:gd name="T67" fmla="*/ 2501 h 114300"/>
                <a:gd name="T68" fmla="*/ 0 w 34925"/>
                <a:gd name="T69" fmla="*/ 3937 h 114300"/>
                <a:gd name="T70" fmla="*/ 0 w 34925"/>
                <a:gd name="T71" fmla="*/ 7378 h 114300"/>
                <a:gd name="T72" fmla="*/ 558 w 34925"/>
                <a:gd name="T73" fmla="*/ 8763 h 114300"/>
                <a:gd name="T74" fmla="*/ 1689 w 34925"/>
                <a:gd name="T75" fmla="*/ 9880 h 114300"/>
                <a:gd name="T76" fmla="*/ 2654 w 34925"/>
                <a:gd name="T77" fmla="*/ 10795 h 114300"/>
                <a:gd name="T78" fmla="*/ 3911 w 34925"/>
                <a:gd name="T79" fmla="*/ 11264 h 114300"/>
                <a:gd name="T80" fmla="*/ 7124 w 34925"/>
                <a:gd name="T81" fmla="*/ 11264 h 114300"/>
                <a:gd name="T82" fmla="*/ 11064 w 34925"/>
                <a:gd name="T83" fmla="*/ 3937 h 114300"/>
                <a:gd name="T84" fmla="*/ 10528 w 34925"/>
                <a:gd name="T85" fmla="*/ 2603 h 114300"/>
                <a:gd name="T86" fmla="*/ 9398 w 34925"/>
                <a:gd name="T87" fmla="*/ 1384 h 114300"/>
                <a:gd name="T88" fmla="*/ 8267 w 34925"/>
                <a:gd name="T89" fmla="*/ 469 h 114300"/>
                <a:gd name="T90" fmla="*/ 6959 w 34925"/>
                <a:gd name="T91" fmla="*/ 0 h 1143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925"/>
                <a:gd name="T139" fmla="*/ 0 h 114300"/>
                <a:gd name="T140" fmla="*/ 34925 w 34925"/>
                <a:gd name="T141" fmla="*/ 114300 h 1143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925" h="114300">
                  <a:moveTo>
                    <a:pt x="30035" y="0"/>
                  </a:moveTo>
                  <a:lnTo>
                    <a:pt x="27254" y="0"/>
                  </a:lnTo>
                  <a:lnTo>
                    <a:pt x="25946" y="469"/>
                  </a:lnTo>
                  <a:lnTo>
                    <a:pt x="24815" y="1384"/>
                  </a:lnTo>
                  <a:lnTo>
                    <a:pt x="23685" y="2501"/>
                  </a:lnTo>
                  <a:lnTo>
                    <a:pt x="23114" y="3937"/>
                  </a:lnTo>
                  <a:lnTo>
                    <a:pt x="23114" y="7378"/>
                  </a:lnTo>
                  <a:lnTo>
                    <a:pt x="23685" y="8763"/>
                  </a:lnTo>
                  <a:lnTo>
                    <a:pt x="25768" y="10795"/>
                  </a:lnTo>
                  <a:lnTo>
                    <a:pt x="27089" y="11264"/>
                  </a:lnTo>
                  <a:lnTo>
                    <a:pt x="30213" y="11264"/>
                  </a:lnTo>
                  <a:lnTo>
                    <a:pt x="34317" y="3937"/>
                  </a:lnTo>
                  <a:lnTo>
                    <a:pt x="33782" y="2603"/>
                  </a:lnTo>
                  <a:lnTo>
                    <a:pt x="32651" y="1384"/>
                  </a:lnTo>
                  <a:lnTo>
                    <a:pt x="31343" y="469"/>
                  </a:lnTo>
                  <a:lnTo>
                    <a:pt x="30035" y="0"/>
                  </a:lnTo>
                  <a:close/>
                </a:path>
                <a:path w="34925" h="114300">
                  <a:moveTo>
                    <a:pt x="32791" y="23647"/>
                  </a:moveTo>
                  <a:lnTo>
                    <a:pt x="1562" y="23647"/>
                  </a:lnTo>
                  <a:lnTo>
                    <a:pt x="1041" y="31432"/>
                  </a:lnTo>
                  <a:lnTo>
                    <a:pt x="11620" y="31851"/>
                  </a:lnTo>
                  <a:lnTo>
                    <a:pt x="11620" y="105321"/>
                  </a:lnTo>
                  <a:lnTo>
                    <a:pt x="1168" y="105740"/>
                  </a:lnTo>
                  <a:lnTo>
                    <a:pt x="1689" y="114084"/>
                  </a:lnTo>
                  <a:lnTo>
                    <a:pt x="32524" y="114084"/>
                  </a:lnTo>
                  <a:lnTo>
                    <a:pt x="33045" y="106299"/>
                  </a:lnTo>
                  <a:lnTo>
                    <a:pt x="22593" y="105879"/>
                  </a:lnTo>
                  <a:lnTo>
                    <a:pt x="22593" y="32410"/>
                  </a:lnTo>
                  <a:lnTo>
                    <a:pt x="32791" y="31991"/>
                  </a:lnTo>
                  <a:lnTo>
                    <a:pt x="32791" y="23647"/>
                  </a:lnTo>
                  <a:close/>
                </a:path>
                <a:path w="34925" h="114300">
                  <a:moveTo>
                    <a:pt x="6959" y="0"/>
                  </a:moveTo>
                  <a:lnTo>
                    <a:pt x="4089" y="0"/>
                  </a:lnTo>
                  <a:lnTo>
                    <a:pt x="2819" y="469"/>
                  </a:lnTo>
                  <a:lnTo>
                    <a:pt x="1689" y="1384"/>
                  </a:lnTo>
                  <a:lnTo>
                    <a:pt x="558" y="2501"/>
                  </a:lnTo>
                  <a:lnTo>
                    <a:pt x="0" y="3937"/>
                  </a:lnTo>
                  <a:lnTo>
                    <a:pt x="0" y="7378"/>
                  </a:lnTo>
                  <a:lnTo>
                    <a:pt x="558" y="8763"/>
                  </a:lnTo>
                  <a:lnTo>
                    <a:pt x="1689" y="9880"/>
                  </a:lnTo>
                  <a:lnTo>
                    <a:pt x="2654" y="10795"/>
                  </a:lnTo>
                  <a:lnTo>
                    <a:pt x="3911" y="11264"/>
                  </a:lnTo>
                  <a:lnTo>
                    <a:pt x="7124" y="11264"/>
                  </a:lnTo>
                  <a:lnTo>
                    <a:pt x="11064" y="3937"/>
                  </a:lnTo>
                  <a:lnTo>
                    <a:pt x="10528" y="2603"/>
                  </a:lnTo>
                  <a:lnTo>
                    <a:pt x="9398" y="1384"/>
                  </a:lnTo>
                  <a:lnTo>
                    <a:pt x="8267" y="469"/>
                  </a:lnTo>
                  <a:lnTo>
                    <a:pt x="6959"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pic>
          <p:nvPicPr>
            <p:cNvPr id="8237" name="object 38">
              <a:extLst>
                <a:ext uri="{FF2B5EF4-FFF2-40B4-BE49-F238E27FC236}">
                  <a16:creationId xmlns:a16="http://schemas.microsoft.com/office/drawing/2014/main" id="{C2A862B6-5757-437E-8530-A239EE4BF59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419563"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8" name="object 39">
              <a:extLst>
                <a:ext uri="{FF2B5EF4-FFF2-40B4-BE49-F238E27FC236}">
                  <a16:creationId xmlns:a16="http://schemas.microsoft.com/office/drawing/2014/main" id="{C9B1D2F6-2360-4D1B-8B2E-C13BA630116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179570" y="204905"/>
              <a:ext cx="89230"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1" name="Rectangle 91">
            <a:extLst>
              <a:ext uri="{FF2B5EF4-FFF2-40B4-BE49-F238E27FC236}">
                <a16:creationId xmlns:a16="http://schemas.microsoft.com/office/drawing/2014/main" id="{2AEE99B4-2F6B-4723-BD21-D05461FA17B6}"/>
              </a:ext>
            </a:extLst>
          </p:cNvPr>
          <p:cNvSpPr>
            <a:spLocks noChangeArrowheads="1"/>
          </p:cNvSpPr>
          <p:nvPr/>
        </p:nvSpPr>
        <p:spPr bwMode="auto">
          <a:xfrm>
            <a:off x="11565397" y="6255013"/>
            <a:ext cx="340158"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uk-UA" sz="2380" b="1" dirty="0">
                <a:solidFill>
                  <a:schemeClr val="bg1"/>
                </a:solidFill>
                <a:latin typeface="Bandera Pro" pitchFamily="18" charset="0"/>
              </a:rPr>
              <a:t>8</a:t>
            </a:r>
            <a:endParaRPr lang="ru-RU" altLang="uk-UA" sz="2380" b="1" dirty="0">
              <a:solidFill>
                <a:schemeClr val="bg1"/>
              </a:solidFill>
              <a:latin typeface="Bandera Pro" pitchFamily="18" charset="0"/>
            </a:endParaRPr>
          </a:p>
        </p:txBody>
      </p:sp>
      <p:pic>
        <p:nvPicPr>
          <p:cNvPr id="8205" name="object 8">
            <a:extLst>
              <a:ext uri="{FF2B5EF4-FFF2-40B4-BE49-F238E27FC236}">
                <a16:creationId xmlns:a16="http://schemas.microsoft.com/office/drawing/2014/main" id="{3606CB06-71A6-4034-BA28-12F8CD9FAA26}"/>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50818" y="0"/>
            <a:ext cx="10793950" cy="39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93DBA204-2F78-418D-8565-FD1591564293}"/>
              </a:ext>
            </a:extLst>
          </p:cNvPr>
          <p:cNvSpPr txBox="1"/>
          <p:nvPr/>
        </p:nvSpPr>
        <p:spPr>
          <a:xfrm>
            <a:off x="4077645" y="28339"/>
            <a:ext cx="8041934" cy="335343"/>
          </a:xfrm>
          <a:prstGeom prst="rect">
            <a:avLst/>
          </a:prstGeom>
          <a:noFill/>
        </p:spPr>
        <p:txBody>
          <a:bodyPr>
            <a:spAutoFit/>
          </a:bodyPr>
          <a:lstStyle/>
          <a:p>
            <a:pPr>
              <a:defRPr/>
            </a:pP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A</a:t>
            </a:r>
            <a:r>
              <a:rPr lang="uk-UA" sz="1587" spc="99">
                <a:solidFill>
                  <a:prstClr val="white"/>
                </a:solidFill>
                <a:latin typeface="Bandera Pro" panose="02060504040200020004" pitchFamily="18" charset="0"/>
                <a:cs typeface="Arial" panose="020B0604020202020204" pitchFamily="34" charset="0"/>
              </a:rPr>
              <a:t> T E  </a:t>
            </a: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A</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S </a:t>
            </a:r>
            <a:r>
              <a:rPr lang="en-GB" sz="1587" spc="99">
                <a:solidFill>
                  <a:prstClr val="white"/>
                </a:solidFill>
                <a:latin typeface="Bandera Pro" panose="02060504040200020004" pitchFamily="18" charset="0"/>
                <a:cs typeface="Arial" panose="020B0604020202020204" pitchFamily="34" charset="0"/>
              </a:rPr>
              <a:t>T</a:t>
            </a:r>
            <a:r>
              <a:rPr lang="uk-UA" sz="1587" spc="99">
                <a:solidFill>
                  <a:prstClr val="white"/>
                </a:solidFill>
                <a:latin typeface="Bandera Pro" panose="02060504040200020004" pitchFamily="18" charset="0"/>
                <a:cs typeface="Arial" panose="020B0604020202020204" pitchFamily="34" charset="0"/>
              </a:rPr>
              <a:t> I </a:t>
            </a:r>
            <a:r>
              <a:rPr lang="en-GB" sz="1587" spc="99">
                <a:solidFill>
                  <a:prstClr val="white"/>
                </a:solidFill>
                <a:latin typeface="Bandera Pro" panose="02060504040200020004" pitchFamily="18" charset="0"/>
                <a:cs typeface="Arial" panose="020B0604020202020204" pitchFamily="34" charset="0"/>
              </a:rPr>
              <a:t>C</a:t>
            </a:r>
            <a:r>
              <a:rPr lang="uk-UA" sz="1587" spc="99">
                <a:solidFill>
                  <a:prstClr val="white"/>
                </a:solidFill>
                <a:latin typeface="Bandera Pro" panose="02060504040200020004" pitchFamily="18" charset="0"/>
                <a:cs typeface="Arial" panose="020B0604020202020204" pitchFamily="34" charset="0"/>
              </a:rPr>
              <a:t> S  </a:t>
            </a: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E </a:t>
            </a:r>
            <a:r>
              <a:rPr lang="en-GB" sz="1587" spc="99">
                <a:solidFill>
                  <a:prstClr val="white"/>
                </a:solidFill>
                <a:latin typeface="Bandera Pro" panose="02060504040200020004" pitchFamily="18" charset="0"/>
                <a:cs typeface="Arial" panose="020B0604020202020204" pitchFamily="34" charset="0"/>
              </a:rPr>
              <a:t>R</a:t>
            </a:r>
            <a:r>
              <a:rPr lang="uk-UA" sz="1587" spc="99">
                <a:solidFill>
                  <a:prstClr val="white"/>
                </a:solidFill>
                <a:latin typeface="Bandera Pro" panose="02060504040200020004" pitchFamily="18" charset="0"/>
                <a:cs typeface="Arial" panose="020B0604020202020204" pitchFamily="34" charset="0"/>
              </a:rPr>
              <a:t> V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C </a:t>
            </a:r>
            <a:r>
              <a:rPr lang="en-GB" sz="1587" spc="99">
                <a:solidFill>
                  <a:prstClr val="white"/>
                </a:solidFill>
                <a:latin typeface="Bandera Pro" panose="02060504040200020004" pitchFamily="18" charset="0"/>
                <a:cs typeface="Arial" panose="020B0604020202020204" pitchFamily="34" charset="0"/>
              </a:rPr>
              <a:t>E</a:t>
            </a:r>
            <a:r>
              <a:rPr lang="uk-UA" sz="1587" spc="99">
                <a:solidFill>
                  <a:prstClr val="white"/>
                </a:solidFill>
                <a:latin typeface="Bandera Pro" panose="02060504040200020004" pitchFamily="18" charset="0"/>
                <a:cs typeface="Arial" panose="020B0604020202020204" pitchFamily="34" charset="0"/>
              </a:rPr>
              <a:t>  </a:t>
            </a:r>
            <a:r>
              <a:rPr lang="en-GB" sz="1587" spc="99">
                <a:solidFill>
                  <a:prstClr val="white"/>
                </a:solidFill>
                <a:latin typeface="Bandera Pro" panose="02060504040200020004" pitchFamily="18" charset="0"/>
                <a:cs typeface="Arial" panose="020B0604020202020204" pitchFamily="34" charset="0"/>
              </a:rPr>
              <a:t>O</a:t>
            </a:r>
            <a:r>
              <a:rPr lang="uk-UA" sz="1587" spc="99">
                <a:solidFill>
                  <a:prstClr val="white"/>
                </a:solidFill>
                <a:latin typeface="Bandera Pro" panose="02060504040200020004" pitchFamily="18" charset="0"/>
                <a:cs typeface="Arial" panose="020B0604020202020204" pitchFamily="34" charset="0"/>
              </a:rPr>
              <a:t>F  </a:t>
            </a:r>
            <a:r>
              <a:rPr lang="en-GB" sz="1587" spc="99">
                <a:solidFill>
                  <a:prstClr val="white"/>
                </a:solidFill>
                <a:latin typeface="Bandera Pro" panose="02060504040200020004" pitchFamily="18" charset="0"/>
                <a:cs typeface="Arial" panose="020B0604020202020204" pitchFamily="34" charset="0"/>
              </a:rPr>
              <a:t>U</a:t>
            </a:r>
            <a:r>
              <a:rPr lang="uk-UA" sz="1587" spc="99">
                <a:solidFill>
                  <a:prstClr val="white"/>
                </a:solidFill>
                <a:latin typeface="Bandera Pro" panose="02060504040200020004" pitchFamily="18" charset="0"/>
                <a:cs typeface="Arial" panose="020B0604020202020204" pitchFamily="34" charset="0"/>
              </a:rPr>
              <a:t> K </a:t>
            </a:r>
            <a:r>
              <a:rPr lang="en-GB" sz="1587" spc="99">
                <a:solidFill>
                  <a:prstClr val="white"/>
                </a:solidFill>
                <a:latin typeface="Bandera Pro" panose="02060504040200020004" pitchFamily="18" charset="0"/>
                <a:cs typeface="Arial" panose="020B0604020202020204" pitchFamily="34" charset="0"/>
              </a:rPr>
              <a:t>R</a:t>
            </a:r>
            <a:r>
              <a:rPr lang="uk-UA" sz="1587" spc="99">
                <a:solidFill>
                  <a:prstClr val="white"/>
                </a:solidFill>
                <a:latin typeface="Bandera Pro" panose="02060504040200020004" pitchFamily="18" charset="0"/>
                <a:cs typeface="Arial" panose="020B0604020202020204" pitchFamily="34" charset="0"/>
              </a:rPr>
              <a:t> A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N </a:t>
            </a:r>
            <a:r>
              <a:rPr lang="en-GB" sz="1587" spc="99">
                <a:solidFill>
                  <a:prstClr val="white"/>
                </a:solidFill>
                <a:latin typeface="Bandera Pro" panose="02060504040200020004" pitchFamily="18" charset="0"/>
                <a:cs typeface="Arial" panose="020B0604020202020204" pitchFamily="34" charset="0"/>
              </a:rPr>
              <a:t>E</a:t>
            </a:r>
            <a:endParaRPr lang="uk-UA" sz="1587" spc="99">
              <a:solidFill>
                <a:prstClr val="white"/>
              </a:solidFill>
              <a:latin typeface="Bandera Pro" panose="02060504040200020004" pitchFamily="18" charset="0"/>
              <a:cs typeface="Arial" panose="020B0604020202020204" pitchFamily="34" charset="0"/>
            </a:endParaRPr>
          </a:p>
        </p:txBody>
      </p:sp>
      <p:sp>
        <p:nvSpPr>
          <p:cNvPr id="2" name="Прямокутник 1">
            <a:extLst>
              <a:ext uri="{FF2B5EF4-FFF2-40B4-BE49-F238E27FC236}">
                <a16:creationId xmlns:a16="http://schemas.microsoft.com/office/drawing/2014/main" id="{2694E4BF-DB7E-4AC4-BE7F-7810880640E7}"/>
              </a:ext>
            </a:extLst>
          </p:cNvPr>
          <p:cNvSpPr/>
          <p:nvPr/>
        </p:nvSpPr>
        <p:spPr>
          <a:xfrm>
            <a:off x="1373623" y="714769"/>
            <a:ext cx="10447650" cy="5324535"/>
          </a:xfrm>
          <a:prstGeom prst="rect">
            <a:avLst/>
          </a:prstGeom>
        </p:spPr>
        <p:txBody>
          <a:bodyPr wrap="square">
            <a:spAutoFit/>
          </a:bodyPr>
          <a:lstStyle/>
          <a:p>
            <a:pPr algn="just" fontAlgn="base"/>
            <a:r>
              <a:rPr lang="en-US" sz="2000" dirty="0">
                <a:solidFill>
                  <a:srgbClr val="000066"/>
                </a:solidFill>
              </a:rPr>
              <a:t>Pursuant to the resolution of the Cabinet of Ministers of Ukraine </a:t>
            </a:r>
            <a:r>
              <a:rPr lang="uk-UA" sz="2000" dirty="0">
                <a:solidFill>
                  <a:srgbClr val="000066"/>
                </a:solidFill>
              </a:rPr>
              <a:t>«</a:t>
            </a:r>
            <a:r>
              <a:rPr lang="en-US" sz="2000" dirty="0">
                <a:solidFill>
                  <a:srgbClr val="000066"/>
                </a:solidFill>
              </a:rPr>
              <a:t>On approval of the Procedure for conducting primary assessment of the  implementation status of the acts of the European Union</a:t>
            </a:r>
            <a:r>
              <a:rPr lang="uk-UA" sz="2000" dirty="0">
                <a:solidFill>
                  <a:srgbClr val="000066"/>
                </a:solidFill>
              </a:rPr>
              <a:t>»</a:t>
            </a:r>
            <a:r>
              <a:rPr lang="en-US" sz="2000" dirty="0">
                <a:solidFill>
                  <a:srgbClr val="000066"/>
                </a:solidFill>
              </a:rPr>
              <a:t>, SSSU, together with other state authorities, participated in the evaluation of the Ukraine’s legislation regarding its compliance with the European Union acts.</a:t>
            </a:r>
            <a:endParaRPr lang="uk-UA" sz="2000" dirty="0">
              <a:solidFill>
                <a:srgbClr val="000066"/>
              </a:solidFill>
            </a:endParaRPr>
          </a:p>
          <a:p>
            <a:pPr algn="just" fontAlgn="base"/>
            <a:endParaRPr lang="uk-UA" sz="2000" dirty="0">
              <a:solidFill>
                <a:srgbClr val="000066"/>
              </a:solidFill>
            </a:endParaRPr>
          </a:p>
          <a:p>
            <a:pPr algn="just" fontAlgn="base"/>
            <a:r>
              <a:rPr lang="en-US" sz="2000" dirty="0">
                <a:solidFill>
                  <a:srgbClr val="000066"/>
                </a:solidFill>
              </a:rPr>
              <a:t>SSSU was identified as responsible for </a:t>
            </a:r>
            <a:r>
              <a:rPr lang="en-US" sz="2000" b="1" dirty="0">
                <a:solidFill>
                  <a:srgbClr val="000066"/>
                </a:solidFill>
              </a:rPr>
              <a:t>negotiating chapter 18 </a:t>
            </a:r>
            <a:r>
              <a:rPr lang="uk-UA" sz="2000" b="1" dirty="0">
                <a:solidFill>
                  <a:srgbClr val="000066"/>
                </a:solidFill>
              </a:rPr>
              <a:t>«</a:t>
            </a:r>
            <a:r>
              <a:rPr lang="en-US" sz="2000" b="1" dirty="0">
                <a:solidFill>
                  <a:srgbClr val="000066"/>
                </a:solidFill>
              </a:rPr>
              <a:t>Statistics</a:t>
            </a:r>
            <a:r>
              <a:rPr lang="uk-UA" sz="2000" b="1" dirty="0">
                <a:solidFill>
                  <a:srgbClr val="000066"/>
                </a:solidFill>
              </a:rPr>
              <a:t>»</a:t>
            </a:r>
            <a:r>
              <a:rPr lang="en-US" sz="2000" b="1" dirty="0">
                <a:solidFill>
                  <a:srgbClr val="000066"/>
                </a:solidFill>
              </a:rPr>
              <a:t>.</a:t>
            </a:r>
            <a:endParaRPr lang="uk-UA" sz="2000" b="1" dirty="0">
              <a:solidFill>
                <a:srgbClr val="000066"/>
              </a:solidFill>
            </a:endParaRPr>
          </a:p>
          <a:p>
            <a:pPr algn="just" fontAlgn="base"/>
            <a:r>
              <a:rPr lang="en-US" sz="2000" dirty="0">
                <a:solidFill>
                  <a:srgbClr val="000066"/>
                </a:solidFill>
              </a:rPr>
              <a:t>In August 2023, SSSU prepared and submitted to the Cabinet of Ministers of Ukraine a report on the results of the assessment along with proposals for bringing Ukrainian legislation in the field of statistics into compliance with the EU legal acts.</a:t>
            </a:r>
            <a:endParaRPr lang="uk-UA" sz="2000" dirty="0">
              <a:solidFill>
                <a:srgbClr val="000066"/>
              </a:solidFill>
            </a:endParaRPr>
          </a:p>
          <a:p>
            <a:pPr algn="just" fontAlgn="base"/>
            <a:endParaRPr lang="uk-UA" sz="2000" dirty="0">
              <a:solidFill>
                <a:srgbClr val="000066"/>
              </a:solidFill>
            </a:endParaRPr>
          </a:p>
          <a:p>
            <a:pPr algn="just" fontAlgn="base"/>
            <a:r>
              <a:rPr lang="en-US" sz="2000" dirty="0">
                <a:solidFill>
                  <a:srgbClr val="000066"/>
                </a:solidFill>
              </a:rPr>
              <a:t>The proposals received as a result of the evaluation became the basis for the formation of the</a:t>
            </a:r>
            <a:r>
              <a:rPr lang="uk-UA" sz="2000" dirty="0">
                <a:solidFill>
                  <a:srgbClr val="000066"/>
                </a:solidFill>
              </a:rPr>
              <a:t> </a:t>
            </a:r>
            <a:r>
              <a:rPr lang="en-US" sz="2000" b="1" dirty="0">
                <a:solidFill>
                  <a:srgbClr val="000066"/>
                </a:solidFill>
              </a:rPr>
              <a:t>National action plan for the implementation of the European Commission recommendations </a:t>
            </a:r>
            <a:r>
              <a:rPr lang="en-US" sz="2000" dirty="0">
                <a:solidFill>
                  <a:srgbClr val="000066"/>
                </a:solidFill>
              </a:rPr>
              <a:t>presented in Ukraine’s Progress Report under enlargement package on the implementation of the European Commission recommendations in 2023 (Chapter 18 </a:t>
            </a:r>
            <a:r>
              <a:rPr lang="uk-UA" sz="2000" dirty="0">
                <a:solidFill>
                  <a:srgbClr val="000066"/>
                </a:solidFill>
              </a:rPr>
              <a:t>«</a:t>
            </a:r>
            <a:r>
              <a:rPr lang="en-US" sz="2000" dirty="0">
                <a:solidFill>
                  <a:srgbClr val="000066"/>
                </a:solidFill>
              </a:rPr>
              <a:t>Statistics</a:t>
            </a:r>
            <a:r>
              <a:rPr lang="uk-UA" sz="2000" dirty="0">
                <a:solidFill>
                  <a:srgbClr val="000066"/>
                </a:solidFill>
              </a:rPr>
              <a:t>»</a:t>
            </a:r>
            <a:r>
              <a:rPr lang="en-US" sz="2000" dirty="0">
                <a:solidFill>
                  <a:srgbClr val="000066"/>
                </a:solidFill>
              </a:rPr>
              <a:t>):</a:t>
            </a:r>
            <a:endParaRPr lang="uk-UA" sz="2000" dirty="0">
              <a:solidFill>
                <a:srgbClr val="000066"/>
              </a:solidFill>
            </a:endParaRPr>
          </a:p>
          <a:p>
            <a:pPr marL="342900" indent="-342900" algn="just" fontAlgn="base">
              <a:buFont typeface="Wingdings" panose="05000000000000000000" pitchFamily="2" charset="2"/>
              <a:buChar char="v"/>
            </a:pPr>
            <a:r>
              <a:rPr lang="en-US" sz="2000" dirty="0">
                <a:solidFill>
                  <a:srgbClr val="000066"/>
                </a:solidFill>
              </a:rPr>
              <a:t>strengthening the institutional independence and administrative capacity of SSSU and coordination between relevant authorities in order to improve the statistical data quality;</a:t>
            </a:r>
            <a:endParaRPr lang="uk-UA" sz="2000" dirty="0">
              <a:solidFill>
                <a:srgbClr val="000066"/>
              </a:solidFill>
            </a:endParaRPr>
          </a:p>
          <a:p>
            <a:pPr marL="342900" indent="-342900" algn="just" fontAlgn="base">
              <a:buFont typeface="Wingdings" panose="05000000000000000000" pitchFamily="2" charset="2"/>
              <a:buChar char="v"/>
            </a:pPr>
            <a:r>
              <a:rPr lang="en-US" sz="2000" dirty="0">
                <a:solidFill>
                  <a:srgbClr val="000066"/>
                </a:solidFill>
              </a:rPr>
              <a:t>increase in production and timely transfer of quality data to Eurostat.</a:t>
            </a:r>
            <a:endParaRPr lang="uk-UA" sz="2000" dirty="0">
              <a:solidFill>
                <a:srgbClr val="000066"/>
              </a:solidFill>
            </a:endParaRPr>
          </a:p>
        </p:txBody>
      </p:sp>
    </p:spTree>
    <p:extLst>
      <p:ext uri="{BB962C8B-B14F-4D97-AF65-F5344CB8AC3E}">
        <p14:creationId xmlns:p14="http://schemas.microsoft.com/office/powerpoint/2010/main" val="248279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2">
            <a:extLst>
              <a:ext uri="{FF2B5EF4-FFF2-40B4-BE49-F238E27FC236}">
                <a16:creationId xmlns:a16="http://schemas.microsoft.com/office/drawing/2014/main" id="{9C9A8F40-2EB0-4180-AA35-625E6C17279A}"/>
              </a:ext>
            </a:extLst>
          </p:cNvPr>
          <p:cNvSpPr>
            <a:spLocks/>
          </p:cNvSpPr>
          <p:nvPr/>
        </p:nvSpPr>
        <p:spPr bwMode="auto">
          <a:xfrm>
            <a:off x="11195418" y="5902352"/>
            <a:ext cx="952500" cy="936756"/>
          </a:xfrm>
          <a:custGeom>
            <a:avLst/>
            <a:gdLst>
              <a:gd name="T0" fmla="*/ 955483 w 961390"/>
              <a:gd name="T1" fmla="*/ 0 h 944879"/>
              <a:gd name="T2" fmla="*/ 906822 w 961390"/>
              <a:gd name="T3" fmla="*/ 1224 h 944879"/>
              <a:gd name="T4" fmla="*/ 858792 w 961390"/>
              <a:gd name="T5" fmla="*/ 4847 h 944879"/>
              <a:gd name="T6" fmla="*/ 811452 w 961390"/>
              <a:gd name="T7" fmla="*/ 10822 h 944879"/>
              <a:gd name="T8" fmla="*/ 764860 w 961390"/>
              <a:gd name="T9" fmla="*/ 19091 h 944879"/>
              <a:gd name="T10" fmla="*/ 719074 w 961390"/>
              <a:gd name="T11" fmla="*/ 29582 h 944879"/>
              <a:gd name="T12" fmla="*/ 674153 w 961390"/>
              <a:gd name="T13" fmla="*/ 42250 h 944879"/>
              <a:gd name="T14" fmla="*/ 630154 w 961390"/>
              <a:gd name="T15" fmla="*/ 57029 h 944879"/>
              <a:gd name="T16" fmla="*/ 587135 w 961390"/>
              <a:gd name="T17" fmla="*/ 73862 h 944879"/>
              <a:gd name="T18" fmla="*/ 545155 w 961390"/>
              <a:gd name="T19" fmla="*/ 92696 h 944879"/>
              <a:gd name="T20" fmla="*/ 504273 w 961390"/>
              <a:gd name="T21" fmla="*/ 113466 h 944879"/>
              <a:gd name="T22" fmla="*/ 464544 w 961390"/>
              <a:gd name="T23" fmla="*/ 136114 h 944879"/>
              <a:gd name="T24" fmla="*/ 426028 w 961390"/>
              <a:gd name="T25" fmla="*/ 160587 h 944879"/>
              <a:gd name="T26" fmla="*/ 388784 w 961390"/>
              <a:gd name="T27" fmla="*/ 186821 h 944879"/>
              <a:gd name="T28" fmla="*/ 352870 w 961390"/>
              <a:gd name="T29" fmla="*/ 214763 h 944879"/>
              <a:gd name="T30" fmla="*/ 318343 w 961390"/>
              <a:gd name="T31" fmla="*/ 244349 h 944879"/>
              <a:gd name="T32" fmla="*/ 285262 w 961390"/>
              <a:gd name="T33" fmla="*/ 275522 h 944879"/>
              <a:gd name="T34" fmla="*/ 253684 w 961390"/>
              <a:gd name="T35" fmla="*/ 308227 h 944879"/>
              <a:gd name="T36" fmla="*/ 223668 w 961390"/>
              <a:gd name="T37" fmla="*/ 342403 h 944879"/>
              <a:gd name="T38" fmla="*/ 195271 w 961390"/>
              <a:gd name="T39" fmla="*/ 377991 h 944879"/>
              <a:gd name="T40" fmla="*/ 168554 w 961390"/>
              <a:gd name="T41" fmla="*/ 414937 h 944879"/>
              <a:gd name="T42" fmla="*/ 143573 w 961390"/>
              <a:gd name="T43" fmla="*/ 453175 h 944879"/>
              <a:gd name="T44" fmla="*/ 120385 w 961390"/>
              <a:gd name="T45" fmla="*/ 492650 h 944879"/>
              <a:gd name="T46" fmla="*/ 99052 w 961390"/>
              <a:gd name="T47" fmla="*/ 533308 h 944879"/>
              <a:gd name="T48" fmla="*/ 79629 w 961390"/>
              <a:gd name="T49" fmla="*/ 575085 h 944879"/>
              <a:gd name="T50" fmla="*/ 62172 w 961390"/>
              <a:gd name="T51" fmla="*/ 617923 h 944879"/>
              <a:gd name="T52" fmla="*/ 46745 w 961390"/>
              <a:gd name="T53" fmla="*/ 661769 h 944879"/>
              <a:gd name="T54" fmla="*/ 33404 w 961390"/>
              <a:gd name="T55" fmla="*/ 706558 h 944879"/>
              <a:gd name="T56" fmla="*/ 22203 w 961390"/>
              <a:gd name="T57" fmla="*/ 752234 h 944879"/>
              <a:gd name="T58" fmla="*/ 13205 w 961390"/>
              <a:gd name="T59" fmla="*/ 798742 h 944879"/>
              <a:gd name="T60" fmla="*/ 6468 w 961390"/>
              <a:gd name="T61" fmla="*/ 846019 h 944879"/>
              <a:gd name="T62" fmla="*/ 2045 w 961390"/>
              <a:gd name="T63" fmla="*/ 894007 h 944879"/>
              <a:gd name="T64" fmla="*/ 0 w 961390"/>
              <a:gd name="T65" fmla="*/ 942649 h 944879"/>
              <a:gd name="T66" fmla="*/ 955483 w 961390"/>
              <a:gd name="T67" fmla="*/ 942649 h 944879"/>
              <a:gd name="T68" fmla="*/ 955483 w 961390"/>
              <a:gd name="T69" fmla="*/ 0 h 9448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1390"/>
              <a:gd name="T106" fmla="*/ 0 h 944879"/>
              <a:gd name="T107" fmla="*/ 961390 w 961390"/>
              <a:gd name="T108" fmla="*/ 944879 h 9448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1390" h="944879">
                <a:moveTo>
                  <a:pt x="961186" y="0"/>
                </a:moveTo>
                <a:lnTo>
                  <a:pt x="912234" y="1224"/>
                </a:lnTo>
                <a:lnTo>
                  <a:pt x="863918" y="4859"/>
                </a:lnTo>
                <a:lnTo>
                  <a:pt x="816295" y="10846"/>
                </a:lnTo>
                <a:lnTo>
                  <a:pt x="769425" y="19127"/>
                </a:lnTo>
                <a:lnTo>
                  <a:pt x="723366" y="29642"/>
                </a:lnTo>
                <a:lnTo>
                  <a:pt x="678177" y="42334"/>
                </a:lnTo>
                <a:lnTo>
                  <a:pt x="633915" y="57143"/>
                </a:lnTo>
                <a:lnTo>
                  <a:pt x="590639" y="74012"/>
                </a:lnTo>
                <a:lnTo>
                  <a:pt x="548409" y="92882"/>
                </a:lnTo>
                <a:lnTo>
                  <a:pt x="507282" y="113694"/>
                </a:lnTo>
                <a:lnTo>
                  <a:pt x="467316" y="136390"/>
                </a:lnTo>
                <a:lnTo>
                  <a:pt x="428571" y="160911"/>
                </a:lnTo>
                <a:lnTo>
                  <a:pt x="391105" y="187199"/>
                </a:lnTo>
                <a:lnTo>
                  <a:pt x="354976" y="215195"/>
                </a:lnTo>
                <a:lnTo>
                  <a:pt x="320243" y="244841"/>
                </a:lnTo>
                <a:lnTo>
                  <a:pt x="286964" y="276078"/>
                </a:lnTo>
                <a:lnTo>
                  <a:pt x="255198" y="308849"/>
                </a:lnTo>
                <a:lnTo>
                  <a:pt x="225003" y="343093"/>
                </a:lnTo>
                <a:lnTo>
                  <a:pt x="196437" y="378753"/>
                </a:lnTo>
                <a:lnTo>
                  <a:pt x="169560" y="415771"/>
                </a:lnTo>
                <a:lnTo>
                  <a:pt x="144430" y="454087"/>
                </a:lnTo>
                <a:lnTo>
                  <a:pt x="121104" y="493643"/>
                </a:lnTo>
                <a:lnTo>
                  <a:pt x="99643" y="534382"/>
                </a:lnTo>
                <a:lnTo>
                  <a:pt x="80103" y="576243"/>
                </a:lnTo>
                <a:lnTo>
                  <a:pt x="62544" y="619169"/>
                </a:lnTo>
                <a:lnTo>
                  <a:pt x="47024" y="663101"/>
                </a:lnTo>
                <a:lnTo>
                  <a:pt x="33602" y="707981"/>
                </a:lnTo>
                <a:lnTo>
                  <a:pt x="22335" y="753751"/>
                </a:lnTo>
                <a:lnTo>
                  <a:pt x="13283" y="800351"/>
                </a:lnTo>
                <a:lnTo>
                  <a:pt x="6504" y="847723"/>
                </a:lnTo>
                <a:lnTo>
                  <a:pt x="2057" y="895808"/>
                </a:lnTo>
                <a:lnTo>
                  <a:pt x="0" y="944549"/>
                </a:lnTo>
                <a:lnTo>
                  <a:pt x="961186" y="944549"/>
                </a:lnTo>
                <a:lnTo>
                  <a:pt x="961186" y="0"/>
                </a:lnTo>
                <a:close/>
              </a:path>
            </a:pathLst>
          </a:custGeom>
          <a:solidFill>
            <a:srgbClr val="FDB91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sp>
        <p:nvSpPr>
          <p:cNvPr id="8195" name="object 3">
            <a:extLst>
              <a:ext uri="{FF2B5EF4-FFF2-40B4-BE49-F238E27FC236}">
                <a16:creationId xmlns:a16="http://schemas.microsoft.com/office/drawing/2014/main" id="{24318BCA-7AA2-4CF7-A744-692603BD697E}"/>
              </a:ext>
            </a:extLst>
          </p:cNvPr>
          <p:cNvSpPr>
            <a:spLocks/>
          </p:cNvSpPr>
          <p:nvPr/>
        </p:nvSpPr>
        <p:spPr bwMode="auto">
          <a:xfrm>
            <a:off x="319599" y="373129"/>
            <a:ext cx="766723" cy="363681"/>
          </a:xfrm>
          <a:custGeom>
            <a:avLst/>
            <a:gdLst>
              <a:gd name="T0" fmla="*/ 0 w 773430"/>
              <a:gd name="T1" fmla="*/ 0 h 366395"/>
              <a:gd name="T2" fmla="*/ 205207 w 773430"/>
              <a:gd name="T3" fmla="*/ 359633 h 366395"/>
              <a:gd name="T4" fmla="*/ 319416 w 773430"/>
              <a:gd name="T5" fmla="*/ 368211 h 366395"/>
              <a:gd name="T6" fmla="*/ 163845 w 773430"/>
              <a:gd name="T7" fmla="*/ 101721 h 366395"/>
              <a:gd name="T8" fmla="*/ 628392 w 773430"/>
              <a:gd name="T9" fmla="*/ 103775 h 366395"/>
              <a:gd name="T10" fmla="*/ 691671 w 773430"/>
              <a:gd name="T11" fmla="*/ 216027 h 366395"/>
              <a:gd name="T12" fmla="*/ 771017 w 773430"/>
              <a:gd name="T13" fmla="*/ 167785 h 366395"/>
              <a:gd name="T14" fmla="*/ 681487 w 773430"/>
              <a:gd name="T15" fmla="*/ 12036 h 366395"/>
              <a:gd name="T16" fmla="*/ 0 w 773430"/>
              <a:gd name="T17" fmla="*/ 0 h 3663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3430"/>
              <a:gd name="T28" fmla="*/ 0 h 366395"/>
              <a:gd name="T29" fmla="*/ 773430 w 773430"/>
              <a:gd name="T30" fmla="*/ 366395 h 3663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3430" h="366395">
                <a:moveTo>
                  <a:pt x="0" y="0"/>
                </a:moveTo>
                <a:lnTo>
                  <a:pt x="205714" y="357771"/>
                </a:lnTo>
                <a:lnTo>
                  <a:pt x="320205" y="366306"/>
                </a:lnTo>
                <a:lnTo>
                  <a:pt x="164249" y="101193"/>
                </a:lnTo>
                <a:lnTo>
                  <a:pt x="629945" y="103238"/>
                </a:lnTo>
                <a:lnTo>
                  <a:pt x="693381" y="214909"/>
                </a:lnTo>
                <a:lnTo>
                  <a:pt x="772922" y="166916"/>
                </a:lnTo>
                <a:lnTo>
                  <a:pt x="683171" y="11976"/>
                </a:lnTo>
                <a:lnTo>
                  <a:pt x="0" y="0"/>
                </a:lnTo>
                <a:close/>
              </a:path>
            </a:pathLst>
          </a:custGeom>
          <a:solidFill>
            <a:srgbClr val="FDB91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sp>
        <p:nvSpPr>
          <p:cNvPr id="8196" name="object 4">
            <a:extLst>
              <a:ext uri="{FF2B5EF4-FFF2-40B4-BE49-F238E27FC236}">
                <a16:creationId xmlns:a16="http://schemas.microsoft.com/office/drawing/2014/main" id="{F1A66147-4253-433D-B66D-3368564E2C87}"/>
              </a:ext>
            </a:extLst>
          </p:cNvPr>
          <p:cNvSpPr>
            <a:spLocks/>
          </p:cNvSpPr>
          <p:nvPr/>
        </p:nvSpPr>
        <p:spPr bwMode="auto">
          <a:xfrm>
            <a:off x="170034" y="714769"/>
            <a:ext cx="1086322" cy="481760"/>
          </a:xfrm>
          <a:custGeom>
            <a:avLst/>
            <a:gdLst>
              <a:gd name="T0" fmla="*/ 1088731 w 1096645"/>
              <a:gd name="T1" fmla="*/ 69761 h 485140"/>
              <a:gd name="T2" fmla="*/ 354763 w 1096645"/>
              <a:gd name="T3" fmla="*/ 14014 h 485140"/>
              <a:gd name="T4" fmla="*/ 283266 w 1096645"/>
              <a:gd name="T5" fmla="*/ 8346 h 485140"/>
              <a:gd name="T6" fmla="*/ 232199 w 1096645"/>
              <a:gd name="T7" fmla="*/ 3916 h 485140"/>
              <a:gd name="T8" fmla="*/ 191362 w 1096645"/>
              <a:gd name="T9" fmla="*/ 0 h 485140"/>
              <a:gd name="T10" fmla="*/ 0 w 1096645"/>
              <a:gd name="T11" fmla="*/ 71040 h 485140"/>
              <a:gd name="T12" fmla="*/ 191362 w 1096645"/>
              <a:gd name="T13" fmla="*/ 142067 h 485140"/>
              <a:gd name="T14" fmla="*/ 224884 w 1096645"/>
              <a:gd name="T15" fmla="*/ 138573 h 485140"/>
              <a:gd name="T16" fmla="*/ 253210 w 1096645"/>
              <a:gd name="T17" fmla="*/ 135924 h 485140"/>
              <a:gd name="T18" fmla="*/ 355884 w 1096645"/>
              <a:gd name="T19" fmla="*/ 128102 h 485140"/>
              <a:gd name="T20" fmla="*/ 150474 w 1096645"/>
              <a:gd name="T21" fmla="*/ 488655 h 485140"/>
              <a:gd name="T22" fmla="*/ 828911 w 1096645"/>
              <a:gd name="T23" fmla="*/ 476585 h 485140"/>
              <a:gd name="T24" fmla="*/ 918040 w 1096645"/>
              <a:gd name="T25" fmla="*/ 320424 h 485140"/>
              <a:gd name="T26" fmla="*/ 839052 w 1096645"/>
              <a:gd name="T27" fmla="*/ 272052 h 485140"/>
              <a:gd name="T28" fmla="*/ 776054 w 1096645"/>
              <a:gd name="T29" fmla="*/ 384602 h 485140"/>
              <a:gd name="T30" fmla="*/ 316309 w 1096645"/>
              <a:gd name="T31" fmla="*/ 389428 h 485140"/>
              <a:gd name="T32" fmla="*/ 468537 w 1096645"/>
              <a:gd name="T33" fmla="*/ 119513 h 485140"/>
              <a:gd name="T34" fmla="*/ 1088731 w 1096645"/>
              <a:gd name="T35" fmla="*/ 72217 h 485140"/>
              <a:gd name="T36" fmla="*/ 1088731 w 1096645"/>
              <a:gd name="T37" fmla="*/ 69761 h 485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96645"/>
              <a:gd name="T58" fmla="*/ 0 h 485140"/>
              <a:gd name="T59" fmla="*/ 1096645 w 1096645"/>
              <a:gd name="T60" fmla="*/ 485140 h 485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96645" h="485140">
                <a:moveTo>
                  <a:pt x="1096327" y="69215"/>
                </a:moveTo>
                <a:lnTo>
                  <a:pt x="357238" y="13906"/>
                </a:lnTo>
                <a:lnTo>
                  <a:pt x="285242" y="8280"/>
                </a:lnTo>
                <a:lnTo>
                  <a:pt x="233819" y="3886"/>
                </a:lnTo>
                <a:lnTo>
                  <a:pt x="192697" y="0"/>
                </a:lnTo>
                <a:lnTo>
                  <a:pt x="0" y="70485"/>
                </a:lnTo>
                <a:lnTo>
                  <a:pt x="192697" y="140957"/>
                </a:lnTo>
                <a:lnTo>
                  <a:pt x="226453" y="137490"/>
                </a:lnTo>
                <a:lnTo>
                  <a:pt x="254977" y="134861"/>
                </a:lnTo>
                <a:lnTo>
                  <a:pt x="358368" y="127101"/>
                </a:lnTo>
                <a:lnTo>
                  <a:pt x="151523" y="484835"/>
                </a:lnTo>
                <a:lnTo>
                  <a:pt x="834694" y="472859"/>
                </a:lnTo>
                <a:lnTo>
                  <a:pt x="924445" y="317919"/>
                </a:lnTo>
                <a:lnTo>
                  <a:pt x="844905" y="269925"/>
                </a:lnTo>
                <a:lnTo>
                  <a:pt x="781469" y="381596"/>
                </a:lnTo>
                <a:lnTo>
                  <a:pt x="318516" y="386384"/>
                </a:lnTo>
                <a:lnTo>
                  <a:pt x="471805" y="118579"/>
                </a:lnTo>
                <a:lnTo>
                  <a:pt x="1096327" y="71653"/>
                </a:lnTo>
                <a:lnTo>
                  <a:pt x="1096327" y="69215"/>
                </a:lnTo>
                <a:close/>
              </a:path>
            </a:pathLst>
          </a:custGeom>
          <a:solidFill>
            <a:srgbClr val="FDB91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grpSp>
        <p:nvGrpSpPr>
          <p:cNvPr id="8197" name="object 6">
            <a:extLst>
              <a:ext uri="{FF2B5EF4-FFF2-40B4-BE49-F238E27FC236}">
                <a16:creationId xmlns:a16="http://schemas.microsoft.com/office/drawing/2014/main" id="{E826B405-1FA5-40DD-A2D5-60CC601C8BE6}"/>
              </a:ext>
            </a:extLst>
          </p:cNvPr>
          <p:cNvGrpSpPr>
            <a:grpSpLocks/>
          </p:cNvGrpSpPr>
          <p:nvPr/>
        </p:nvGrpSpPr>
        <p:grpSpPr bwMode="auto">
          <a:xfrm>
            <a:off x="37785" y="179480"/>
            <a:ext cx="11417405" cy="6673798"/>
            <a:chOff x="20904" y="181256"/>
            <a:chExt cx="11489057" cy="6729169"/>
          </a:xfrm>
        </p:grpSpPr>
        <p:pic>
          <p:nvPicPr>
            <p:cNvPr id="8207" name="object 7">
              <a:extLst>
                <a:ext uri="{FF2B5EF4-FFF2-40B4-BE49-F238E27FC236}">
                  <a16:creationId xmlns:a16="http://schemas.microsoft.com/office/drawing/2014/main" id="{00C1E9D3-70F0-4768-9F16-8BCD26FE1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4" y="1358519"/>
              <a:ext cx="1087818" cy="555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object 9">
              <a:extLst>
                <a:ext uri="{FF2B5EF4-FFF2-40B4-BE49-F238E27FC236}">
                  <a16:creationId xmlns:a16="http://schemas.microsoft.com/office/drawing/2014/main" id="{9EEB235A-F285-47CE-8409-08B2F2C52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104" y="204902"/>
              <a:ext cx="82956" cy="11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object 10">
              <a:extLst>
                <a:ext uri="{FF2B5EF4-FFF2-40B4-BE49-F238E27FC236}">
                  <a16:creationId xmlns:a16="http://schemas.microsoft.com/office/drawing/2014/main" id="{4B31E934-D4D8-4271-961E-003CA94343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954" y="204342"/>
              <a:ext cx="67805"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object 11">
              <a:extLst>
                <a:ext uri="{FF2B5EF4-FFF2-40B4-BE49-F238E27FC236}">
                  <a16:creationId xmlns:a16="http://schemas.microsoft.com/office/drawing/2014/main" id="{6E0AAB00-70CD-406F-85BE-4446EC75F1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388" y="204902"/>
              <a:ext cx="6545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object 12">
              <a:extLst>
                <a:ext uri="{FF2B5EF4-FFF2-40B4-BE49-F238E27FC236}">
                  <a16:creationId xmlns:a16="http://schemas.microsoft.com/office/drawing/2014/main" id="{1FE3AFCE-98C7-43D1-819B-97E26CAB7E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2471" y="204900"/>
              <a:ext cx="13103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object 13">
              <a:extLst>
                <a:ext uri="{FF2B5EF4-FFF2-40B4-BE49-F238E27FC236}">
                  <a16:creationId xmlns:a16="http://schemas.microsoft.com/office/drawing/2014/main" id="{DE4D3CFF-5148-40E3-B05C-5A01CEC663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1457"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object 14">
              <a:extLst>
                <a:ext uri="{FF2B5EF4-FFF2-40B4-BE49-F238E27FC236}">
                  <a16:creationId xmlns:a16="http://schemas.microsoft.com/office/drawing/2014/main" id="{DC9BFEE3-73C6-4F41-BB12-1C626749A6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9758" y="204904"/>
              <a:ext cx="700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object 15">
              <a:extLst>
                <a:ext uri="{FF2B5EF4-FFF2-40B4-BE49-F238E27FC236}">
                  <a16:creationId xmlns:a16="http://schemas.microsoft.com/office/drawing/2014/main" id="{01C7B4D5-9B92-474A-ADA7-02CCF4500E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2110" y="204905"/>
              <a:ext cx="89230"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object 16">
              <a:extLst>
                <a:ext uri="{FF2B5EF4-FFF2-40B4-BE49-F238E27FC236}">
                  <a16:creationId xmlns:a16="http://schemas.microsoft.com/office/drawing/2014/main" id="{B26B2EB5-663D-4ACC-A725-EBCF6A90A4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05176"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object 17">
              <a:extLst>
                <a:ext uri="{FF2B5EF4-FFF2-40B4-BE49-F238E27FC236}">
                  <a16:creationId xmlns:a16="http://schemas.microsoft.com/office/drawing/2014/main" id="{A7437197-BF73-4008-806C-6F9EF011DA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32977"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object 18">
              <a:extLst>
                <a:ext uri="{FF2B5EF4-FFF2-40B4-BE49-F238E27FC236}">
                  <a16:creationId xmlns:a16="http://schemas.microsoft.com/office/drawing/2014/main" id="{57A7EE1F-FD71-4EC4-867F-820FC403652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5324" y="204905"/>
              <a:ext cx="84924" cy="9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object 19">
              <a:extLst>
                <a:ext uri="{FF2B5EF4-FFF2-40B4-BE49-F238E27FC236}">
                  <a16:creationId xmlns:a16="http://schemas.microsoft.com/office/drawing/2014/main" id="{3E1B4E5A-00E3-4D16-B853-62ED142B26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82913" y="204906"/>
              <a:ext cx="92506" cy="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object 20">
              <a:extLst>
                <a:ext uri="{FF2B5EF4-FFF2-40B4-BE49-F238E27FC236}">
                  <a16:creationId xmlns:a16="http://schemas.microsoft.com/office/drawing/2014/main" id="{C334F3EA-4F1D-447A-AED7-B5A4CCEBF95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12068" y="204900"/>
              <a:ext cx="13102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object 21">
              <a:extLst>
                <a:ext uri="{FF2B5EF4-FFF2-40B4-BE49-F238E27FC236}">
                  <a16:creationId xmlns:a16="http://schemas.microsoft.com/office/drawing/2014/main" id="{4E53E2DA-979A-4561-AB2B-7C8E9DD0FE2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87981" y="204342"/>
              <a:ext cx="70027"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object 22">
              <a:extLst>
                <a:ext uri="{FF2B5EF4-FFF2-40B4-BE49-F238E27FC236}">
                  <a16:creationId xmlns:a16="http://schemas.microsoft.com/office/drawing/2014/main" id="{89556F3C-5936-4358-9055-11BFCA371D9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03403"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object 23">
              <a:extLst>
                <a:ext uri="{FF2B5EF4-FFF2-40B4-BE49-F238E27FC236}">
                  <a16:creationId xmlns:a16="http://schemas.microsoft.com/office/drawing/2014/main" id="{54CEA820-14D8-4AEE-A9A4-308C6648F26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31192"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3" name="object 24">
              <a:extLst>
                <a:ext uri="{FF2B5EF4-FFF2-40B4-BE49-F238E27FC236}">
                  <a16:creationId xmlns:a16="http://schemas.microsoft.com/office/drawing/2014/main" id="{4243132E-0B34-46D4-8F99-22E305708AF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50546"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4" name="object 25">
              <a:extLst>
                <a:ext uri="{FF2B5EF4-FFF2-40B4-BE49-F238E27FC236}">
                  <a16:creationId xmlns:a16="http://schemas.microsoft.com/office/drawing/2014/main" id="{1495C9C8-2DC6-4542-8902-32E90DD73E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59712"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5" name="object 26">
              <a:extLst>
                <a:ext uri="{FF2B5EF4-FFF2-40B4-BE49-F238E27FC236}">
                  <a16:creationId xmlns:a16="http://schemas.microsoft.com/office/drawing/2014/main" id="{D4B4C713-0433-44DC-B92B-1E3ACF63958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92393"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6" name="object 27">
              <a:extLst>
                <a:ext uri="{FF2B5EF4-FFF2-40B4-BE49-F238E27FC236}">
                  <a16:creationId xmlns:a16="http://schemas.microsoft.com/office/drawing/2014/main" id="{41DE60E0-BE1B-400D-A897-FAD5ECA078A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08485"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object 28">
              <a:extLst>
                <a:ext uri="{FF2B5EF4-FFF2-40B4-BE49-F238E27FC236}">
                  <a16:creationId xmlns:a16="http://schemas.microsoft.com/office/drawing/2014/main" id="{2508526F-6A69-44F6-9D12-D0592E10B9A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851472" y="203099"/>
              <a:ext cx="77076" cy="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object 29">
              <a:extLst>
                <a:ext uri="{FF2B5EF4-FFF2-40B4-BE49-F238E27FC236}">
                  <a16:creationId xmlns:a16="http://schemas.microsoft.com/office/drawing/2014/main" id="{B932CA8A-69A6-47AE-88AE-EECBC43B20B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70826" y="204344"/>
              <a:ext cx="71069" cy="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object 30">
              <a:extLst>
                <a:ext uri="{FF2B5EF4-FFF2-40B4-BE49-F238E27FC236}">
                  <a16:creationId xmlns:a16="http://schemas.microsoft.com/office/drawing/2014/main" id="{1142108D-C7D3-4FB8-A5AE-F7586AF4552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286918"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0" name="object 31">
              <a:extLst>
                <a:ext uri="{FF2B5EF4-FFF2-40B4-BE49-F238E27FC236}">
                  <a16:creationId xmlns:a16="http://schemas.microsoft.com/office/drawing/2014/main" id="{DE04838F-B465-4AD7-AF2C-0538FD938F9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528093" y="204905"/>
              <a:ext cx="883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1" name="object 32">
              <a:extLst>
                <a:ext uri="{FF2B5EF4-FFF2-40B4-BE49-F238E27FC236}">
                  <a16:creationId xmlns:a16="http://schemas.microsoft.com/office/drawing/2014/main" id="{61073909-E3E6-4922-A3E3-43813E0DEB4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761159"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2" name="object 33">
              <a:extLst>
                <a:ext uri="{FF2B5EF4-FFF2-40B4-BE49-F238E27FC236}">
                  <a16:creationId xmlns:a16="http://schemas.microsoft.com/office/drawing/2014/main" id="{C4571A1A-6735-4A85-910F-C2D63DD6B1D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081764" y="204906"/>
              <a:ext cx="92494" cy="9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3" name="object 34">
              <a:extLst>
                <a:ext uri="{FF2B5EF4-FFF2-40B4-BE49-F238E27FC236}">
                  <a16:creationId xmlns:a16="http://schemas.microsoft.com/office/drawing/2014/main" id="{4EDBA013-59A3-44D0-AF0B-FB3D291DDE9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316535" y="204905"/>
              <a:ext cx="8831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4" name="object 35">
              <a:extLst>
                <a:ext uri="{FF2B5EF4-FFF2-40B4-BE49-F238E27FC236}">
                  <a16:creationId xmlns:a16="http://schemas.microsoft.com/office/drawing/2014/main" id="{283E16F6-A07B-4116-A627-391C93B56B4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549595" y="204902"/>
              <a:ext cx="65455"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5" name="object 36">
              <a:extLst>
                <a:ext uri="{FF2B5EF4-FFF2-40B4-BE49-F238E27FC236}">
                  <a16:creationId xmlns:a16="http://schemas.microsoft.com/office/drawing/2014/main" id="{9BB083B4-4A0C-4FFD-8525-113B400473B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758362" y="204908"/>
              <a:ext cx="94716"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6" name="object 37">
              <a:extLst>
                <a:ext uri="{FF2B5EF4-FFF2-40B4-BE49-F238E27FC236}">
                  <a16:creationId xmlns:a16="http://schemas.microsoft.com/office/drawing/2014/main" id="{6483F3E3-BE17-4B2E-987C-B597243A2A77}"/>
                </a:ext>
              </a:extLst>
            </p:cNvPr>
            <p:cNvSpPr>
              <a:spLocks/>
            </p:cNvSpPr>
            <p:nvPr/>
          </p:nvSpPr>
          <p:spPr bwMode="auto">
            <a:xfrm>
              <a:off x="10995628" y="181256"/>
              <a:ext cx="34925" cy="114300"/>
            </a:xfrm>
            <a:custGeom>
              <a:avLst/>
              <a:gdLst>
                <a:gd name="T0" fmla="*/ 30035 w 34925"/>
                <a:gd name="T1" fmla="*/ 0 h 114300"/>
                <a:gd name="T2" fmla="*/ 27254 w 34925"/>
                <a:gd name="T3" fmla="*/ 0 h 114300"/>
                <a:gd name="T4" fmla="*/ 25946 w 34925"/>
                <a:gd name="T5" fmla="*/ 469 h 114300"/>
                <a:gd name="T6" fmla="*/ 24815 w 34925"/>
                <a:gd name="T7" fmla="*/ 1384 h 114300"/>
                <a:gd name="T8" fmla="*/ 23685 w 34925"/>
                <a:gd name="T9" fmla="*/ 2501 h 114300"/>
                <a:gd name="T10" fmla="*/ 23114 w 34925"/>
                <a:gd name="T11" fmla="*/ 3937 h 114300"/>
                <a:gd name="T12" fmla="*/ 23114 w 34925"/>
                <a:gd name="T13" fmla="*/ 7378 h 114300"/>
                <a:gd name="T14" fmla="*/ 23685 w 34925"/>
                <a:gd name="T15" fmla="*/ 8763 h 114300"/>
                <a:gd name="T16" fmla="*/ 25768 w 34925"/>
                <a:gd name="T17" fmla="*/ 10795 h 114300"/>
                <a:gd name="T18" fmla="*/ 27089 w 34925"/>
                <a:gd name="T19" fmla="*/ 11264 h 114300"/>
                <a:gd name="T20" fmla="*/ 30213 w 34925"/>
                <a:gd name="T21" fmla="*/ 11264 h 114300"/>
                <a:gd name="T22" fmla="*/ 34317 w 34925"/>
                <a:gd name="T23" fmla="*/ 3937 h 114300"/>
                <a:gd name="T24" fmla="*/ 33782 w 34925"/>
                <a:gd name="T25" fmla="*/ 2603 h 114300"/>
                <a:gd name="T26" fmla="*/ 32651 w 34925"/>
                <a:gd name="T27" fmla="*/ 1384 h 114300"/>
                <a:gd name="T28" fmla="*/ 31343 w 34925"/>
                <a:gd name="T29" fmla="*/ 469 h 114300"/>
                <a:gd name="T30" fmla="*/ 30035 w 34925"/>
                <a:gd name="T31" fmla="*/ 0 h 114300"/>
                <a:gd name="T32" fmla="*/ 32791 w 34925"/>
                <a:gd name="T33" fmla="*/ 23647 h 114300"/>
                <a:gd name="T34" fmla="*/ 1562 w 34925"/>
                <a:gd name="T35" fmla="*/ 23647 h 114300"/>
                <a:gd name="T36" fmla="*/ 1041 w 34925"/>
                <a:gd name="T37" fmla="*/ 31432 h 114300"/>
                <a:gd name="T38" fmla="*/ 11620 w 34925"/>
                <a:gd name="T39" fmla="*/ 31851 h 114300"/>
                <a:gd name="T40" fmla="*/ 11620 w 34925"/>
                <a:gd name="T41" fmla="*/ 105321 h 114300"/>
                <a:gd name="T42" fmla="*/ 1168 w 34925"/>
                <a:gd name="T43" fmla="*/ 105740 h 114300"/>
                <a:gd name="T44" fmla="*/ 1689 w 34925"/>
                <a:gd name="T45" fmla="*/ 114084 h 114300"/>
                <a:gd name="T46" fmla="*/ 32524 w 34925"/>
                <a:gd name="T47" fmla="*/ 114084 h 114300"/>
                <a:gd name="T48" fmla="*/ 33045 w 34925"/>
                <a:gd name="T49" fmla="*/ 106299 h 114300"/>
                <a:gd name="T50" fmla="*/ 22593 w 34925"/>
                <a:gd name="T51" fmla="*/ 105879 h 114300"/>
                <a:gd name="T52" fmla="*/ 22593 w 34925"/>
                <a:gd name="T53" fmla="*/ 32410 h 114300"/>
                <a:gd name="T54" fmla="*/ 32791 w 34925"/>
                <a:gd name="T55" fmla="*/ 31991 h 114300"/>
                <a:gd name="T56" fmla="*/ 32791 w 34925"/>
                <a:gd name="T57" fmla="*/ 23647 h 114300"/>
                <a:gd name="T58" fmla="*/ 6959 w 34925"/>
                <a:gd name="T59" fmla="*/ 0 h 114300"/>
                <a:gd name="T60" fmla="*/ 4089 w 34925"/>
                <a:gd name="T61" fmla="*/ 0 h 114300"/>
                <a:gd name="T62" fmla="*/ 2819 w 34925"/>
                <a:gd name="T63" fmla="*/ 469 h 114300"/>
                <a:gd name="T64" fmla="*/ 1689 w 34925"/>
                <a:gd name="T65" fmla="*/ 1384 h 114300"/>
                <a:gd name="T66" fmla="*/ 558 w 34925"/>
                <a:gd name="T67" fmla="*/ 2501 h 114300"/>
                <a:gd name="T68" fmla="*/ 0 w 34925"/>
                <a:gd name="T69" fmla="*/ 3937 h 114300"/>
                <a:gd name="T70" fmla="*/ 0 w 34925"/>
                <a:gd name="T71" fmla="*/ 7378 h 114300"/>
                <a:gd name="T72" fmla="*/ 558 w 34925"/>
                <a:gd name="T73" fmla="*/ 8763 h 114300"/>
                <a:gd name="T74" fmla="*/ 1689 w 34925"/>
                <a:gd name="T75" fmla="*/ 9880 h 114300"/>
                <a:gd name="T76" fmla="*/ 2654 w 34925"/>
                <a:gd name="T77" fmla="*/ 10795 h 114300"/>
                <a:gd name="T78" fmla="*/ 3911 w 34925"/>
                <a:gd name="T79" fmla="*/ 11264 h 114300"/>
                <a:gd name="T80" fmla="*/ 7124 w 34925"/>
                <a:gd name="T81" fmla="*/ 11264 h 114300"/>
                <a:gd name="T82" fmla="*/ 11064 w 34925"/>
                <a:gd name="T83" fmla="*/ 3937 h 114300"/>
                <a:gd name="T84" fmla="*/ 10528 w 34925"/>
                <a:gd name="T85" fmla="*/ 2603 h 114300"/>
                <a:gd name="T86" fmla="*/ 9398 w 34925"/>
                <a:gd name="T87" fmla="*/ 1384 h 114300"/>
                <a:gd name="T88" fmla="*/ 8267 w 34925"/>
                <a:gd name="T89" fmla="*/ 469 h 114300"/>
                <a:gd name="T90" fmla="*/ 6959 w 34925"/>
                <a:gd name="T91" fmla="*/ 0 h 1143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925"/>
                <a:gd name="T139" fmla="*/ 0 h 114300"/>
                <a:gd name="T140" fmla="*/ 34925 w 34925"/>
                <a:gd name="T141" fmla="*/ 114300 h 1143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925" h="114300">
                  <a:moveTo>
                    <a:pt x="30035" y="0"/>
                  </a:moveTo>
                  <a:lnTo>
                    <a:pt x="27254" y="0"/>
                  </a:lnTo>
                  <a:lnTo>
                    <a:pt x="25946" y="469"/>
                  </a:lnTo>
                  <a:lnTo>
                    <a:pt x="24815" y="1384"/>
                  </a:lnTo>
                  <a:lnTo>
                    <a:pt x="23685" y="2501"/>
                  </a:lnTo>
                  <a:lnTo>
                    <a:pt x="23114" y="3937"/>
                  </a:lnTo>
                  <a:lnTo>
                    <a:pt x="23114" y="7378"/>
                  </a:lnTo>
                  <a:lnTo>
                    <a:pt x="23685" y="8763"/>
                  </a:lnTo>
                  <a:lnTo>
                    <a:pt x="25768" y="10795"/>
                  </a:lnTo>
                  <a:lnTo>
                    <a:pt x="27089" y="11264"/>
                  </a:lnTo>
                  <a:lnTo>
                    <a:pt x="30213" y="11264"/>
                  </a:lnTo>
                  <a:lnTo>
                    <a:pt x="34317" y="3937"/>
                  </a:lnTo>
                  <a:lnTo>
                    <a:pt x="33782" y="2603"/>
                  </a:lnTo>
                  <a:lnTo>
                    <a:pt x="32651" y="1384"/>
                  </a:lnTo>
                  <a:lnTo>
                    <a:pt x="31343" y="469"/>
                  </a:lnTo>
                  <a:lnTo>
                    <a:pt x="30035" y="0"/>
                  </a:lnTo>
                  <a:close/>
                </a:path>
                <a:path w="34925" h="114300">
                  <a:moveTo>
                    <a:pt x="32791" y="23647"/>
                  </a:moveTo>
                  <a:lnTo>
                    <a:pt x="1562" y="23647"/>
                  </a:lnTo>
                  <a:lnTo>
                    <a:pt x="1041" y="31432"/>
                  </a:lnTo>
                  <a:lnTo>
                    <a:pt x="11620" y="31851"/>
                  </a:lnTo>
                  <a:lnTo>
                    <a:pt x="11620" y="105321"/>
                  </a:lnTo>
                  <a:lnTo>
                    <a:pt x="1168" y="105740"/>
                  </a:lnTo>
                  <a:lnTo>
                    <a:pt x="1689" y="114084"/>
                  </a:lnTo>
                  <a:lnTo>
                    <a:pt x="32524" y="114084"/>
                  </a:lnTo>
                  <a:lnTo>
                    <a:pt x="33045" y="106299"/>
                  </a:lnTo>
                  <a:lnTo>
                    <a:pt x="22593" y="105879"/>
                  </a:lnTo>
                  <a:lnTo>
                    <a:pt x="22593" y="32410"/>
                  </a:lnTo>
                  <a:lnTo>
                    <a:pt x="32791" y="31991"/>
                  </a:lnTo>
                  <a:lnTo>
                    <a:pt x="32791" y="23647"/>
                  </a:lnTo>
                  <a:close/>
                </a:path>
                <a:path w="34925" h="114300">
                  <a:moveTo>
                    <a:pt x="6959" y="0"/>
                  </a:moveTo>
                  <a:lnTo>
                    <a:pt x="4089" y="0"/>
                  </a:lnTo>
                  <a:lnTo>
                    <a:pt x="2819" y="469"/>
                  </a:lnTo>
                  <a:lnTo>
                    <a:pt x="1689" y="1384"/>
                  </a:lnTo>
                  <a:lnTo>
                    <a:pt x="558" y="2501"/>
                  </a:lnTo>
                  <a:lnTo>
                    <a:pt x="0" y="3937"/>
                  </a:lnTo>
                  <a:lnTo>
                    <a:pt x="0" y="7378"/>
                  </a:lnTo>
                  <a:lnTo>
                    <a:pt x="558" y="8763"/>
                  </a:lnTo>
                  <a:lnTo>
                    <a:pt x="1689" y="9880"/>
                  </a:lnTo>
                  <a:lnTo>
                    <a:pt x="2654" y="10795"/>
                  </a:lnTo>
                  <a:lnTo>
                    <a:pt x="3911" y="11264"/>
                  </a:lnTo>
                  <a:lnTo>
                    <a:pt x="7124" y="11264"/>
                  </a:lnTo>
                  <a:lnTo>
                    <a:pt x="11064" y="3937"/>
                  </a:lnTo>
                  <a:lnTo>
                    <a:pt x="10528" y="2603"/>
                  </a:lnTo>
                  <a:lnTo>
                    <a:pt x="9398" y="1384"/>
                  </a:lnTo>
                  <a:lnTo>
                    <a:pt x="8267" y="469"/>
                  </a:lnTo>
                  <a:lnTo>
                    <a:pt x="6959"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ru-RU" sz="1785"/>
            </a:p>
          </p:txBody>
        </p:sp>
        <p:pic>
          <p:nvPicPr>
            <p:cNvPr id="8237" name="object 38">
              <a:extLst>
                <a:ext uri="{FF2B5EF4-FFF2-40B4-BE49-F238E27FC236}">
                  <a16:creationId xmlns:a16="http://schemas.microsoft.com/office/drawing/2014/main" id="{C2A862B6-5757-437E-8530-A239EE4BF59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419563" y="204905"/>
              <a:ext cx="90398"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8" name="object 39">
              <a:extLst>
                <a:ext uri="{FF2B5EF4-FFF2-40B4-BE49-F238E27FC236}">
                  <a16:creationId xmlns:a16="http://schemas.microsoft.com/office/drawing/2014/main" id="{C9B1D2F6-2360-4D1B-8B2E-C13BA630116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179570" y="204905"/>
              <a:ext cx="89230" cy="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1" name="Rectangle 91">
            <a:extLst>
              <a:ext uri="{FF2B5EF4-FFF2-40B4-BE49-F238E27FC236}">
                <a16:creationId xmlns:a16="http://schemas.microsoft.com/office/drawing/2014/main" id="{2AEE99B4-2F6B-4723-BD21-D05461FA17B6}"/>
              </a:ext>
            </a:extLst>
          </p:cNvPr>
          <p:cNvSpPr>
            <a:spLocks noChangeArrowheads="1"/>
          </p:cNvSpPr>
          <p:nvPr/>
        </p:nvSpPr>
        <p:spPr bwMode="auto">
          <a:xfrm>
            <a:off x="11565397" y="6255013"/>
            <a:ext cx="340158"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uk-UA" sz="2380" b="1" dirty="0">
                <a:solidFill>
                  <a:schemeClr val="bg1"/>
                </a:solidFill>
                <a:latin typeface="Bandera Pro" pitchFamily="18" charset="0"/>
              </a:rPr>
              <a:t>9</a:t>
            </a:r>
            <a:endParaRPr lang="ru-RU" altLang="uk-UA" sz="2380" b="1" dirty="0">
              <a:solidFill>
                <a:schemeClr val="bg1"/>
              </a:solidFill>
              <a:latin typeface="Bandera Pro" pitchFamily="18" charset="0"/>
            </a:endParaRPr>
          </a:p>
        </p:txBody>
      </p:sp>
      <p:pic>
        <p:nvPicPr>
          <p:cNvPr id="8205" name="object 8">
            <a:extLst>
              <a:ext uri="{FF2B5EF4-FFF2-40B4-BE49-F238E27FC236}">
                <a16:creationId xmlns:a16="http://schemas.microsoft.com/office/drawing/2014/main" id="{3606CB06-71A6-4034-BA28-12F8CD9FAA26}"/>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50818" y="0"/>
            <a:ext cx="10793950" cy="39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93DBA204-2F78-418D-8565-FD1591564293}"/>
              </a:ext>
            </a:extLst>
          </p:cNvPr>
          <p:cNvSpPr txBox="1"/>
          <p:nvPr/>
        </p:nvSpPr>
        <p:spPr>
          <a:xfrm>
            <a:off x="4077645" y="28339"/>
            <a:ext cx="8041934" cy="335343"/>
          </a:xfrm>
          <a:prstGeom prst="rect">
            <a:avLst/>
          </a:prstGeom>
          <a:noFill/>
        </p:spPr>
        <p:txBody>
          <a:bodyPr>
            <a:spAutoFit/>
          </a:bodyPr>
          <a:lstStyle/>
          <a:p>
            <a:pPr>
              <a:defRPr/>
            </a:pP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A</a:t>
            </a:r>
            <a:r>
              <a:rPr lang="uk-UA" sz="1587" spc="99">
                <a:solidFill>
                  <a:prstClr val="white"/>
                </a:solidFill>
                <a:latin typeface="Bandera Pro" panose="02060504040200020004" pitchFamily="18" charset="0"/>
                <a:cs typeface="Arial" panose="020B0604020202020204" pitchFamily="34" charset="0"/>
              </a:rPr>
              <a:t> T E  </a:t>
            </a: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A</a:t>
            </a:r>
            <a:r>
              <a:rPr lang="uk-UA" sz="1587" spc="99">
                <a:solidFill>
                  <a:prstClr val="white"/>
                </a:solidFill>
                <a:latin typeface="Bandera Pro" panose="02060504040200020004" pitchFamily="18" charset="0"/>
                <a:cs typeface="Arial" panose="020B0604020202020204" pitchFamily="34" charset="0"/>
              </a:rPr>
              <a:t> T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S </a:t>
            </a:r>
            <a:r>
              <a:rPr lang="en-GB" sz="1587" spc="99">
                <a:solidFill>
                  <a:prstClr val="white"/>
                </a:solidFill>
                <a:latin typeface="Bandera Pro" panose="02060504040200020004" pitchFamily="18" charset="0"/>
                <a:cs typeface="Arial" panose="020B0604020202020204" pitchFamily="34" charset="0"/>
              </a:rPr>
              <a:t>T</a:t>
            </a:r>
            <a:r>
              <a:rPr lang="uk-UA" sz="1587" spc="99">
                <a:solidFill>
                  <a:prstClr val="white"/>
                </a:solidFill>
                <a:latin typeface="Bandera Pro" panose="02060504040200020004" pitchFamily="18" charset="0"/>
                <a:cs typeface="Arial" panose="020B0604020202020204" pitchFamily="34" charset="0"/>
              </a:rPr>
              <a:t> I </a:t>
            </a:r>
            <a:r>
              <a:rPr lang="en-GB" sz="1587" spc="99">
                <a:solidFill>
                  <a:prstClr val="white"/>
                </a:solidFill>
                <a:latin typeface="Bandera Pro" panose="02060504040200020004" pitchFamily="18" charset="0"/>
                <a:cs typeface="Arial" panose="020B0604020202020204" pitchFamily="34" charset="0"/>
              </a:rPr>
              <a:t>C</a:t>
            </a:r>
            <a:r>
              <a:rPr lang="uk-UA" sz="1587" spc="99">
                <a:solidFill>
                  <a:prstClr val="white"/>
                </a:solidFill>
                <a:latin typeface="Bandera Pro" panose="02060504040200020004" pitchFamily="18" charset="0"/>
                <a:cs typeface="Arial" panose="020B0604020202020204" pitchFamily="34" charset="0"/>
              </a:rPr>
              <a:t> S  </a:t>
            </a:r>
            <a:r>
              <a:rPr lang="en-GB" sz="1587" spc="99">
                <a:solidFill>
                  <a:prstClr val="white"/>
                </a:solidFill>
                <a:latin typeface="Bandera Pro" panose="02060504040200020004" pitchFamily="18" charset="0"/>
                <a:cs typeface="Arial" panose="020B0604020202020204" pitchFamily="34" charset="0"/>
              </a:rPr>
              <a:t>S</a:t>
            </a:r>
            <a:r>
              <a:rPr lang="uk-UA" sz="1587" spc="99">
                <a:solidFill>
                  <a:prstClr val="white"/>
                </a:solidFill>
                <a:latin typeface="Bandera Pro" panose="02060504040200020004" pitchFamily="18" charset="0"/>
                <a:cs typeface="Arial" panose="020B0604020202020204" pitchFamily="34" charset="0"/>
              </a:rPr>
              <a:t> E </a:t>
            </a:r>
            <a:r>
              <a:rPr lang="en-GB" sz="1587" spc="99">
                <a:solidFill>
                  <a:prstClr val="white"/>
                </a:solidFill>
                <a:latin typeface="Bandera Pro" panose="02060504040200020004" pitchFamily="18" charset="0"/>
                <a:cs typeface="Arial" panose="020B0604020202020204" pitchFamily="34" charset="0"/>
              </a:rPr>
              <a:t>R</a:t>
            </a:r>
            <a:r>
              <a:rPr lang="uk-UA" sz="1587" spc="99">
                <a:solidFill>
                  <a:prstClr val="white"/>
                </a:solidFill>
                <a:latin typeface="Bandera Pro" panose="02060504040200020004" pitchFamily="18" charset="0"/>
                <a:cs typeface="Arial" panose="020B0604020202020204" pitchFamily="34" charset="0"/>
              </a:rPr>
              <a:t> V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C </a:t>
            </a:r>
            <a:r>
              <a:rPr lang="en-GB" sz="1587" spc="99">
                <a:solidFill>
                  <a:prstClr val="white"/>
                </a:solidFill>
                <a:latin typeface="Bandera Pro" panose="02060504040200020004" pitchFamily="18" charset="0"/>
                <a:cs typeface="Arial" panose="020B0604020202020204" pitchFamily="34" charset="0"/>
              </a:rPr>
              <a:t>E</a:t>
            </a:r>
            <a:r>
              <a:rPr lang="uk-UA" sz="1587" spc="99">
                <a:solidFill>
                  <a:prstClr val="white"/>
                </a:solidFill>
                <a:latin typeface="Bandera Pro" panose="02060504040200020004" pitchFamily="18" charset="0"/>
                <a:cs typeface="Arial" panose="020B0604020202020204" pitchFamily="34" charset="0"/>
              </a:rPr>
              <a:t>  </a:t>
            </a:r>
            <a:r>
              <a:rPr lang="en-GB" sz="1587" spc="99">
                <a:solidFill>
                  <a:prstClr val="white"/>
                </a:solidFill>
                <a:latin typeface="Bandera Pro" panose="02060504040200020004" pitchFamily="18" charset="0"/>
                <a:cs typeface="Arial" panose="020B0604020202020204" pitchFamily="34" charset="0"/>
              </a:rPr>
              <a:t>O</a:t>
            </a:r>
            <a:r>
              <a:rPr lang="uk-UA" sz="1587" spc="99">
                <a:solidFill>
                  <a:prstClr val="white"/>
                </a:solidFill>
                <a:latin typeface="Bandera Pro" panose="02060504040200020004" pitchFamily="18" charset="0"/>
                <a:cs typeface="Arial" panose="020B0604020202020204" pitchFamily="34" charset="0"/>
              </a:rPr>
              <a:t>F  </a:t>
            </a:r>
            <a:r>
              <a:rPr lang="en-GB" sz="1587" spc="99">
                <a:solidFill>
                  <a:prstClr val="white"/>
                </a:solidFill>
                <a:latin typeface="Bandera Pro" panose="02060504040200020004" pitchFamily="18" charset="0"/>
                <a:cs typeface="Arial" panose="020B0604020202020204" pitchFamily="34" charset="0"/>
              </a:rPr>
              <a:t>U</a:t>
            </a:r>
            <a:r>
              <a:rPr lang="uk-UA" sz="1587" spc="99">
                <a:solidFill>
                  <a:prstClr val="white"/>
                </a:solidFill>
                <a:latin typeface="Bandera Pro" panose="02060504040200020004" pitchFamily="18" charset="0"/>
                <a:cs typeface="Arial" panose="020B0604020202020204" pitchFamily="34" charset="0"/>
              </a:rPr>
              <a:t> K </a:t>
            </a:r>
            <a:r>
              <a:rPr lang="en-GB" sz="1587" spc="99">
                <a:solidFill>
                  <a:prstClr val="white"/>
                </a:solidFill>
                <a:latin typeface="Bandera Pro" panose="02060504040200020004" pitchFamily="18" charset="0"/>
                <a:cs typeface="Arial" panose="020B0604020202020204" pitchFamily="34" charset="0"/>
              </a:rPr>
              <a:t>R</a:t>
            </a:r>
            <a:r>
              <a:rPr lang="uk-UA" sz="1587" spc="99">
                <a:solidFill>
                  <a:prstClr val="white"/>
                </a:solidFill>
                <a:latin typeface="Bandera Pro" panose="02060504040200020004" pitchFamily="18" charset="0"/>
                <a:cs typeface="Arial" panose="020B0604020202020204" pitchFamily="34" charset="0"/>
              </a:rPr>
              <a:t> A </a:t>
            </a:r>
            <a:r>
              <a:rPr lang="en-GB" sz="1587" spc="99">
                <a:solidFill>
                  <a:prstClr val="white"/>
                </a:solidFill>
                <a:latin typeface="Bandera Pro" panose="02060504040200020004" pitchFamily="18" charset="0"/>
                <a:cs typeface="Arial" panose="020B0604020202020204" pitchFamily="34" charset="0"/>
              </a:rPr>
              <a:t>I</a:t>
            </a:r>
            <a:r>
              <a:rPr lang="uk-UA" sz="1587" spc="99">
                <a:solidFill>
                  <a:prstClr val="white"/>
                </a:solidFill>
                <a:latin typeface="Bandera Pro" panose="02060504040200020004" pitchFamily="18" charset="0"/>
                <a:cs typeface="Arial" panose="020B0604020202020204" pitchFamily="34" charset="0"/>
              </a:rPr>
              <a:t> N </a:t>
            </a:r>
            <a:r>
              <a:rPr lang="en-GB" sz="1587" spc="99">
                <a:solidFill>
                  <a:prstClr val="white"/>
                </a:solidFill>
                <a:latin typeface="Bandera Pro" panose="02060504040200020004" pitchFamily="18" charset="0"/>
                <a:cs typeface="Arial" panose="020B0604020202020204" pitchFamily="34" charset="0"/>
              </a:rPr>
              <a:t>E</a:t>
            </a:r>
            <a:endParaRPr lang="uk-UA" sz="1587" spc="99">
              <a:solidFill>
                <a:prstClr val="white"/>
              </a:solidFill>
              <a:latin typeface="Bandera Pro" panose="02060504040200020004" pitchFamily="18" charset="0"/>
              <a:cs typeface="Arial" panose="020B0604020202020204" pitchFamily="34" charset="0"/>
            </a:endParaRPr>
          </a:p>
        </p:txBody>
      </p:sp>
      <p:sp>
        <p:nvSpPr>
          <p:cNvPr id="2" name="Прямокутник 1">
            <a:extLst>
              <a:ext uri="{FF2B5EF4-FFF2-40B4-BE49-F238E27FC236}">
                <a16:creationId xmlns:a16="http://schemas.microsoft.com/office/drawing/2014/main" id="{A6B5C748-820D-41E7-9219-852E8176A9C4}"/>
              </a:ext>
            </a:extLst>
          </p:cNvPr>
          <p:cNvSpPr/>
          <p:nvPr/>
        </p:nvSpPr>
        <p:spPr>
          <a:xfrm>
            <a:off x="1245351" y="1111384"/>
            <a:ext cx="7366613" cy="2246769"/>
          </a:xfrm>
          <a:prstGeom prst="rect">
            <a:avLst/>
          </a:prstGeom>
        </p:spPr>
        <p:txBody>
          <a:bodyPr wrap="square">
            <a:spAutoFit/>
          </a:bodyPr>
          <a:lstStyle/>
          <a:p>
            <a:pPr algn="just" fontAlgn="base"/>
            <a:r>
              <a:rPr lang="en-US" sz="2000" b="1" dirty="0">
                <a:solidFill>
                  <a:srgbClr val="000066"/>
                </a:solidFill>
              </a:rPr>
              <a:t>The Law of Ukraine </a:t>
            </a:r>
            <a:r>
              <a:rPr lang="uk-UA" sz="2000" b="1" dirty="0">
                <a:solidFill>
                  <a:srgbClr val="000066"/>
                </a:solidFill>
              </a:rPr>
              <a:t>«</a:t>
            </a:r>
            <a:r>
              <a:rPr lang="en-US" sz="2000" b="1" dirty="0">
                <a:solidFill>
                  <a:srgbClr val="000066"/>
                </a:solidFill>
              </a:rPr>
              <a:t>On the Protection of the Interests of Entities that Submit Reporting and Other Documents During the Period of Martial Law or a State of War</a:t>
            </a:r>
            <a:r>
              <a:rPr lang="uk-UA" sz="2000" b="1" dirty="0">
                <a:solidFill>
                  <a:srgbClr val="000066"/>
                </a:solidFill>
              </a:rPr>
              <a:t>»</a:t>
            </a:r>
            <a:r>
              <a:rPr lang="en-US" sz="2000" dirty="0">
                <a:solidFill>
                  <a:srgbClr val="000066"/>
                </a:solidFill>
              </a:rPr>
              <a:t> (since March 3,</a:t>
            </a:r>
            <a:r>
              <a:rPr lang="uk-UA" sz="2000" dirty="0">
                <a:solidFill>
                  <a:srgbClr val="000066"/>
                </a:solidFill>
              </a:rPr>
              <a:t> 2022</a:t>
            </a:r>
            <a:r>
              <a:rPr lang="en-US" sz="2000" dirty="0">
                <a:solidFill>
                  <a:srgbClr val="000066"/>
                </a:solidFill>
              </a:rPr>
              <a:t> by No. 2115-IX) provides for that during the period of martial law or a state of war, as well as within three months after its completion, the administrative responsibility for non-submission or late submission of reports will not be applied to respondents.</a:t>
            </a:r>
            <a:endParaRPr lang="uk-UA" sz="2000" dirty="0">
              <a:solidFill>
                <a:srgbClr val="000099"/>
              </a:solidFill>
            </a:endParaRPr>
          </a:p>
        </p:txBody>
      </p:sp>
      <p:sp>
        <p:nvSpPr>
          <p:cNvPr id="8" name="TextBox 7">
            <a:extLst>
              <a:ext uri="{FF2B5EF4-FFF2-40B4-BE49-F238E27FC236}">
                <a16:creationId xmlns:a16="http://schemas.microsoft.com/office/drawing/2014/main" id="{BB1798B1-85F9-B9E2-FEB8-0944584A4561}"/>
              </a:ext>
            </a:extLst>
          </p:cNvPr>
          <p:cNvSpPr txBox="1"/>
          <p:nvPr/>
        </p:nvSpPr>
        <p:spPr>
          <a:xfrm>
            <a:off x="1256356" y="3761585"/>
            <a:ext cx="10214578" cy="2554545"/>
          </a:xfrm>
          <a:prstGeom prst="rect">
            <a:avLst/>
          </a:prstGeom>
          <a:noFill/>
        </p:spPr>
        <p:txBody>
          <a:bodyPr wrap="square">
            <a:spAutoFit/>
          </a:bodyPr>
          <a:lstStyle/>
          <a:p>
            <a:r>
              <a:rPr lang="en-US" sz="2000" dirty="0">
                <a:solidFill>
                  <a:srgbClr val="000066"/>
                </a:solidFill>
              </a:rPr>
              <a:t>Many respondents exercised this right which made it impossible to compile statistical data on  the most state statistical observations.</a:t>
            </a:r>
            <a:endParaRPr lang="uk-UA" sz="2000" dirty="0">
              <a:solidFill>
                <a:srgbClr val="000066"/>
              </a:solidFill>
            </a:endParaRPr>
          </a:p>
          <a:p>
            <a:endParaRPr lang="uk-UA" sz="2000" dirty="0">
              <a:solidFill>
                <a:srgbClr val="000066"/>
              </a:solidFill>
            </a:endParaRPr>
          </a:p>
          <a:p>
            <a:r>
              <a:rPr lang="en-US" sz="2000" dirty="0">
                <a:solidFill>
                  <a:srgbClr val="000066"/>
                </a:solidFill>
              </a:rPr>
              <a:t>In order to carry out the work provided for by the plan for the state statistical observations and  to increase data production and their transfer to Eurostat, a </a:t>
            </a:r>
            <a:r>
              <a:rPr lang="en-US" sz="2000" b="1" dirty="0">
                <a:solidFill>
                  <a:srgbClr val="000066"/>
                </a:solidFill>
              </a:rPr>
              <a:t>draft Law on Amendments to the Current Legislation </a:t>
            </a:r>
            <a:r>
              <a:rPr lang="en-US" sz="2000" dirty="0">
                <a:solidFill>
                  <a:srgbClr val="000066"/>
                </a:solidFill>
              </a:rPr>
              <a:t>has been prepared and submitted to the Cabinet of Ministers of Ukraine according to which respondents will be required to submit reports to the state statistics authorities during the period of martial law</a:t>
            </a:r>
            <a:r>
              <a:rPr lang="uk-UA" sz="2000" dirty="0">
                <a:solidFill>
                  <a:srgbClr val="000066"/>
                </a:solidFill>
              </a:rPr>
              <a:t>.</a:t>
            </a:r>
          </a:p>
        </p:txBody>
      </p:sp>
      <p:pic>
        <p:nvPicPr>
          <p:cNvPr id="9" name="Рисунок 8">
            <a:extLst>
              <a:ext uri="{FF2B5EF4-FFF2-40B4-BE49-F238E27FC236}">
                <a16:creationId xmlns:a16="http://schemas.microsoft.com/office/drawing/2014/main" id="{161BC8C3-C151-FD88-317E-B5E0A53EAD66}"/>
              </a:ext>
            </a:extLst>
          </p:cNvPr>
          <p:cNvPicPr>
            <a:picLocks noChangeAspect="1"/>
          </p:cNvPicPr>
          <p:nvPr/>
        </p:nvPicPr>
        <p:blipFill>
          <a:blip r:embed="rId29"/>
          <a:stretch>
            <a:fillRect/>
          </a:stretch>
        </p:blipFill>
        <p:spPr>
          <a:xfrm>
            <a:off x="8813281" y="1111384"/>
            <a:ext cx="3060015" cy="2040010"/>
          </a:xfrm>
          <a:prstGeom prst="rect">
            <a:avLst/>
          </a:prstGeom>
        </p:spPr>
      </p:pic>
    </p:spTree>
    <p:extLst>
      <p:ext uri="{BB962C8B-B14F-4D97-AF65-F5344CB8AC3E}">
        <p14:creationId xmlns:p14="http://schemas.microsoft.com/office/powerpoint/2010/main" val="8451354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DD2D7249D82F184387449A3A2C891984" ma:contentTypeVersion="3" ma:contentTypeDescription="Створення нового документа." ma:contentTypeScope="" ma:versionID="79cb40219e9cc4b255778e5d9605ce46">
  <xsd:schema xmlns:xsd="http://www.w3.org/2001/XMLSchema" xmlns:xs="http://www.w3.org/2001/XMLSchema" xmlns:p="http://schemas.microsoft.com/office/2006/metadata/properties" xmlns:ns2="8ea90b3e-64ab-4ba4-bd24-80312be0b4a4" targetNamespace="http://schemas.microsoft.com/office/2006/metadata/properties" ma:root="true" ma:fieldsID="3cb5eb51808f1ff0178e00bf2b3a6aba" ns2:_="">
    <xsd:import namespace="8ea90b3e-64ab-4ba4-bd24-80312be0b4a4"/>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a90b3e-64ab-4ba4-bd24-80312be0b4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вмісту"/>
        <xsd:element ref="dc:title" minOccurs="0" maxOccurs="1" ma:index="4" ma:displayName="Заголовок"/>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3CA83E-20B3-4D6C-8DC3-B6619AC7C15B}">
  <ds:schemaRefs>
    <ds:schemaRef ds:uri="8ea90b3e-64ab-4ba4-bd24-80312be0b4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D345E6-3457-4CD7-A4DC-4E05A6F2550B}">
  <ds:schemaRefs>
    <ds:schemaRef ds:uri="http://schemas.microsoft.com/sharepoint/v3/contenttype/forms"/>
  </ds:schemaRefs>
</ds:datastoreItem>
</file>

<file path=customXml/itemProps3.xml><?xml version="1.0" encoding="utf-8"?>
<ds:datastoreItem xmlns:ds="http://schemas.openxmlformats.org/officeDocument/2006/customXml" ds:itemID="{26B2EF69-4ADA-4933-8FE4-6F8E5CFABF33}">
  <ds:schemaRefs>
    <ds:schemaRef ds:uri="http://schemas.microsoft.com/office/2006/documentManagement/types"/>
    <ds:schemaRef ds:uri="http://schemas.microsoft.com/office/2006/metadata/properties"/>
    <ds:schemaRef ds:uri="8ea90b3e-64ab-4ba4-bd24-80312be0b4a4"/>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1173</TotalTime>
  <Words>1657</Words>
  <Application>Microsoft Office PowerPoint</Application>
  <PresentationFormat>Широкий екран</PresentationFormat>
  <Paragraphs>92</Paragraphs>
  <Slides>10</Slides>
  <Notes>0</Notes>
  <HiddenSlides>0</HiddenSlides>
  <MMClips>0</MMClips>
  <ScaleCrop>false</ScaleCrop>
  <HeadingPairs>
    <vt:vector size="6" baseType="variant">
      <vt:variant>
        <vt:lpstr>Використані шрифти</vt:lpstr>
      </vt:variant>
      <vt:variant>
        <vt:i4>9</vt:i4>
      </vt:variant>
      <vt:variant>
        <vt:lpstr>Тема</vt:lpstr>
      </vt:variant>
      <vt:variant>
        <vt:i4>1</vt:i4>
      </vt:variant>
      <vt:variant>
        <vt:lpstr>Заголовки слайдів</vt:lpstr>
      </vt:variant>
      <vt:variant>
        <vt:i4>10</vt:i4>
      </vt:variant>
    </vt:vector>
  </HeadingPairs>
  <TitlesOfParts>
    <vt:vector size="20" baseType="lpstr">
      <vt:lpstr>Arial</vt:lpstr>
      <vt:lpstr>Bandera Pro</vt:lpstr>
      <vt:lpstr>Calibri</vt:lpstr>
      <vt:lpstr>Calibri Light</vt:lpstr>
      <vt:lpstr>Cavolini</vt:lpstr>
      <vt:lpstr>NuberNext Regular Extended</vt:lpstr>
      <vt:lpstr>Times New Roman</vt:lpstr>
      <vt:lpstr>Verdana</vt:lpstr>
      <vt:lpstr>Wingdings</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Носанчук О.О.</dc:creator>
  <cp:lastModifiedBy>ЖУЛАЙ Катерина Олександрівна</cp:lastModifiedBy>
  <cp:revision>68</cp:revision>
  <cp:lastPrinted>2024-01-15T13:49:53Z</cp:lastPrinted>
  <dcterms:created xsi:type="dcterms:W3CDTF">2022-04-13T07:28:33Z</dcterms:created>
  <dcterms:modified xsi:type="dcterms:W3CDTF">2024-01-15T14:19:17Z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0x010100DD2D7249D82F184387449A3A2C891984</vt:lpwstr>
  </property>
</Properties>
</file>