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62" r:id="rId3"/>
    <p:sldId id="265" r:id="rId4"/>
    <p:sldId id="272" r:id="rId5"/>
    <p:sldId id="267" r:id="rId6"/>
    <p:sldId id="269" r:id="rId7"/>
    <p:sldId id="266" r:id="rId8"/>
    <p:sldId id="268" r:id="rId9"/>
    <p:sldId id="271" r:id="rId10"/>
    <p:sldId id="270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5.png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svg"/><Relationship Id="rId1" Type="http://schemas.openxmlformats.org/officeDocument/2006/relationships/image" Target="../media/image7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2" Type="http://schemas.openxmlformats.org/officeDocument/2006/relationships/image" Target="../media/image12.svg"/><Relationship Id="rId1" Type="http://schemas.openxmlformats.org/officeDocument/2006/relationships/image" Target="../media/image4.png"/><Relationship Id="rId11" Type="http://schemas.openxmlformats.org/officeDocument/2006/relationships/image" Target="../media/image6.png"/><Relationship Id="rId10" Type="http://schemas.openxmlformats.org/officeDocument/2006/relationships/image" Target="../media/image10.svg"/><Relationship Id="rId9" Type="http://schemas.openxmlformats.org/officeDocument/2006/relationships/image" Target="../media/image5.png"/></Relationships>
</file>

<file path=ppt/diagrams/_rels/drawing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sv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2AB249-7FB9-4AF5-AE86-88741EC66AC6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2708D0ED-7CF9-4EC6-BD46-D56D227E38B8}">
      <dgm:prSet phldrT="[Text]"/>
      <dgm:spPr/>
      <dgm:t>
        <a:bodyPr/>
        <a:lstStyle/>
        <a:p>
          <a:r>
            <a:rPr lang="en-GB" dirty="0"/>
            <a:t>Enlargement of the EU in 2004-2007 – a historic challenge</a:t>
          </a:r>
        </a:p>
      </dgm:t>
    </dgm:pt>
    <dgm:pt modelId="{E298C2AC-BCEB-42FB-85D2-3EF01D34B037}" type="parTrans" cxnId="{2CE8CBF6-A6C8-4E4F-B375-2772073D6115}">
      <dgm:prSet/>
      <dgm:spPr/>
      <dgm:t>
        <a:bodyPr/>
        <a:lstStyle/>
        <a:p>
          <a:endParaRPr lang="en-GB"/>
        </a:p>
      </dgm:t>
    </dgm:pt>
    <dgm:pt modelId="{2758F743-8EEB-4F79-94BA-67C9023DA354}" type="sibTrans" cxnId="{2CE8CBF6-A6C8-4E4F-B375-2772073D6115}">
      <dgm:prSet/>
      <dgm:spPr/>
      <dgm:t>
        <a:bodyPr/>
        <a:lstStyle/>
        <a:p>
          <a:endParaRPr lang="en-GB"/>
        </a:p>
      </dgm:t>
    </dgm:pt>
    <dgm:pt modelId="{360BC185-5A7C-4073-B938-A11EEC30871D}">
      <dgm:prSet phldrT="[Text]"/>
      <dgm:spPr/>
      <dgm:t>
        <a:bodyPr/>
        <a:lstStyle/>
        <a:p>
          <a:r>
            <a:rPr lang="en-GB" dirty="0"/>
            <a:t>adopt the EU legislation; </a:t>
          </a:r>
        </a:p>
      </dgm:t>
    </dgm:pt>
    <dgm:pt modelId="{CE4C2D25-985F-47CB-B8C4-2897354CE3D3}" type="parTrans" cxnId="{15EA1241-2873-4807-984B-C63F0E646545}">
      <dgm:prSet/>
      <dgm:spPr/>
      <dgm:t>
        <a:bodyPr/>
        <a:lstStyle/>
        <a:p>
          <a:endParaRPr lang="en-GB"/>
        </a:p>
      </dgm:t>
    </dgm:pt>
    <dgm:pt modelId="{A512FC0D-2B8B-46CD-9B65-6DB8269CE10B}" type="sibTrans" cxnId="{15EA1241-2873-4807-984B-C63F0E646545}">
      <dgm:prSet/>
      <dgm:spPr/>
      <dgm:t>
        <a:bodyPr/>
        <a:lstStyle/>
        <a:p>
          <a:endParaRPr lang="en-GB"/>
        </a:p>
      </dgm:t>
    </dgm:pt>
    <dgm:pt modelId="{C8DC4720-DF18-4E35-BAAB-7D37C4E05F88}">
      <dgm:prSet phldrT="[Text]"/>
      <dgm:spPr/>
      <dgm:t>
        <a:bodyPr/>
        <a:lstStyle/>
        <a:p>
          <a:r>
            <a:rPr lang="en-GB" dirty="0"/>
            <a:t>Number of applicants: growth of more than 30% in the EU population;</a:t>
          </a:r>
        </a:p>
      </dgm:t>
    </dgm:pt>
    <dgm:pt modelId="{1EB61A63-E819-4643-940D-DC5FB8838AC7}" type="parTrans" cxnId="{AC35E799-0CC2-4C18-84A2-FC8863A8B69C}">
      <dgm:prSet/>
      <dgm:spPr/>
      <dgm:t>
        <a:bodyPr/>
        <a:lstStyle/>
        <a:p>
          <a:endParaRPr lang="en-GB"/>
        </a:p>
      </dgm:t>
    </dgm:pt>
    <dgm:pt modelId="{36F23F38-D7A9-4EB6-843C-6E7F94CA4589}" type="sibTrans" cxnId="{AC35E799-0CC2-4C18-84A2-FC8863A8B69C}">
      <dgm:prSet/>
      <dgm:spPr/>
      <dgm:t>
        <a:bodyPr/>
        <a:lstStyle/>
        <a:p>
          <a:endParaRPr lang="en-GB"/>
        </a:p>
      </dgm:t>
    </dgm:pt>
    <dgm:pt modelId="{C0C38388-816B-4F41-B403-05038DBCC057}">
      <dgm:prSet/>
      <dgm:spPr/>
      <dgm:t>
        <a:bodyPr/>
        <a:lstStyle/>
        <a:p>
          <a:r>
            <a:rPr lang="en-GB" dirty="0"/>
            <a:t>Central European countries </a:t>
          </a:r>
          <a:r>
            <a:rPr lang="en-GB" dirty="0" smtClean="0"/>
            <a:t>- different </a:t>
          </a:r>
          <a:r>
            <a:rPr lang="en-GB" dirty="0"/>
            <a:t>political background</a:t>
          </a:r>
        </a:p>
      </dgm:t>
    </dgm:pt>
    <dgm:pt modelId="{31CD3E17-876E-4FF2-8AC1-DC5E5FABEEDA}" type="parTrans" cxnId="{F1F6E0D8-49E6-455F-8E50-30C2458BD163}">
      <dgm:prSet/>
      <dgm:spPr/>
      <dgm:t>
        <a:bodyPr/>
        <a:lstStyle/>
        <a:p>
          <a:endParaRPr lang="en-GB"/>
        </a:p>
      </dgm:t>
    </dgm:pt>
    <dgm:pt modelId="{74B5A0CE-50E9-4BC5-9C60-B32C611E17D2}" type="sibTrans" cxnId="{F1F6E0D8-49E6-455F-8E50-30C2458BD163}">
      <dgm:prSet/>
      <dgm:spPr/>
      <dgm:t>
        <a:bodyPr/>
        <a:lstStyle/>
        <a:p>
          <a:endParaRPr lang="en-GB"/>
        </a:p>
      </dgm:t>
    </dgm:pt>
    <dgm:pt modelId="{6B8A01D7-0524-46C0-BBE0-A11CEECBDEF1}">
      <dgm:prSet phldrT="[Text]"/>
      <dgm:spPr/>
      <dgm:t>
        <a:bodyPr/>
        <a:lstStyle/>
        <a:p>
          <a:r>
            <a:rPr lang="en-GB" dirty="0"/>
            <a:t>New </a:t>
          </a:r>
          <a:r>
            <a:rPr lang="en-GB" dirty="0" smtClean="0"/>
            <a:t>Member States</a:t>
          </a:r>
          <a:r>
            <a:rPr lang="en-GB" dirty="0"/>
            <a:t>, including Romania</a:t>
          </a:r>
        </a:p>
      </dgm:t>
    </dgm:pt>
    <dgm:pt modelId="{7EF0F923-00BE-4B51-8B63-2B3671D37DDE}" type="parTrans" cxnId="{B8B5F157-510C-4E58-BAE8-C8B4D6C15B80}">
      <dgm:prSet/>
      <dgm:spPr/>
      <dgm:t>
        <a:bodyPr/>
        <a:lstStyle/>
        <a:p>
          <a:endParaRPr lang="en-GB"/>
        </a:p>
      </dgm:t>
    </dgm:pt>
    <dgm:pt modelId="{3F602ADC-0B90-41E7-9FF6-AC31D12F009C}" type="sibTrans" cxnId="{B8B5F157-510C-4E58-BAE8-C8B4D6C15B80}">
      <dgm:prSet/>
      <dgm:spPr/>
      <dgm:t>
        <a:bodyPr/>
        <a:lstStyle/>
        <a:p>
          <a:endParaRPr lang="en-GB"/>
        </a:p>
      </dgm:t>
    </dgm:pt>
    <dgm:pt modelId="{DE034CB9-5838-4026-A287-D1B74E658865}">
      <dgm:prSet phldrT="[Text]"/>
      <dgm:spPr/>
      <dgm:t>
        <a:bodyPr/>
        <a:lstStyle/>
        <a:p>
          <a:r>
            <a:rPr lang="en-GB"/>
            <a:t>enforce </a:t>
          </a:r>
          <a:r>
            <a:rPr lang="en-GB" dirty="0"/>
            <a:t>the acquis</a:t>
          </a:r>
        </a:p>
      </dgm:t>
    </dgm:pt>
    <dgm:pt modelId="{D9E260EA-A522-47F8-BB10-685D78434606}" type="parTrans" cxnId="{D05082C6-D9A6-437B-B214-40A0BDB2C10C}">
      <dgm:prSet/>
      <dgm:spPr/>
      <dgm:t>
        <a:bodyPr/>
        <a:lstStyle/>
        <a:p>
          <a:endParaRPr lang="en-GB"/>
        </a:p>
      </dgm:t>
    </dgm:pt>
    <dgm:pt modelId="{69BE85E0-4F9F-425D-AE62-D8B886AB301A}" type="sibTrans" cxnId="{D05082C6-D9A6-437B-B214-40A0BDB2C10C}">
      <dgm:prSet/>
      <dgm:spPr/>
      <dgm:t>
        <a:bodyPr/>
        <a:lstStyle/>
        <a:p>
          <a:endParaRPr lang="en-GB"/>
        </a:p>
      </dgm:t>
    </dgm:pt>
    <dgm:pt modelId="{131AB2A6-95E3-494A-A695-F24D5DDEEC6A}" type="pres">
      <dgm:prSet presAssocID="{D42AB249-7FB9-4AF5-AE86-88741EC66AC6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8424515-86BB-46FA-ACF3-5CCEF7267C2E}" type="pres">
      <dgm:prSet presAssocID="{2708D0ED-7CF9-4EC6-BD46-D56D227E38B8}" presName="chaos" presStyleCnt="0"/>
      <dgm:spPr/>
    </dgm:pt>
    <dgm:pt modelId="{20D57F67-7D21-4A3B-83BC-B0409E4A9B3C}" type="pres">
      <dgm:prSet presAssocID="{2708D0ED-7CF9-4EC6-BD46-D56D227E38B8}" presName="parTx1" presStyleLbl="revTx" presStyleIdx="0" presStyleCnt="3"/>
      <dgm:spPr/>
      <dgm:t>
        <a:bodyPr/>
        <a:lstStyle/>
        <a:p>
          <a:endParaRPr lang="en-US"/>
        </a:p>
      </dgm:t>
    </dgm:pt>
    <dgm:pt modelId="{8C46AD88-25BB-4170-BCE2-21A7F7EAB23A}" type="pres">
      <dgm:prSet presAssocID="{2708D0ED-7CF9-4EC6-BD46-D56D227E38B8}" presName="desTx1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CC8CF-C56A-4EB7-AEC6-A318294BDD37}" type="pres">
      <dgm:prSet presAssocID="{2708D0ED-7CF9-4EC6-BD46-D56D227E38B8}" presName="c1" presStyleLbl="node1" presStyleIdx="0" presStyleCnt="19"/>
      <dgm:spPr/>
    </dgm:pt>
    <dgm:pt modelId="{FED9452C-D982-4F37-AFF1-26009FB20E7E}" type="pres">
      <dgm:prSet presAssocID="{2708D0ED-7CF9-4EC6-BD46-D56D227E38B8}" presName="c2" presStyleLbl="node1" presStyleIdx="1" presStyleCnt="19"/>
      <dgm:spPr/>
    </dgm:pt>
    <dgm:pt modelId="{BCB6B5D8-DA01-41E1-9F7C-0287089842D1}" type="pres">
      <dgm:prSet presAssocID="{2708D0ED-7CF9-4EC6-BD46-D56D227E38B8}" presName="c3" presStyleLbl="node1" presStyleIdx="2" presStyleCnt="19"/>
      <dgm:spPr/>
    </dgm:pt>
    <dgm:pt modelId="{9B124792-D9B5-44D8-9A90-8D76DA85F969}" type="pres">
      <dgm:prSet presAssocID="{2708D0ED-7CF9-4EC6-BD46-D56D227E38B8}" presName="c4" presStyleLbl="node1" presStyleIdx="3" presStyleCnt="19"/>
      <dgm:spPr/>
    </dgm:pt>
    <dgm:pt modelId="{D6A3897A-904F-41F1-A7C1-974ACF4175AE}" type="pres">
      <dgm:prSet presAssocID="{2708D0ED-7CF9-4EC6-BD46-D56D227E38B8}" presName="c5" presStyleLbl="node1" presStyleIdx="4" presStyleCnt="19"/>
      <dgm:spPr/>
    </dgm:pt>
    <dgm:pt modelId="{DA7DA1EE-4F7D-401A-9534-6123E86AD3CE}" type="pres">
      <dgm:prSet presAssocID="{2708D0ED-7CF9-4EC6-BD46-D56D227E38B8}" presName="c6" presStyleLbl="node1" presStyleIdx="5" presStyleCnt="19"/>
      <dgm:spPr/>
    </dgm:pt>
    <dgm:pt modelId="{3E292DC4-1AAC-47DA-9C23-15C95465161E}" type="pres">
      <dgm:prSet presAssocID="{2708D0ED-7CF9-4EC6-BD46-D56D227E38B8}" presName="c7" presStyleLbl="node1" presStyleIdx="6" presStyleCnt="19"/>
      <dgm:spPr/>
    </dgm:pt>
    <dgm:pt modelId="{ABD09F17-447A-4F04-B738-87F9AF369750}" type="pres">
      <dgm:prSet presAssocID="{2708D0ED-7CF9-4EC6-BD46-D56D227E38B8}" presName="c8" presStyleLbl="node1" presStyleIdx="7" presStyleCnt="19"/>
      <dgm:spPr/>
    </dgm:pt>
    <dgm:pt modelId="{00B2F349-8A69-45A7-819D-F5D69C201E88}" type="pres">
      <dgm:prSet presAssocID="{2708D0ED-7CF9-4EC6-BD46-D56D227E38B8}" presName="c9" presStyleLbl="node1" presStyleIdx="8" presStyleCnt="19"/>
      <dgm:spPr/>
    </dgm:pt>
    <dgm:pt modelId="{B4394A18-765C-4DB1-91EF-DEFB2FE3EE71}" type="pres">
      <dgm:prSet presAssocID="{2708D0ED-7CF9-4EC6-BD46-D56D227E38B8}" presName="c10" presStyleLbl="node1" presStyleIdx="9" presStyleCnt="19"/>
      <dgm:spPr/>
    </dgm:pt>
    <dgm:pt modelId="{80D8A140-DD99-4A51-9540-D7EE3A8BDB42}" type="pres">
      <dgm:prSet presAssocID="{2708D0ED-7CF9-4EC6-BD46-D56D227E38B8}" presName="c11" presStyleLbl="node1" presStyleIdx="10" presStyleCnt="19"/>
      <dgm:spPr/>
    </dgm:pt>
    <dgm:pt modelId="{2C9281B8-B14A-4B80-A921-044A57631D46}" type="pres">
      <dgm:prSet presAssocID="{2708D0ED-7CF9-4EC6-BD46-D56D227E38B8}" presName="c12" presStyleLbl="node1" presStyleIdx="11" presStyleCnt="19"/>
      <dgm:spPr/>
    </dgm:pt>
    <dgm:pt modelId="{8B7A8A83-46AA-40BD-BDCD-C5EA77110A19}" type="pres">
      <dgm:prSet presAssocID="{2708D0ED-7CF9-4EC6-BD46-D56D227E38B8}" presName="c13" presStyleLbl="node1" presStyleIdx="12" presStyleCnt="19"/>
      <dgm:spPr/>
    </dgm:pt>
    <dgm:pt modelId="{69A881F0-9536-499E-AC09-B12A61B4930B}" type="pres">
      <dgm:prSet presAssocID="{2708D0ED-7CF9-4EC6-BD46-D56D227E38B8}" presName="c14" presStyleLbl="node1" presStyleIdx="13" presStyleCnt="19"/>
      <dgm:spPr/>
    </dgm:pt>
    <dgm:pt modelId="{E4F479F1-8D37-4325-AC78-CFDBFE51338B}" type="pres">
      <dgm:prSet presAssocID="{2708D0ED-7CF9-4EC6-BD46-D56D227E38B8}" presName="c15" presStyleLbl="node1" presStyleIdx="14" presStyleCnt="19"/>
      <dgm:spPr/>
    </dgm:pt>
    <dgm:pt modelId="{9B8908C5-143E-4418-9437-187D380E6513}" type="pres">
      <dgm:prSet presAssocID="{2708D0ED-7CF9-4EC6-BD46-D56D227E38B8}" presName="c16" presStyleLbl="node1" presStyleIdx="15" presStyleCnt="19"/>
      <dgm:spPr/>
    </dgm:pt>
    <dgm:pt modelId="{AC38EBB0-42D3-4D18-857A-9198548F7502}" type="pres">
      <dgm:prSet presAssocID="{2708D0ED-7CF9-4EC6-BD46-D56D227E38B8}" presName="c17" presStyleLbl="node1" presStyleIdx="16" presStyleCnt="19"/>
      <dgm:spPr/>
    </dgm:pt>
    <dgm:pt modelId="{E3A74745-1B73-445F-9117-F94ACB70BF63}" type="pres">
      <dgm:prSet presAssocID="{2708D0ED-7CF9-4EC6-BD46-D56D227E38B8}" presName="c18" presStyleLbl="node1" presStyleIdx="17" presStyleCnt="19"/>
      <dgm:spPr/>
    </dgm:pt>
    <dgm:pt modelId="{5C79EB35-D3B1-409D-A055-925C94FDCF0E}" type="pres">
      <dgm:prSet presAssocID="{2758F743-8EEB-4F79-94BA-67C9023DA354}" presName="chevronComposite1" presStyleCnt="0"/>
      <dgm:spPr/>
    </dgm:pt>
    <dgm:pt modelId="{6A01BB42-53C4-4D1D-925B-DAC753683070}" type="pres">
      <dgm:prSet presAssocID="{2758F743-8EEB-4F79-94BA-67C9023DA354}" presName="chevron1" presStyleLbl="sibTrans2D1" presStyleIdx="0" presStyleCnt="2"/>
      <dgm:spPr/>
    </dgm:pt>
    <dgm:pt modelId="{39066458-F56F-4AA1-8E33-FDB592BC94BD}" type="pres">
      <dgm:prSet presAssocID="{2758F743-8EEB-4F79-94BA-67C9023DA354}" presName="spChevron1" presStyleCnt="0"/>
      <dgm:spPr/>
    </dgm:pt>
    <dgm:pt modelId="{51315691-587B-4E29-8923-EA5501520D3A}" type="pres">
      <dgm:prSet presAssocID="{2758F743-8EEB-4F79-94BA-67C9023DA354}" presName="overlap" presStyleCnt="0"/>
      <dgm:spPr/>
    </dgm:pt>
    <dgm:pt modelId="{400DBCC6-F0B0-433F-8EC8-8CF9BCABD720}" type="pres">
      <dgm:prSet presAssocID="{2758F743-8EEB-4F79-94BA-67C9023DA354}" presName="chevronComposite2" presStyleCnt="0"/>
      <dgm:spPr/>
    </dgm:pt>
    <dgm:pt modelId="{157F4D89-7E81-499B-BEDB-72C1E49AC1FA}" type="pres">
      <dgm:prSet presAssocID="{2758F743-8EEB-4F79-94BA-67C9023DA354}" presName="chevron2" presStyleLbl="sibTrans2D1" presStyleIdx="1" presStyleCnt="2"/>
      <dgm:spPr/>
    </dgm:pt>
    <dgm:pt modelId="{1A98E8FD-DBD6-4A03-A4BE-854AD124FDCF}" type="pres">
      <dgm:prSet presAssocID="{2758F743-8EEB-4F79-94BA-67C9023DA354}" presName="spChevron2" presStyleCnt="0"/>
      <dgm:spPr/>
    </dgm:pt>
    <dgm:pt modelId="{8DAE6C02-5D3F-4D1C-984B-F5D51D14B8BF}" type="pres">
      <dgm:prSet presAssocID="{6B8A01D7-0524-46C0-BBE0-A11CEECBDEF1}" presName="last" presStyleCnt="0"/>
      <dgm:spPr/>
    </dgm:pt>
    <dgm:pt modelId="{9C0DB240-6B67-452C-9CF2-6F66F2DE3661}" type="pres">
      <dgm:prSet presAssocID="{6B8A01D7-0524-46C0-BBE0-A11CEECBDEF1}" presName="circleTx" presStyleLbl="node1" presStyleIdx="18" presStyleCnt="19"/>
      <dgm:spPr/>
      <dgm:t>
        <a:bodyPr/>
        <a:lstStyle/>
        <a:p>
          <a:endParaRPr lang="en-US"/>
        </a:p>
      </dgm:t>
    </dgm:pt>
    <dgm:pt modelId="{F29B21E1-A281-4282-A0C4-FC31C172ECE9}" type="pres">
      <dgm:prSet presAssocID="{6B8A01D7-0524-46C0-BBE0-A11CEECBDEF1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3D81EC-7783-40F4-9734-99A43FB46041}" type="pres">
      <dgm:prSet presAssocID="{6B8A01D7-0524-46C0-BBE0-A11CEECBDEF1}" presName="spN" presStyleCnt="0"/>
      <dgm:spPr/>
    </dgm:pt>
  </dgm:ptLst>
  <dgm:cxnLst>
    <dgm:cxn modelId="{6CEDF0B1-BF4D-4125-8614-8D36591D25F8}" type="presOf" srcId="{DE034CB9-5838-4026-A287-D1B74E658865}" destId="{F29B21E1-A281-4282-A0C4-FC31C172ECE9}" srcOrd="0" destOrd="1" presId="urn:microsoft.com/office/officeart/2009/3/layout/RandomtoResultProcess"/>
    <dgm:cxn modelId="{8B37A3B2-82C1-4E9D-89D9-EDDF9EBA1207}" type="presOf" srcId="{C0C38388-816B-4F41-B403-05038DBCC057}" destId="{8C46AD88-25BB-4170-BCE2-21A7F7EAB23A}" srcOrd="0" destOrd="1" presId="urn:microsoft.com/office/officeart/2009/3/layout/RandomtoResultProcess"/>
    <dgm:cxn modelId="{B8B5F157-510C-4E58-BAE8-C8B4D6C15B80}" srcId="{D42AB249-7FB9-4AF5-AE86-88741EC66AC6}" destId="{6B8A01D7-0524-46C0-BBE0-A11CEECBDEF1}" srcOrd="1" destOrd="0" parTransId="{7EF0F923-00BE-4B51-8B63-2B3671D37DDE}" sibTransId="{3F602ADC-0B90-41E7-9FF6-AC31D12F009C}"/>
    <dgm:cxn modelId="{2CE8CBF6-A6C8-4E4F-B375-2772073D6115}" srcId="{D42AB249-7FB9-4AF5-AE86-88741EC66AC6}" destId="{2708D0ED-7CF9-4EC6-BD46-D56D227E38B8}" srcOrd="0" destOrd="0" parTransId="{E298C2AC-BCEB-42FB-85D2-3EF01D34B037}" sibTransId="{2758F743-8EEB-4F79-94BA-67C9023DA354}"/>
    <dgm:cxn modelId="{1980418F-4A10-471E-A863-6C95A5858312}" type="presOf" srcId="{D42AB249-7FB9-4AF5-AE86-88741EC66AC6}" destId="{131AB2A6-95E3-494A-A695-F24D5DDEEC6A}" srcOrd="0" destOrd="0" presId="urn:microsoft.com/office/officeart/2009/3/layout/RandomtoResultProcess"/>
    <dgm:cxn modelId="{508BBDB4-128D-48C7-8803-741840839424}" type="presOf" srcId="{2708D0ED-7CF9-4EC6-BD46-D56D227E38B8}" destId="{20D57F67-7D21-4A3B-83BC-B0409E4A9B3C}" srcOrd="0" destOrd="0" presId="urn:microsoft.com/office/officeart/2009/3/layout/RandomtoResultProcess"/>
    <dgm:cxn modelId="{2B0FE5E9-790E-48A2-8F53-20D4AA5766B0}" type="presOf" srcId="{6B8A01D7-0524-46C0-BBE0-A11CEECBDEF1}" destId="{9C0DB240-6B67-452C-9CF2-6F66F2DE3661}" srcOrd="0" destOrd="0" presId="urn:microsoft.com/office/officeart/2009/3/layout/RandomtoResultProcess"/>
    <dgm:cxn modelId="{F56D3C2E-1AEB-4CE3-9534-EBDCC49D444E}" type="presOf" srcId="{360BC185-5A7C-4073-B938-A11EEC30871D}" destId="{F29B21E1-A281-4282-A0C4-FC31C172ECE9}" srcOrd="0" destOrd="0" presId="urn:microsoft.com/office/officeart/2009/3/layout/RandomtoResultProcess"/>
    <dgm:cxn modelId="{AC35E799-0CC2-4C18-84A2-FC8863A8B69C}" srcId="{2708D0ED-7CF9-4EC6-BD46-D56D227E38B8}" destId="{C8DC4720-DF18-4E35-BAAB-7D37C4E05F88}" srcOrd="0" destOrd="0" parTransId="{1EB61A63-E819-4643-940D-DC5FB8838AC7}" sibTransId="{36F23F38-D7A9-4EB6-843C-6E7F94CA4589}"/>
    <dgm:cxn modelId="{D05082C6-D9A6-437B-B214-40A0BDB2C10C}" srcId="{6B8A01D7-0524-46C0-BBE0-A11CEECBDEF1}" destId="{DE034CB9-5838-4026-A287-D1B74E658865}" srcOrd="1" destOrd="0" parTransId="{D9E260EA-A522-47F8-BB10-685D78434606}" sibTransId="{69BE85E0-4F9F-425D-AE62-D8B886AB301A}"/>
    <dgm:cxn modelId="{15EA1241-2873-4807-984B-C63F0E646545}" srcId="{6B8A01D7-0524-46C0-BBE0-A11CEECBDEF1}" destId="{360BC185-5A7C-4073-B938-A11EEC30871D}" srcOrd="0" destOrd="0" parTransId="{CE4C2D25-985F-47CB-B8C4-2897354CE3D3}" sibTransId="{A512FC0D-2B8B-46CD-9B65-6DB8269CE10B}"/>
    <dgm:cxn modelId="{4CFB8A77-882F-4995-8650-3FF594C72440}" type="presOf" srcId="{C8DC4720-DF18-4E35-BAAB-7D37C4E05F88}" destId="{8C46AD88-25BB-4170-BCE2-21A7F7EAB23A}" srcOrd="0" destOrd="0" presId="urn:microsoft.com/office/officeart/2009/3/layout/RandomtoResultProcess"/>
    <dgm:cxn modelId="{F1F6E0D8-49E6-455F-8E50-30C2458BD163}" srcId="{2708D0ED-7CF9-4EC6-BD46-D56D227E38B8}" destId="{C0C38388-816B-4F41-B403-05038DBCC057}" srcOrd="1" destOrd="0" parTransId="{31CD3E17-876E-4FF2-8AC1-DC5E5FABEEDA}" sibTransId="{74B5A0CE-50E9-4BC5-9C60-B32C611E17D2}"/>
    <dgm:cxn modelId="{E20DD2FB-C989-440C-A1D9-9A6EF9A922F3}" type="presParOf" srcId="{131AB2A6-95E3-494A-A695-F24D5DDEEC6A}" destId="{D8424515-86BB-46FA-ACF3-5CCEF7267C2E}" srcOrd="0" destOrd="0" presId="urn:microsoft.com/office/officeart/2009/3/layout/RandomtoResultProcess"/>
    <dgm:cxn modelId="{800B558E-3D49-408D-B84E-3D65C95F6743}" type="presParOf" srcId="{D8424515-86BB-46FA-ACF3-5CCEF7267C2E}" destId="{20D57F67-7D21-4A3B-83BC-B0409E4A9B3C}" srcOrd="0" destOrd="0" presId="urn:microsoft.com/office/officeart/2009/3/layout/RandomtoResultProcess"/>
    <dgm:cxn modelId="{386CE1DC-A59E-4DE9-BB69-8745DA3B7F00}" type="presParOf" srcId="{D8424515-86BB-46FA-ACF3-5CCEF7267C2E}" destId="{8C46AD88-25BB-4170-BCE2-21A7F7EAB23A}" srcOrd="1" destOrd="0" presId="urn:microsoft.com/office/officeart/2009/3/layout/RandomtoResultProcess"/>
    <dgm:cxn modelId="{95D2B44A-55CD-44EF-BAA7-AA496A7ECEE9}" type="presParOf" srcId="{D8424515-86BB-46FA-ACF3-5CCEF7267C2E}" destId="{089CC8CF-C56A-4EB7-AEC6-A318294BDD37}" srcOrd="2" destOrd="0" presId="urn:microsoft.com/office/officeart/2009/3/layout/RandomtoResultProcess"/>
    <dgm:cxn modelId="{5CF4715E-DF9F-46D5-BCE0-CAB8392AE88B}" type="presParOf" srcId="{D8424515-86BB-46FA-ACF3-5CCEF7267C2E}" destId="{FED9452C-D982-4F37-AFF1-26009FB20E7E}" srcOrd="3" destOrd="0" presId="urn:microsoft.com/office/officeart/2009/3/layout/RandomtoResultProcess"/>
    <dgm:cxn modelId="{4DB539BC-3317-47F2-B496-44F3F652B09E}" type="presParOf" srcId="{D8424515-86BB-46FA-ACF3-5CCEF7267C2E}" destId="{BCB6B5D8-DA01-41E1-9F7C-0287089842D1}" srcOrd="4" destOrd="0" presId="urn:microsoft.com/office/officeart/2009/3/layout/RandomtoResultProcess"/>
    <dgm:cxn modelId="{C5BF7050-2C6B-4088-BCAC-19C9C1AFC4CA}" type="presParOf" srcId="{D8424515-86BB-46FA-ACF3-5CCEF7267C2E}" destId="{9B124792-D9B5-44D8-9A90-8D76DA85F969}" srcOrd="5" destOrd="0" presId="urn:microsoft.com/office/officeart/2009/3/layout/RandomtoResultProcess"/>
    <dgm:cxn modelId="{A5DE990F-2FAF-4559-ABFB-6C910288969E}" type="presParOf" srcId="{D8424515-86BB-46FA-ACF3-5CCEF7267C2E}" destId="{D6A3897A-904F-41F1-A7C1-974ACF4175AE}" srcOrd="6" destOrd="0" presId="urn:microsoft.com/office/officeart/2009/3/layout/RandomtoResultProcess"/>
    <dgm:cxn modelId="{CAAAB269-855F-4DD8-B008-B53515479B29}" type="presParOf" srcId="{D8424515-86BB-46FA-ACF3-5CCEF7267C2E}" destId="{DA7DA1EE-4F7D-401A-9534-6123E86AD3CE}" srcOrd="7" destOrd="0" presId="urn:microsoft.com/office/officeart/2009/3/layout/RandomtoResultProcess"/>
    <dgm:cxn modelId="{B5A4D1A2-91B3-4B75-BE5E-15F7843B630F}" type="presParOf" srcId="{D8424515-86BB-46FA-ACF3-5CCEF7267C2E}" destId="{3E292DC4-1AAC-47DA-9C23-15C95465161E}" srcOrd="8" destOrd="0" presId="urn:microsoft.com/office/officeart/2009/3/layout/RandomtoResultProcess"/>
    <dgm:cxn modelId="{DFF43B0A-7403-4DB3-9248-30CACD30555B}" type="presParOf" srcId="{D8424515-86BB-46FA-ACF3-5CCEF7267C2E}" destId="{ABD09F17-447A-4F04-B738-87F9AF369750}" srcOrd="9" destOrd="0" presId="urn:microsoft.com/office/officeart/2009/3/layout/RandomtoResultProcess"/>
    <dgm:cxn modelId="{8A2FFBC1-1786-455D-A0D9-1644ABA4F005}" type="presParOf" srcId="{D8424515-86BB-46FA-ACF3-5CCEF7267C2E}" destId="{00B2F349-8A69-45A7-819D-F5D69C201E88}" srcOrd="10" destOrd="0" presId="urn:microsoft.com/office/officeart/2009/3/layout/RandomtoResultProcess"/>
    <dgm:cxn modelId="{CF4A13E3-01D8-41AE-B727-07B74FB511CF}" type="presParOf" srcId="{D8424515-86BB-46FA-ACF3-5CCEF7267C2E}" destId="{B4394A18-765C-4DB1-91EF-DEFB2FE3EE71}" srcOrd="11" destOrd="0" presId="urn:microsoft.com/office/officeart/2009/3/layout/RandomtoResultProcess"/>
    <dgm:cxn modelId="{EE6A9FE0-B842-4417-B0E1-850802C95D57}" type="presParOf" srcId="{D8424515-86BB-46FA-ACF3-5CCEF7267C2E}" destId="{80D8A140-DD99-4A51-9540-D7EE3A8BDB42}" srcOrd="12" destOrd="0" presId="urn:microsoft.com/office/officeart/2009/3/layout/RandomtoResultProcess"/>
    <dgm:cxn modelId="{2AA2E629-0588-4171-BB8F-E6167DA2E825}" type="presParOf" srcId="{D8424515-86BB-46FA-ACF3-5CCEF7267C2E}" destId="{2C9281B8-B14A-4B80-A921-044A57631D46}" srcOrd="13" destOrd="0" presId="urn:microsoft.com/office/officeart/2009/3/layout/RandomtoResultProcess"/>
    <dgm:cxn modelId="{D840ADA3-28DD-4489-8902-66DD3B701C5C}" type="presParOf" srcId="{D8424515-86BB-46FA-ACF3-5CCEF7267C2E}" destId="{8B7A8A83-46AA-40BD-BDCD-C5EA77110A19}" srcOrd="14" destOrd="0" presId="urn:microsoft.com/office/officeart/2009/3/layout/RandomtoResultProcess"/>
    <dgm:cxn modelId="{A1EC4328-B2AF-44CD-BFF5-B17017573513}" type="presParOf" srcId="{D8424515-86BB-46FA-ACF3-5CCEF7267C2E}" destId="{69A881F0-9536-499E-AC09-B12A61B4930B}" srcOrd="15" destOrd="0" presId="urn:microsoft.com/office/officeart/2009/3/layout/RandomtoResultProcess"/>
    <dgm:cxn modelId="{ACE34EA0-6836-43AD-8972-329735F7F2D1}" type="presParOf" srcId="{D8424515-86BB-46FA-ACF3-5CCEF7267C2E}" destId="{E4F479F1-8D37-4325-AC78-CFDBFE51338B}" srcOrd="16" destOrd="0" presId="urn:microsoft.com/office/officeart/2009/3/layout/RandomtoResultProcess"/>
    <dgm:cxn modelId="{CE766AF7-6E7C-4A65-B4F3-C6B21811A977}" type="presParOf" srcId="{D8424515-86BB-46FA-ACF3-5CCEF7267C2E}" destId="{9B8908C5-143E-4418-9437-187D380E6513}" srcOrd="17" destOrd="0" presId="urn:microsoft.com/office/officeart/2009/3/layout/RandomtoResultProcess"/>
    <dgm:cxn modelId="{CCBB01CA-EBC0-4D70-ACBC-96AEEAA2FA0A}" type="presParOf" srcId="{D8424515-86BB-46FA-ACF3-5CCEF7267C2E}" destId="{AC38EBB0-42D3-4D18-857A-9198548F7502}" srcOrd="18" destOrd="0" presId="urn:microsoft.com/office/officeart/2009/3/layout/RandomtoResultProcess"/>
    <dgm:cxn modelId="{9EFA7CE5-A218-41AC-9380-C974DE50EB30}" type="presParOf" srcId="{D8424515-86BB-46FA-ACF3-5CCEF7267C2E}" destId="{E3A74745-1B73-445F-9117-F94ACB70BF63}" srcOrd="19" destOrd="0" presId="urn:microsoft.com/office/officeart/2009/3/layout/RandomtoResultProcess"/>
    <dgm:cxn modelId="{E969787D-CD48-4091-9C28-C3631D459C94}" type="presParOf" srcId="{131AB2A6-95E3-494A-A695-F24D5DDEEC6A}" destId="{5C79EB35-D3B1-409D-A055-925C94FDCF0E}" srcOrd="1" destOrd="0" presId="urn:microsoft.com/office/officeart/2009/3/layout/RandomtoResultProcess"/>
    <dgm:cxn modelId="{472E6B5F-21CE-4296-A11A-D4C6B8450B09}" type="presParOf" srcId="{5C79EB35-D3B1-409D-A055-925C94FDCF0E}" destId="{6A01BB42-53C4-4D1D-925B-DAC753683070}" srcOrd="0" destOrd="0" presId="urn:microsoft.com/office/officeart/2009/3/layout/RandomtoResultProcess"/>
    <dgm:cxn modelId="{BE3DF4E8-9F4E-43E3-9427-0B2FC7B41569}" type="presParOf" srcId="{5C79EB35-D3B1-409D-A055-925C94FDCF0E}" destId="{39066458-F56F-4AA1-8E33-FDB592BC94BD}" srcOrd="1" destOrd="0" presId="urn:microsoft.com/office/officeart/2009/3/layout/RandomtoResultProcess"/>
    <dgm:cxn modelId="{E228014A-B71B-48B7-B094-4137A61AB8D8}" type="presParOf" srcId="{131AB2A6-95E3-494A-A695-F24D5DDEEC6A}" destId="{51315691-587B-4E29-8923-EA5501520D3A}" srcOrd="2" destOrd="0" presId="urn:microsoft.com/office/officeart/2009/3/layout/RandomtoResultProcess"/>
    <dgm:cxn modelId="{1E859FF8-AA83-46E1-A821-CDFDD3E8F7E8}" type="presParOf" srcId="{131AB2A6-95E3-494A-A695-F24D5DDEEC6A}" destId="{400DBCC6-F0B0-433F-8EC8-8CF9BCABD720}" srcOrd="3" destOrd="0" presId="urn:microsoft.com/office/officeart/2009/3/layout/RandomtoResultProcess"/>
    <dgm:cxn modelId="{58659847-4CA2-4238-B35F-DF09D3E991B4}" type="presParOf" srcId="{400DBCC6-F0B0-433F-8EC8-8CF9BCABD720}" destId="{157F4D89-7E81-499B-BEDB-72C1E49AC1FA}" srcOrd="0" destOrd="0" presId="urn:microsoft.com/office/officeart/2009/3/layout/RandomtoResultProcess"/>
    <dgm:cxn modelId="{B2540BC1-8D26-401F-873A-B9C7AD445E24}" type="presParOf" srcId="{400DBCC6-F0B0-433F-8EC8-8CF9BCABD720}" destId="{1A98E8FD-DBD6-4A03-A4BE-854AD124FDCF}" srcOrd="1" destOrd="0" presId="urn:microsoft.com/office/officeart/2009/3/layout/RandomtoResultProcess"/>
    <dgm:cxn modelId="{12662AC4-F9A5-47C1-99EC-0EEDFB8A6FFB}" type="presParOf" srcId="{131AB2A6-95E3-494A-A695-F24D5DDEEC6A}" destId="{8DAE6C02-5D3F-4D1C-984B-F5D51D14B8BF}" srcOrd="4" destOrd="0" presId="urn:microsoft.com/office/officeart/2009/3/layout/RandomtoResultProcess"/>
    <dgm:cxn modelId="{DFE457A1-86AD-471D-9577-E5E6B3AF822B}" type="presParOf" srcId="{8DAE6C02-5D3F-4D1C-984B-F5D51D14B8BF}" destId="{9C0DB240-6B67-452C-9CF2-6F66F2DE3661}" srcOrd="0" destOrd="0" presId="urn:microsoft.com/office/officeart/2009/3/layout/RandomtoResultProcess"/>
    <dgm:cxn modelId="{CAC102B1-6704-4DCB-A131-92C597CBAFA0}" type="presParOf" srcId="{8DAE6C02-5D3F-4D1C-984B-F5D51D14B8BF}" destId="{F29B21E1-A281-4282-A0C4-FC31C172ECE9}" srcOrd="1" destOrd="0" presId="urn:microsoft.com/office/officeart/2009/3/layout/RandomtoResultProcess"/>
    <dgm:cxn modelId="{7C0D8629-BC6D-466E-8C44-E7E2B8EA3297}" type="presParOf" srcId="{8DAE6C02-5D3F-4D1C-984B-F5D51D14B8BF}" destId="{E43D81EC-7783-40F4-9734-99A43FB46041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7840575-3F16-4CD6-9EBD-0D81DA09F0E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48B7838F-C39B-4C0F-90B4-2E52561143E1}">
      <dgm:prSet phldrT="[Text]"/>
      <dgm:spPr/>
      <dgm:t>
        <a:bodyPr/>
        <a:lstStyle/>
        <a:p>
          <a:r>
            <a:rPr lang="en-GB" dirty="0"/>
            <a:t>Good luck!</a:t>
          </a:r>
        </a:p>
      </dgm:t>
    </dgm:pt>
    <dgm:pt modelId="{29FF6EDB-D412-44CA-9461-3BA450C113D4}" type="parTrans" cxnId="{CE17D36B-DE2A-4E07-BEF7-14E0FE9CE0A0}">
      <dgm:prSet/>
      <dgm:spPr/>
      <dgm:t>
        <a:bodyPr/>
        <a:lstStyle/>
        <a:p>
          <a:endParaRPr lang="en-GB"/>
        </a:p>
      </dgm:t>
    </dgm:pt>
    <dgm:pt modelId="{0BEBC0BF-4CEF-46B4-B5F4-A2646525ECDF}" type="sibTrans" cxnId="{CE17D36B-DE2A-4E07-BEF7-14E0FE9CE0A0}">
      <dgm:prSet/>
      <dgm:spPr/>
      <dgm:t>
        <a:bodyPr/>
        <a:lstStyle/>
        <a:p>
          <a:endParaRPr lang="en-GB"/>
        </a:p>
      </dgm:t>
    </dgm:pt>
    <dgm:pt modelId="{A5D833AD-D5B0-4407-B37B-4FB8E98D915F}">
      <dgm:prSet phldrT="[Text]"/>
      <dgm:spPr/>
      <dgm:t>
        <a:bodyPr/>
        <a:lstStyle/>
        <a:p>
          <a:r>
            <a:rPr lang="en-GB" dirty="0" err="1"/>
            <a:t>Succes</a:t>
          </a:r>
          <a:r>
            <a:rPr lang="en-GB" dirty="0"/>
            <a:t>!</a:t>
          </a:r>
        </a:p>
      </dgm:t>
    </dgm:pt>
    <dgm:pt modelId="{1F669174-C5B1-4B3E-BB7F-7F60F5811D17}" type="parTrans" cxnId="{96988C87-27E9-4343-A513-7E1350E3C47E}">
      <dgm:prSet/>
      <dgm:spPr/>
      <dgm:t>
        <a:bodyPr/>
        <a:lstStyle/>
        <a:p>
          <a:endParaRPr lang="en-US"/>
        </a:p>
      </dgm:t>
    </dgm:pt>
    <dgm:pt modelId="{D5AC012E-216E-4822-BCFA-77297DBD8D43}" type="sibTrans" cxnId="{96988C87-27E9-4343-A513-7E1350E3C47E}">
      <dgm:prSet/>
      <dgm:spPr/>
      <dgm:t>
        <a:bodyPr/>
        <a:lstStyle/>
        <a:p>
          <a:endParaRPr lang="en-US"/>
        </a:p>
      </dgm:t>
    </dgm:pt>
    <dgm:pt modelId="{511C7BA5-1228-4630-A52B-C2BDBFD63902}" type="pres">
      <dgm:prSet presAssocID="{27840575-3F16-4CD6-9EBD-0D81DA09F0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BCFBD9-7233-45CD-AE5B-D1F408F04F62}" type="pres">
      <dgm:prSet presAssocID="{A5D833AD-D5B0-4407-B37B-4FB8E98D915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8CE2C-FFA7-4D74-839C-D65F4F020530}" type="pres">
      <dgm:prSet presAssocID="{D5AC012E-216E-4822-BCFA-77297DBD8D43}" presName="sibTrans" presStyleCnt="0"/>
      <dgm:spPr/>
    </dgm:pt>
    <dgm:pt modelId="{19131BDA-2EA7-4D9C-9D31-3B95D751B850}" type="pres">
      <dgm:prSet presAssocID="{48B7838F-C39B-4C0F-90B4-2E52561143E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19053E-1918-4A69-9DC9-10B3C410D719}" type="presOf" srcId="{27840575-3F16-4CD6-9EBD-0D81DA09F0E0}" destId="{511C7BA5-1228-4630-A52B-C2BDBFD63902}" srcOrd="0" destOrd="0" presId="urn:microsoft.com/office/officeart/2005/8/layout/default"/>
    <dgm:cxn modelId="{232A4749-6BD0-4E3A-AFB0-B2C236779926}" type="presOf" srcId="{A5D833AD-D5B0-4407-B37B-4FB8E98D915F}" destId="{2ABCFBD9-7233-45CD-AE5B-D1F408F04F62}" srcOrd="0" destOrd="0" presId="urn:microsoft.com/office/officeart/2005/8/layout/default"/>
    <dgm:cxn modelId="{96988C87-27E9-4343-A513-7E1350E3C47E}" srcId="{27840575-3F16-4CD6-9EBD-0D81DA09F0E0}" destId="{A5D833AD-D5B0-4407-B37B-4FB8E98D915F}" srcOrd="0" destOrd="0" parTransId="{1F669174-C5B1-4B3E-BB7F-7F60F5811D17}" sibTransId="{D5AC012E-216E-4822-BCFA-77297DBD8D43}"/>
    <dgm:cxn modelId="{7A5A8388-1F2C-47EA-A3DA-8E018FE9A6F3}" type="presOf" srcId="{48B7838F-C39B-4C0F-90B4-2E52561143E1}" destId="{19131BDA-2EA7-4D9C-9D31-3B95D751B850}" srcOrd="0" destOrd="0" presId="urn:microsoft.com/office/officeart/2005/8/layout/default"/>
    <dgm:cxn modelId="{CE17D36B-DE2A-4E07-BEF7-14E0FE9CE0A0}" srcId="{27840575-3F16-4CD6-9EBD-0D81DA09F0E0}" destId="{48B7838F-C39B-4C0F-90B4-2E52561143E1}" srcOrd="1" destOrd="0" parTransId="{29FF6EDB-D412-44CA-9461-3BA450C113D4}" sibTransId="{0BEBC0BF-4CEF-46B4-B5F4-A2646525ECDF}"/>
    <dgm:cxn modelId="{E255D428-FFC7-42BD-9E38-2480B964307A}" type="presParOf" srcId="{511C7BA5-1228-4630-A52B-C2BDBFD63902}" destId="{2ABCFBD9-7233-45CD-AE5B-D1F408F04F62}" srcOrd="0" destOrd="0" presId="urn:microsoft.com/office/officeart/2005/8/layout/default"/>
    <dgm:cxn modelId="{F93221AD-A538-442D-B267-3881CEA0817B}" type="presParOf" srcId="{511C7BA5-1228-4630-A52B-C2BDBFD63902}" destId="{08B8CE2C-FFA7-4D74-839C-D65F4F020530}" srcOrd="1" destOrd="0" presId="urn:microsoft.com/office/officeart/2005/8/layout/default"/>
    <dgm:cxn modelId="{49783E17-701B-427F-9EA5-D615DD7E4653}" type="presParOf" srcId="{511C7BA5-1228-4630-A52B-C2BDBFD63902}" destId="{19131BDA-2EA7-4D9C-9D31-3B95D751B85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60E1C4-A6FB-45E3-B35F-19B15AAF4C08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912AE1F3-B33E-4E6A-8B63-E1864A6E1D17}">
      <dgm:prSet phldrT="[Text]" custT="1"/>
      <dgm:spPr/>
      <dgm:t>
        <a:bodyPr/>
        <a:lstStyle/>
        <a:p>
          <a:r>
            <a:rPr lang="en-GB" sz="1600" dirty="0"/>
            <a:t>1995</a:t>
          </a:r>
        </a:p>
      </dgm:t>
    </dgm:pt>
    <dgm:pt modelId="{266E44E6-7FA1-41AF-A846-2AC16BF7063F}" type="parTrans" cxnId="{65E8812E-C178-4A99-BF25-FF76EAFBA7C7}">
      <dgm:prSet/>
      <dgm:spPr/>
      <dgm:t>
        <a:bodyPr/>
        <a:lstStyle/>
        <a:p>
          <a:endParaRPr lang="en-GB" sz="1600"/>
        </a:p>
      </dgm:t>
    </dgm:pt>
    <dgm:pt modelId="{25D83370-F86D-4895-8E42-55B4FF2474EE}" type="sibTrans" cxnId="{65E8812E-C178-4A99-BF25-FF76EAFBA7C7}">
      <dgm:prSet/>
      <dgm:spPr/>
      <dgm:t>
        <a:bodyPr/>
        <a:lstStyle/>
        <a:p>
          <a:endParaRPr lang="en-GB" sz="1600"/>
        </a:p>
      </dgm:t>
    </dgm:pt>
    <dgm:pt modelId="{7BF35296-9818-4A22-88D1-8F58C414492D}">
      <dgm:prSet phldrT="[Text]" custT="1"/>
      <dgm:spPr/>
      <dgm:t>
        <a:bodyPr/>
        <a:lstStyle/>
        <a:p>
          <a:r>
            <a:rPr lang="en-GB" sz="1600" dirty="0"/>
            <a:t>December 2003 </a:t>
          </a:r>
        </a:p>
      </dgm:t>
    </dgm:pt>
    <dgm:pt modelId="{F861A0A1-0280-49D4-B5AC-3806D3417D4B}" type="parTrans" cxnId="{525C9FF9-8D5C-4177-BA1E-2C59106CC1A3}">
      <dgm:prSet/>
      <dgm:spPr/>
      <dgm:t>
        <a:bodyPr/>
        <a:lstStyle/>
        <a:p>
          <a:endParaRPr lang="en-GB" sz="1600"/>
        </a:p>
      </dgm:t>
    </dgm:pt>
    <dgm:pt modelId="{0EF05D6A-82E2-4F03-8AB8-B668C0F0FCEA}" type="sibTrans" cxnId="{525C9FF9-8D5C-4177-BA1E-2C59106CC1A3}">
      <dgm:prSet/>
      <dgm:spPr/>
      <dgm:t>
        <a:bodyPr/>
        <a:lstStyle/>
        <a:p>
          <a:endParaRPr lang="en-GB" sz="1600"/>
        </a:p>
      </dgm:t>
    </dgm:pt>
    <dgm:pt modelId="{220CBAAA-BC40-4A68-8F55-51D492FDD9F1}">
      <dgm:prSet custT="1"/>
      <dgm:spPr/>
      <dgm:t>
        <a:bodyPr/>
        <a:lstStyle/>
        <a:p>
          <a:r>
            <a:rPr lang="en-GB" sz="1600" dirty="0"/>
            <a:t>February 2000:</a:t>
          </a:r>
        </a:p>
      </dgm:t>
    </dgm:pt>
    <dgm:pt modelId="{9A2CBC07-EA57-498B-AC7A-61E776172BA5}" type="parTrans" cxnId="{6CAE5DEA-EECF-49DF-BFDF-330BD01E708D}">
      <dgm:prSet/>
      <dgm:spPr/>
      <dgm:t>
        <a:bodyPr/>
        <a:lstStyle/>
        <a:p>
          <a:endParaRPr lang="en-GB" sz="1600"/>
        </a:p>
      </dgm:t>
    </dgm:pt>
    <dgm:pt modelId="{E19CA3B3-5222-40AB-BA03-B78194DA323D}" type="sibTrans" cxnId="{6CAE5DEA-EECF-49DF-BFDF-330BD01E708D}">
      <dgm:prSet/>
      <dgm:spPr/>
      <dgm:t>
        <a:bodyPr/>
        <a:lstStyle/>
        <a:p>
          <a:endParaRPr lang="en-GB" sz="1600"/>
        </a:p>
      </dgm:t>
    </dgm:pt>
    <dgm:pt modelId="{4282332A-D274-478D-BCF3-0DB66D769B2B}">
      <dgm:prSet phldrT="[Text]" custT="1"/>
      <dgm:spPr/>
      <dgm:t>
        <a:bodyPr/>
        <a:lstStyle/>
        <a:p>
          <a:pPr>
            <a:buNone/>
          </a:pPr>
          <a:r>
            <a:rPr lang="en-GB" sz="1600" dirty="0"/>
            <a:t>Romania presents the official application for EU membership</a:t>
          </a:r>
        </a:p>
      </dgm:t>
    </dgm:pt>
    <dgm:pt modelId="{F7F0E3E1-52CA-4851-968D-384E53AB3500}" type="parTrans" cxnId="{5636CB99-8D5E-4C61-B4D5-BF20A536F341}">
      <dgm:prSet/>
      <dgm:spPr/>
      <dgm:t>
        <a:bodyPr/>
        <a:lstStyle/>
        <a:p>
          <a:endParaRPr lang="en-GB" sz="1600"/>
        </a:p>
      </dgm:t>
    </dgm:pt>
    <dgm:pt modelId="{D105A02E-050B-4F5B-BB32-B30840352B58}" type="sibTrans" cxnId="{5636CB99-8D5E-4C61-B4D5-BF20A536F341}">
      <dgm:prSet/>
      <dgm:spPr/>
      <dgm:t>
        <a:bodyPr/>
        <a:lstStyle/>
        <a:p>
          <a:endParaRPr lang="en-GB" sz="1600"/>
        </a:p>
      </dgm:t>
    </dgm:pt>
    <dgm:pt modelId="{E76BCDC5-92B9-468E-8E97-A7B702F0AF29}">
      <dgm:prSet custT="1"/>
      <dgm:spPr/>
      <dgm:t>
        <a:bodyPr/>
        <a:lstStyle/>
        <a:p>
          <a:pPr>
            <a:buNone/>
          </a:pPr>
          <a:r>
            <a:rPr lang="en-GB" sz="1600" dirty="0"/>
            <a:t>The Romania-EU Intergovernmental Conference. The negotiation process of Romania’s accession to the European Union is launched officially</a:t>
          </a:r>
        </a:p>
      </dgm:t>
    </dgm:pt>
    <dgm:pt modelId="{ED5E9674-472E-4C69-8DEA-A54414F86476}" type="parTrans" cxnId="{B649286F-76BC-4265-BBBE-1B6A793AE986}">
      <dgm:prSet/>
      <dgm:spPr/>
      <dgm:t>
        <a:bodyPr/>
        <a:lstStyle/>
        <a:p>
          <a:endParaRPr lang="en-GB" sz="1600"/>
        </a:p>
      </dgm:t>
    </dgm:pt>
    <dgm:pt modelId="{872A2BB1-04DF-4F18-A384-37A61FC30A1A}" type="sibTrans" cxnId="{B649286F-76BC-4265-BBBE-1B6A793AE986}">
      <dgm:prSet/>
      <dgm:spPr/>
      <dgm:t>
        <a:bodyPr/>
        <a:lstStyle/>
        <a:p>
          <a:endParaRPr lang="en-GB" sz="1600"/>
        </a:p>
      </dgm:t>
    </dgm:pt>
    <dgm:pt modelId="{FDA6B2D6-31E2-449B-B958-282D5003DB9C}">
      <dgm:prSet phldrT="[Text]" custT="1"/>
      <dgm:spPr/>
      <dgm:t>
        <a:bodyPr/>
        <a:lstStyle/>
        <a:p>
          <a:pPr>
            <a:buNone/>
          </a:pPr>
          <a:r>
            <a:rPr lang="en-GB" sz="1600" dirty="0"/>
            <a:t>The European Council in Brussels establishes the schedule for Romania’s accession to the European </a:t>
          </a:r>
          <a:r>
            <a:rPr lang="en-GB" sz="1600" dirty="0" smtClean="0"/>
            <a:t>Union</a:t>
          </a:r>
          <a:endParaRPr lang="en-GB" sz="1600" dirty="0"/>
        </a:p>
      </dgm:t>
    </dgm:pt>
    <dgm:pt modelId="{99C8FD95-091C-478F-ADD6-CD9B4D0D758E}" type="parTrans" cxnId="{BAA1D04F-EB43-4FCE-8011-E5B521F37B40}">
      <dgm:prSet/>
      <dgm:spPr/>
      <dgm:t>
        <a:bodyPr/>
        <a:lstStyle/>
        <a:p>
          <a:endParaRPr lang="en-GB" sz="1600"/>
        </a:p>
      </dgm:t>
    </dgm:pt>
    <dgm:pt modelId="{7AFBB88B-E235-4EB8-9367-2FFC65F2FD0A}" type="sibTrans" cxnId="{BAA1D04F-EB43-4FCE-8011-E5B521F37B40}">
      <dgm:prSet/>
      <dgm:spPr/>
      <dgm:t>
        <a:bodyPr/>
        <a:lstStyle/>
        <a:p>
          <a:endParaRPr lang="en-GB" sz="1600"/>
        </a:p>
      </dgm:t>
    </dgm:pt>
    <dgm:pt modelId="{EA329B57-E3AA-4B70-87D6-E3C0E3F986C2}">
      <dgm:prSet phldrT="[Text]" custT="1"/>
      <dgm:spPr/>
      <dgm:t>
        <a:bodyPr/>
        <a:lstStyle/>
        <a:p>
          <a:pPr>
            <a:buNone/>
          </a:pPr>
          <a:r>
            <a:rPr lang="en-GB" sz="1600" dirty="0"/>
            <a:t>The Brussels European Council confirms the conclusion of accession negotiations </a:t>
          </a:r>
          <a:r>
            <a:rPr lang="en-GB" sz="1600" dirty="0" smtClean="0"/>
            <a:t>with Romania from a </a:t>
          </a:r>
          <a:r>
            <a:rPr lang="en-GB" sz="1600" dirty="0"/>
            <a:t>technical point of </a:t>
          </a:r>
          <a:r>
            <a:rPr lang="en-GB" sz="1600" dirty="0" smtClean="0"/>
            <a:t>view</a:t>
          </a:r>
          <a:endParaRPr lang="en-GB" sz="1600" dirty="0"/>
        </a:p>
      </dgm:t>
    </dgm:pt>
    <dgm:pt modelId="{8F5BDD8F-BCA2-4835-9F54-2DB807B38350}" type="sibTrans" cxnId="{2330C4C3-DCAA-4913-AD54-8F5476B574B5}">
      <dgm:prSet/>
      <dgm:spPr/>
      <dgm:t>
        <a:bodyPr/>
        <a:lstStyle/>
        <a:p>
          <a:endParaRPr lang="en-GB" sz="1600"/>
        </a:p>
      </dgm:t>
    </dgm:pt>
    <dgm:pt modelId="{D8539D8D-37C8-422E-83D0-8064D71E5075}" type="parTrans" cxnId="{2330C4C3-DCAA-4913-AD54-8F5476B574B5}">
      <dgm:prSet/>
      <dgm:spPr/>
      <dgm:t>
        <a:bodyPr/>
        <a:lstStyle/>
        <a:p>
          <a:endParaRPr lang="en-GB" sz="1600"/>
        </a:p>
      </dgm:t>
    </dgm:pt>
    <dgm:pt modelId="{F401CE36-8DAE-440F-8184-2B7198023D27}">
      <dgm:prSet phldrT="[Text]" custT="1"/>
      <dgm:spPr/>
      <dgm:t>
        <a:bodyPr/>
        <a:lstStyle/>
        <a:p>
          <a:r>
            <a:rPr lang="en-GB" sz="1600" dirty="0"/>
            <a:t>December 2004</a:t>
          </a:r>
        </a:p>
      </dgm:t>
    </dgm:pt>
    <dgm:pt modelId="{50A6FA94-5DB9-41EE-A045-CB9F18949E3A}" type="sibTrans" cxnId="{58F5E2E3-E149-47EB-A208-F281EE49EDA0}">
      <dgm:prSet/>
      <dgm:spPr/>
      <dgm:t>
        <a:bodyPr/>
        <a:lstStyle/>
        <a:p>
          <a:endParaRPr lang="en-GB" sz="1600"/>
        </a:p>
      </dgm:t>
    </dgm:pt>
    <dgm:pt modelId="{5D1C1DDF-B97F-4C10-96C2-CD7362E14468}" type="parTrans" cxnId="{58F5E2E3-E149-47EB-A208-F281EE49EDA0}">
      <dgm:prSet/>
      <dgm:spPr/>
      <dgm:t>
        <a:bodyPr/>
        <a:lstStyle/>
        <a:p>
          <a:endParaRPr lang="en-GB" sz="1600"/>
        </a:p>
      </dgm:t>
    </dgm:pt>
    <dgm:pt modelId="{104CBB1C-234B-4FC8-AAE8-25EB719DA85F}" type="pres">
      <dgm:prSet presAssocID="{B360E1C4-A6FB-45E3-B35F-19B15AAF4C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8249F6-EBE9-4A0A-A455-0EFBFA1A70F4}" type="pres">
      <dgm:prSet presAssocID="{912AE1F3-B33E-4E6A-8B63-E1864A6E1D17}" presName="composite" presStyleCnt="0"/>
      <dgm:spPr/>
    </dgm:pt>
    <dgm:pt modelId="{286A2A46-8AEB-4711-948F-EF1470085FC3}" type="pres">
      <dgm:prSet presAssocID="{912AE1F3-B33E-4E6A-8B63-E1864A6E1D17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596AA1-DBB1-43A5-9408-FB8A6457873B}" type="pres">
      <dgm:prSet presAssocID="{912AE1F3-B33E-4E6A-8B63-E1864A6E1D17}" presName="desTx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85019-848B-43A3-9C91-94A8115924A5}" type="pres">
      <dgm:prSet presAssocID="{25D83370-F86D-4895-8E42-55B4FF2474EE}" presName="space" presStyleCnt="0"/>
      <dgm:spPr/>
    </dgm:pt>
    <dgm:pt modelId="{98D5F0CF-E869-4990-A1AB-88407D90DFC8}" type="pres">
      <dgm:prSet presAssocID="{220CBAAA-BC40-4A68-8F55-51D492FDD9F1}" presName="composite" presStyleCnt="0"/>
      <dgm:spPr/>
    </dgm:pt>
    <dgm:pt modelId="{BF218087-FB2C-4951-B543-2F52B835670E}" type="pres">
      <dgm:prSet presAssocID="{220CBAAA-BC40-4A68-8F55-51D492FDD9F1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5AEF2-0788-44D7-9FEB-D63ED1374C4D}" type="pres">
      <dgm:prSet presAssocID="{220CBAAA-BC40-4A68-8F55-51D492FDD9F1}" presName="desTx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F3C379-D1F7-4A97-B8F5-2BBDC8FFAFA5}" type="pres">
      <dgm:prSet presAssocID="{E19CA3B3-5222-40AB-BA03-B78194DA323D}" presName="space" presStyleCnt="0"/>
      <dgm:spPr/>
    </dgm:pt>
    <dgm:pt modelId="{32F4DD02-0647-4798-A9EB-883F9368E72F}" type="pres">
      <dgm:prSet presAssocID="{7BF35296-9818-4A22-88D1-8F58C414492D}" presName="composite" presStyleCnt="0"/>
      <dgm:spPr/>
    </dgm:pt>
    <dgm:pt modelId="{2CDDE9FB-8566-4574-9DAB-47B03A6880A7}" type="pres">
      <dgm:prSet presAssocID="{7BF35296-9818-4A22-88D1-8F58C414492D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C3E49-A689-4A41-8E3E-F7BC37110C47}" type="pres">
      <dgm:prSet presAssocID="{7BF35296-9818-4A22-88D1-8F58C414492D}" presName="desTx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0EEAC6-BE06-4CEC-A386-6EA1436AE2CD}" type="pres">
      <dgm:prSet presAssocID="{0EF05D6A-82E2-4F03-8AB8-B668C0F0FCEA}" presName="space" presStyleCnt="0"/>
      <dgm:spPr/>
    </dgm:pt>
    <dgm:pt modelId="{D518BCA9-44BE-46AF-9D9B-87E4F6C523FC}" type="pres">
      <dgm:prSet presAssocID="{F401CE36-8DAE-440F-8184-2B7198023D27}" presName="composite" presStyleCnt="0"/>
      <dgm:spPr/>
    </dgm:pt>
    <dgm:pt modelId="{D3CD68B7-BD2D-47E5-B6BA-6E6DA4F5A405}" type="pres">
      <dgm:prSet presAssocID="{F401CE36-8DAE-440F-8184-2B7198023D27}" presName="par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2905C-2400-44C8-AEFD-D148ABEA81E3}" type="pres">
      <dgm:prSet presAssocID="{F401CE36-8DAE-440F-8184-2B7198023D27}" presName="desTx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36CB99-8D5E-4C61-B4D5-BF20A536F341}" srcId="{912AE1F3-B33E-4E6A-8B63-E1864A6E1D17}" destId="{4282332A-D274-478D-BCF3-0DB66D769B2B}" srcOrd="0" destOrd="0" parTransId="{F7F0E3E1-52CA-4851-968D-384E53AB3500}" sibTransId="{D105A02E-050B-4F5B-BB32-B30840352B58}"/>
    <dgm:cxn modelId="{58F5E2E3-E149-47EB-A208-F281EE49EDA0}" srcId="{B360E1C4-A6FB-45E3-B35F-19B15AAF4C08}" destId="{F401CE36-8DAE-440F-8184-2B7198023D27}" srcOrd="3" destOrd="0" parTransId="{5D1C1DDF-B97F-4C10-96C2-CD7362E14468}" sibTransId="{50A6FA94-5DB9-41EE-A045-CB9F18949E3A}"/>
    <dgm:cxn modelId="{6CAE5DEA-EECF-49DF-BFDF-330BD01E708D}" srcId="{B360E1C4-A6FB-45E3-B35F-19B15AAF4C08}" destId="{220CBAAA-BC40-4A68-8F55-51D492FDD9F1}" srcOrd="1" destOrd="0" parTransId="{9A2CBC07-EA57-498B-AC7A-61E776172BA5}" sibTransId="{E19CA3B3-5222-40AB-BA03-B78194DA323D}"/>
    <dgm:cxn modelId="{F5EB6D2E-6D76-4DF3-B954-D02C4AA247C3}" type="presOf" srcId="{FDA6B2D6-31E2-449B-B958-282D5003DB9C}" destId="{FCFC3E49-A689-4A41-8E3E-F7BC37110C47}" srcOrd="0" destOrd="0" presId="urn:microsoft.com/office/officeart/2005/8/layout/chevron1"/>
    <dgm:cxn modelId="{2330C4C3-DCAA-4913-AD54-8F5476B574B5}" srcId="{F401CE36-8DAE-440F-8184-2B7198023D27}" destId="{EA329B57-E3AA-4B70-87D6-E3C0E3F986C2}" srcOrd="0" destOrd="0" parTransId="{D8539D8D-37C8-422E-83D0-8064D71E5075}" sibTransId="{8F5BDD8F-BCA2-4835-9F54-2DB807B38350}"/>
    <dgm:cxn modelId="{82A9FDF4-E901-425F-A6F4-5CC3EDD60248}" type="presOf" srcId="{4282332A-D274-478D-BCF3-0DB66D769B2B}" destId="{CF596AA1-DBB1-43A5-9408-FB8A6457873B}" srcOrd="0" destOrd="0" presId="urn:microsoft.com/office/officeart/2005/8/layout/chevron1"/>
    <dgm:cxn modelId="{44A67152-4314-4605-8359-527D7E51BB6A}" type="presOf" srcId="{E76BCDC5-92B9-468E-8E97-A7B702F0AF29}" destId="{62F5AEF2-0788-44D7-9FEB-D63ED1374C4D}" srcOrd="0" destOrd="0" presId="urn:microsoft.com/office/officeart/2005/8/layout/chevron1"/>
    <dgm:cxn modelId="{64BAABF5-68F3-4CF8-A593-00B4B78BCA69}" type="presOf" srcId="{EA329B57-E3AA-4B70-87D6-E3C0E3F986C2}" destId="{4682905C-2400-44C8-AEFD-D148ABEA81E3}" srcOrd="0" destOrd="0" presId="urn:microsoft.com/office/officeart/2005/8/layout/chevron1"/>
    <dgm:cxn modelId="{04B588F7-BF8D-48CD-A175-B14BA3303D9F}" type="presOf" srcId="{220CBAAA-BC40-4A68-8F55-51D492FDD9F1}" destId="{BF218087-FB2C-4951-B543-2F52B835670E}" srcOrd="0" destOrd="0" presId="urn:microsoft.com/office/officeart/2005/8/layout/chevron1"/>
    <dgm:cxn modelId="{BAA1D04F-EB43-4FCE-8011-E5B521F37B40}" srcId="{7BF35296-9818-4A22-88D1-8F58C414492D}" destId="{FDA6B2D6-31E2-449B-B958-282D5003DB9C}" srcOrd="0" destOrd="0" parTransId="{99C8FD95-091C-478F-ADD6-CD9B4D0D758E}" sibTransId="{7AFBB88B-E235-4EB8-9367-2FFC65F2FD0A}"/>
    <dgm:cxn modelId="{B0575E45-A9E4-45F1-9CE3-61FAABB21C70}" type="presOf" srcId="{B360E1C4-A6FB-45E3-B35F-19B15AAF4C08}" destId="{104CBB1C-234B-4FC8-AAE8-25EB719DA85F}" srcOrd="0" destOrd="0" presId="urn:microsoft.com/office/officeart/2005/8/layout/chevron1"/>
    <dgm:cxn modelId="{B649286F-76BC-4265-BBBE-1B6A793AE986}" srcId="{220CBAAA-BC40-4A68-8F55-51D492FDD9F1}" destId="{E76BCDC5-92B9-468E-8E97-A7B702F0AF29}" srcOrd="0" destOrd="0" parTransId="{ED5E9674-472E-4C69-8DEA-A54414F86476}" sibTransId="{872A2BB1-04DF-4F18-A384-37A61FC30A1A}"/>
    <dgm:cxn modelId="{525C9FF9-8D5C-4177-BA1E-2C59106CC1A3}" srcId="{B360E1C4-A6FB-45E3-B35F-19B15AAF4C08}" destId="{7BF35296-9818-4A22-88D1-8F58C414492D}" srcOrd="2" destOrd="0" parTransId="{F861A0A1-0280-49D4-B5AC-3806D3417D4B}" sibTransId="{0EF05D6A-82E2-4F03-8AB8-B668C0F0FCEA}"/>
    <dgm:cxn modelId="{F3C81712-8DF1-4049-AA4E-CB66E14AE153}" type="presOf" srcId="{912AE1F3-B33E-4E6A-8B63-E1864A6E1D17}" destId="{286A2A46-8AEB-4711-948F-EF1470085FC3}" srcOrd="0" destOrd="0" presId="urn:microsoft.com/office/officeart/2005/8/layout/chevron1"/>
    <dgm:cxn modelId="{733AE614-E2FF-449B-973C-8305BFFA1F61}" type="presOf" srcId="{7BF35296-9818-4A22-88D1-8F58C414492D}" destId="{2CDDE9FB-8566-4574-9DAB-47B03A6880A7}" srcOrd="0" destOrd="0" presId="urn:microsoft.com/office/officeart/2005/8/layout/chevron1"/>
    <dgm:cxn modelId="{BEE0583C-DA41-4955-B647-C95A2FCDC43E}" type="presOf" srcId="{F401CE36-8DAE-440F-8184-2B7198023D27}" destId="{D3CD68B7-BD2D-47E5-B6BA-6E6DA4F5A405}" srcOrd="0" destOrd="0" presId="urn:microsoft.com/office/officeart/2005/8/layout/chevron1"/>
    <dgm:cxn modelId="{65E8812E-C178-4A99-BF25-FF76EAFBA7C7}" srcId="{B360E1C4-A6FB-45E3-B35F-19B15AAF4C08}" destId="{912AE1F3-B33E-4E6A-8B63-E1864A6E1D17}" srcOrd="0" destOrd="0" parTransId="{266E44E6-7FA1-41AF-A846-2AC16BF7063F}" sibTransId="{25D83370-F86D-4895-8E42-55B4FF2474EE}"/>
    <dgm:cxn modelId="{5DADDAE9-F218-40D4-90DC-D2B8DEC41666}" type="presParOf" srcId="{104CBB1C-234B-4FC8-AAE8-25EB719DA85F}" destId="{DC8249F6-EBE9-4A0A-A455-0EFBFA1A70F4}" srcOrd="0" destOrd="0" presId="urn:microsoft.com/office/officeart/2005/8/layout/chevron1"/>
    <dgm:cxn modelId="{853604CE-B32A-493E-9EB2-41AF51405AD7}" type="presParOf" srcId="{DC8249F6-EBE9-4A0A-A455-0EFBFA1A70F4}" destId="{286A2A46-8AEB-4711-948F-EF1470085FC3}" srcOrd="0" destOrd="0" presId="urn:microsoft.com/office/officeart/2005/8/layout/chevron1"/>
    <dgm:cxn modelId="{3591D64D-EEF0-4B16-BA80-A4E8F98453A3}" type="presParOf" srcId="{DC8249F6-EBE9-4A0A-A455-0EFBFA1A70F4}" destId="{CF596AA1-DBB1-43A5-9408-FB8A6457873B}" srcOrd="1" destOrd="0" presId="urn:microsoft.com/office/officeart/2005/8/layout/chevron1"/>
    <dgm:cxn modelId="{3B578E0F-5DB2-4FCC-9D90-0245D192FA1A}" type="presParOf" srcId="{104CBB1C-234B-4FC8-AAE8-25EB719DA85F}" destId="{2DF85019-848B-43A3-9C91-94A8115924A5}" srcOrd="1" destOrd="0" presId="urn:microsoft.com/office/officeart/2005/8/layout/chevron1"/>
    <dgm:cxn modelId="{FA831D02-C1E8-4C66-BBEF-36886447C47E}" type="presParOf" srcId="{104CBB1C-234B-4FC8-AAE8-25EB719DA85F}" destId="{98D5F0CF-E869-4990-A1AB-88407D90DFC8}" srcOrd="2" destOrd="0" presId="urn:microsoft.com/office/officeart/2005/8/layout/chevron1"/>
    <dgm:cxn modelId="{4F6B5AFE-C107-45E7-9F3C-60788193ADDE}" type="presParOf" srcId="{98D5F0CF-E869-4990-A1AB-88407D90DFC8}" destId="{BF218087-FB2C-4951-B543-2F52B835670E}" srcOrd="0" destOrd="0" presId="urn:microsoft.com/office/officeart/2005/8/layout/chevron1"/>
    <dgm:cxn modelId="{44C734C3-3767-4110-8C89-4963CA0BCE5A}" type="presParOf" srcId="{98D5F0CF-E869-4990-A1AB-88407D90DFC8}" destId="{62F5AEF2-0788-44D7-9FEB-D63ED1374C4D}" srcOrd="1" destOrd="0" presId="urn:microsoft.com/office/officeart/2005/8/layout/chevron1"/>
    <dgm:cxn modelId="{BBA2CB3E-9507-4D9A-87F6-E76404D199F1}" type="presParOf" srcId="{104CBB1C-234B-4FC8-AAE8-25EB719DA85F}" destId="{8FF3C379-D1F7-4A97-B8F5-2BBDC8FFAFA5}" srcOrd="3" destOrd="0" presId="urn:microsoft.com/office/officeart/2005/8/layout/chevron1"/>
    <dgm:cxn modelId="{02D26E91-BF03-4EE2-B349-786E1D1EAEC7}" type="presParOf" srcId="{104CBB1C-234B-4FC8-AAE8-25EB719DA85F}" destId="{32F4DD02-0647-4798-A9EB-883F9368E72F}" srcOrd="4" destOrd="0" presId="urn:microsoft.com/office/officeart/2005/8/layout/chevron1"/>
    <dgm:cxn modelId="{343D6DFE-520B-408A-94FA-F52A706CAD09}" type="presParOf" srcId="{32F4DD02-0647-4798-A9EB-883F9368E72F}" destId="{2CDDE9FB-8566-4574-9DAB-47B03A6880A7}" srcOrd="0" destOrd="0" presId="urn:microsoft.com/office/officeart/2005/8/layout/chevron1"/>
    <dgm:cxn modelId="{0ABD1F11-ECCF-46CD-828F-072987D5347A}" type="presParOf" srcId="{32F4DD02-0647-4798-A9EB-883F9368E72F}" destId="{FCFC3E49-A689-4A41-8E3E-F7BC37110C47}" srcOrd="1" destOrd="0" presId="urn:microsoft.com/office/officeart/2005/8/layout/chevron1"/>
    <dgm:cxn modelId="{F52D2421-8D96-49CD-B4D8-464D74C52A66}" type="presParOf" srcId="{104CBB1C-234B-4FC8-AAE8-25EB719DA85F}" destId="{A80EEAC6-BE06-4CEC-A386-6EA1436AE2CD}" srcOrd="5" destOrd="0" presId="urn:microsoft.com/office/officeart/2005/8/layout/chevron1"/>
    <dgm:cxn modelId="{EB7EA1D1-3B19-4BF2-8B47-A6EB3BE8D390}" type="presParOf" srcId="{104CBB1C-234B-4FC8-AAE8-25EB719DA85F}" destId="{D518BCA9-44BE-46AF-9D9B-87E4F6C523FC}" srcOrd="6" destOrd="0" presId="urn:microsoft.com/office/officeart/2005/8/layout/chevron1"/>
    <dgm:cxn modelId="{0447E298-5783-4D66-8710-D82A2B7477F6}" type="presParOf" srcId="{D518BCA9-44BE-46AF-9D9B-87E4F6C523FC}" destId="{D3CD68B7-BD2D-47E5-B6BA-6E6DA4F5A405}" srcOrd="0" destOrd="0" presId="urn:microsoft.com/office/officeart/2005/8/layout/chevron1"/>
    <dgm:cxn modelId="{1AB60677-2071-49E1-BC9E-3283F9185DA9}" type="presParOf" srcId="{D518BCA9-44BE-46AF-9D9B-87E4F6C523FC}" destId="{4682905C-2400-44C8-AEFD-D148ABEA81E3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60E1C4-A6FB-45E3-B35F-19B15AAF4C08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EA329B57-E3AA-4B70-87D6-E3C0E3F986C2}">
      <dgm:prSet phldrT="[Text]"/>
      <dgm:spPr/>
      <dgm:t>
        <a:bodyPr/>
        <a:lstStyle/>
        <a:p>
          <a:r>
            <a:rPr lang="en-GB"/>
            <a:t>April 2005</a:t>
          </a:r>
          <a:endParaRPr lang="en-GB" dirty="0"/>
        </a:p>
      </dgm:t>
    </dgm:pt>
    <dgm:pt modelId="{D8539D8D-37C8-422E-83D0-8064D71E5075}" type="parTrans" cxnId="{2330C4C3-DCAA-4913-AD54-8F5476B574B5}">
      <dgm:prSet/>
      <dgm:spPr/>
      <dgm:t>
        <a:bodyPr/>
        <a:lstStyle/>
        <a:p>
          <a:endParaRPr lang="en-GB"/>
        </a:p>
      </dgm:t>
    </dgm:pt>
    <dgm:pt modelId="{8F5BDD8F-BCA2-4835-9F54-2DB807B38350}" type="sibTrans" cxnId="{2330C4C3-DCAA-4913-AD54-8F5476B574B5}">
      <dgm:prSet/>
      <dgm:spPr/>
      <dgm:t>
        <a:bodyPr/>
        <a:lstStyle/>
        <a:p>
          <a:endParaRPr lang="en-GB"/>
        </a:p>
      </dgm:t>
    </dgm:pt>
    <dgm:pt modelId="{A0D6E4D8-005C-4900-93E2-69C5C3B24B35}">
      <dgm:prSet phldrT="[Text]"/>
      <dgm:spPr/>
      <dgm:t>
        <a:bodyPr/>
        <a:lstStyle/>
        <a:p>
          <a:pPr>
            <a:buNone/>
          </a:pPr>
          <a:r>
            <a:rPr lang="en-GB" dirty="0"/>
            <a:t>Signing in </a:t>
          </a:r>
          <a:r>
            <a:rPr lang="en-GB" dirty="0" smtClean="0"/>
            <a:t>Luxembourg </a:t>
          </a:r>
          <a:r>
            <a:rPr lang="en-GB" dirty="0"/>
            <a:t>of the </a:t>
          </a:r>
          <a:r>
            <a:rPr lang="en-GB" dirty="0" smtClean="0"/>
            <a:t>EU Accession </a:t>
          </a:r>
          <a:r>
            <a:rPr lang="en-GB" dirty="0"/>
            <a:t>Treaty </a:t>
          </a:r>
          <a:r>
            <a:rPr lang="en-GB" dirty="0" smtClean="0"/>
            <a:t>of </a:t>
          </a:r>
          <a:r>
            <a:rPr lang="en-GB" dirty="0"/>
            <a:t>Romania and Bulgaria</a:t>
          </a:r>
        </a:p>
      </dgm:t>
    </dgm:pt>
    <dgm:pt modelId="{1BE26BA2-7DD5-494C-80F1-650F8B40B70D}" type="parTrans" cxnId="{D276448E-B65B-4D52-B9ED-598974A22252}">
      <dgm:prSet/>
      <dgm:spPr/>
      <dgm:t>
        <a:bodyPr/>
        <a:lstStyle/>
        <a:p>
          <a:endParaRPr lang="en-GB"/>
        </a:p>
      </dgm:t>
    </dgm:pt>
    <dgm:pt modelId="{0D49D8D8-2756-4346-84E0-DA5B6E8D1DE0}" type="sibTrans" cxnId="{D276448E-B65B-4D52-B9ED-598974A22252}">
      <dgm:prSet/>
      <dgm:spPr/>
      <dgm:t>
        <a:bodyPr/>
        <a:lstStyle/>
        <a:p>
          <a:endParaRPr lang="en-GB"/>
        </a:p>
      </dgm:t>
    </dgm:pt>
    <dgm:pt modelId="{CF5081FF-427F-4577-8F00-E3731852D804}">
      <dgm:prSet/>
      <dgm:spPr/>
      <dgm:t>
        <a:bodyPr/>
        <a:lstStyle/>
        <a:p>
          <a:r>
            <a:rPr lang="en-GB" dirty="0"/>
            <a:t>October 2005, May 2006 and September 2006</a:t>
          </a:r>
        </a:p>
      </dgm:t>
    </dgm:pt>
    <dgm:pt modelId="{5AFB9F5B-4691-402F-8482-AF0873A46144}" type="parTrans" cxnId="{BCD181C1-355C-43C6-88B6-0D8170AB4993}">
      <dgm:prSet/>
      <dgm:spPr/>
      <dgm:t>
        <a:bodyPr/>
        <a:lstStyle/>
        <a:p>
          <a:endParaRPr lang="en-GB"/>
        </a:p>
      </dgm:t>
    </dgm:pt>
    <dgm:pt modelId="{DEFA7330-03D6-4E3B-B13D-F9FAA724C2F7}" type="sibTrans" cxnId="{BCD181C1-355C-43C6-88B6-0D8170AB4993}">
      <dgm:prSet/>
      <dgm:spPr/>
      <dgm:t>
        <a:bodyPr/>
        <a:lstStyle/>
        <a:p>
          <a:endParaRPr lang="en-GB"/>
        </a:p>
      </dgm:t>
    </dgm:pt>
    <dgm:pt modelId="{D79056CD-3FA3-44F6-A185-8B18AF7451A5}">
      <dgm:prSet/>
      <dgm:spPr/>
      <dgm:t>
        <a:bodyPr/>
        <a:lstStyle/>
        <a:p>
          <a:pPr>
            <a:buNone/>
          </a:pPr>
          <a:r>
            <a:rPr lang="en-GB" dirty="0" smtClean="0"/>
            <a:t>The European </a:t>
          </a:r>
          <a:r>
            <a:rPr lang="en-GB" dirty="0"/>
            <a:t>Commission issues Monitoring Reports on Romania and Bulgaria</a:t>
          </a:r>
        </a:p>
      </dgm:t>
    </dgm:pt>
    <dgm:pt modelId="{FA03D177-B1DB-4A7D-95F9-5C1D82364164}" type="parTrans" cxnId="{5C4CD117-3170-4FE9-9B3A-6CEB899BC14A}">
      <dgm:prSet/>
      <dgm:spPr/>
      <dgm:t>
        <a:bodyPr/>
        <a:lstStyle/>
        <a:p>
          <a:endParaRPr lang="en-GB"/>
        </a:p>
      </dgm:t>
    </dgm:pt>
    <dgm:pt modelId="{E7F284D8-740B-4964-8527-4CA155C00B08}" type="sibTrans" cxnId="{5C4CD117-3170-4FE9-9B3A-6CEB899BC14A}">
      <dgm:prSet/>
      <dgm:spPr/>
      <dgm:t>
        <a:bodyPr/>
        <a:lstStyle/>
        <a:p>
          <a:endParaRPr lang="en-GB"/>
        </a:p>
      </dgm:t>
    </dgm:pt>
    <dgm:pt modelId="{E577CF6D-9653-4294-B74B-92CB0E94FECE}">
      <dgm:prSet/>
      <dgm:spPr/>
      <dgm:t>
        <a:bodyPr/>
        <a:lstStyle/>
        <a:p>
          <a:r>
            <a:rPr lang="en-GB" dirty="0"/>
            <a:t>December 2006 </a:t>
          </a:r>
        </a:p>
      </dgm:t>
    </dgm:pt>
    <dgm:pt modelId="{4CA4AB55-5776-4EEA-A49C-3372690A5A5E}" type="parTrans" cxnId="{578E91A1-5557-4058-AED7-C7AD2D1F8054}">
      <dgm:prSet/>
      <dgm:spPr/>
      <dgm:t>
        <a:bodyPr/>
        <a:lstStyle/>
        <a:p>
          <a:endParaRPr lang="en-GB"/>
        </a:p>
      </dgm:t>
    </dgm:pt>
    <dgm:pt modelId="{23335ED1-49E9-4097-B7E7-CD7CCD33AB06}" type="sibTrans" cxnId="{578E91A1-5557-4058-AED7-C7AD2D1F8054}">
      <dgm:prSet/>
      <dgm:spPr/>
      <dgm:t>
        <a:bodyPr/>
        <a:lstStyle/>
        <a:p>
          <a:endParaRPr lang="en-GB"/>
        </a:p>
      </dgm:t>
    </dgm:pt>
    <dgm:pt modelId="{F279FA4E-250A-48CB-995B-94863CE274DE}">
      <dgm:prSet/>
      <dgm:spPr/>
      <dgm:t>
        <a:bodyPr/>
        <a:lstStyle/>
        <a:p>
          <a:pPr>
            <a:buNone/>
          </a:pPr>
          <a:r>
            <a:rPr lang="en-GB" dirty="0"/>
            <a:t>The European Council confirms the accession of Romania to the EU on 1st January 2007</a:t>
          </a:r>
        </a:p>
      </dgm:t>
    </dgm:pt>
    <dgm:pt modelId="{012EC865-CE5A-4FB9-99A4-B7FC8B8611EF}" type="parTrans" cxnId="{418DE245-74EA-4D46-8A44-B017EFC7A970}">
      <dgm:prSet/>
      <dgm:spPr/>
      <dgm:t>
        <a:bodyPr/>
        <a:lstStyle/>
        <a:p>
          <a:endParaRPr lang="en-GB"/>
        </a:p>
      </dgm:t>
    </dgm:pt>
    <dgm:pt modelId="{9ECC7587-481A-4B7E-B4CD-9405487AE2A9}" type="sibTrans" cxnId="{418DE245-74EA-4D46-8A44-B017EFC7A970}">
      <dgm:prSet/>
      <dgm:spPr/>
      <dgm:t>
        <a:bodyPr/>
        <a:lstStyle/>
        <a:p>
          <a:endParaRPr lang="en-GB"/>
        </a:p>
      </dgm:t>
    </dgm:pt>
    <dgm:pt modelId="{0760613D-36E0-45F4-A106-03DF9CA940F3}">
      <dgm:prSet/>
      <dgm:spPr/>
      <dgm:t>
        <a:bodyPr/>
        <a:lstStyle/>
        <a:p>
          <a:r>
            <a:rPr lang="en-GB" dirty="0"/>
            <a:t>2007</a:t>
          </a:r>
        </a:p>
      </dgm:t>
    </dgm:pt>
    <dgm:pt modelId="{7F1BB1DB-C8FB-445B-9DC7-8190DD2DA8BF}" type="parTrans" cxnId="{E2AAF7BA-E2E9-4D1D-B864-B047886CA228}">
      <dgm:prSet/>
      <dgm:spPr/>
      <dgm:t>
        <a:bodyPr/>
        <a:lstStyle/>
        <a:p>
          <a:endParaRPr lang="en-GB"/>
        </a:p>
      </dgm:t>
    </dgm:pt>
    <dgm:pt modelId="{F10F1F71-6723-41F2-9D2A-FB5804829513}" type="sibTrans" cxnId="{E2AAF7BA-E2E9-4D1D-B864-B047886CA228}">
      <dgm:prSet/>
      <dgm:spPr/>
      <dgm:t>
        <a:bodyPr/>
        <a:lstStyle/>
        <a:p>
          <a:endParaRPr lang="en-GB"/>
        </a:p>
      </dgm:t>
    </dgm:pt>
    <dgm:pt modelId="{B5A7882E-DD94-4E77-B3CA-E2D59426ACEF}">
      <dgm:prSet/>
      <dgm:spPr/>
      <dgm:t>
        <a:bodyPr/>
        <a:lstStyle/>
        <a:p>
          <a:pPr>
            <a:buNone/>
          </a:pPr>
          <a:r>
            <a:rPr lang="en-GB"/>
            <a:t>Romania becomes full-fledged Member of the European Union</a:t>
          </a:r>
          <a:endParaRPr lang="en-GB" dirty="0"/>
        </a:p>
      </dgm:t>
    </dgm:pt>
    <dgm:pt modelId="{8DD3301B-345B-4CA8-B2DF-996353C7EA1E}" type="parTrans" cxnId="{8B25B6B6-4FB8-4C17-A951-48614B985D8F}">
      <dgm:prSet/>
      <dgm:spPr/>
      <dgm:t>
        <a:bodyPr/>
        <a:lstStyle/>
        <a:p>
          <a:endParaRPr lang="en-GB"/>
        </a:p>
      </dgm:t>
    </dgm:pt>
    <dgm:pt modelId="{87366769-F153-42D7-B3CE-2C19F56A71D2}" type="sibTrans" cxnId="{8B25B6B6-4FB8-4C17-A951-48614B985D8F}">
      <dgm:prSet/>
      <dgm:spPr/>
      <dgm:t>
        <a:bodyPr/>
        <a:lstStyle/>
        <a:p>
          <a:endParaRPr lang="en-GB"/>
        </a:p>
      </dgm:t>
    </dgm:pt>
    <dgm:pt modelId="{35C7458B-42B0-4C81-AE12-AB49D25E78D8}" type="pres">
      <dgm:prSet presAssocID="{B360E1C4-A6FB-45E3-B35F-19B15AAF4C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5193CF-44CD-4B76-9B65-3289967BECA5}" type="pres">
      <dgm:prSet presAssocID="{EA329B57-E3AA-4B70-87D6-E3C0E3F986C2}" presName="composite" presStyleCnt="0"/>
      <dgm:spPr/>
    </dgm:pt>
    <dgm:pt modelId="{60AE45C6-5EA2-4D4E-A2C8-B7B44D38974C}" type="pres">
      <dgm:prSet presAssocID="{EA329B57-E3AA-4B70-87D6-E3C0E3F986C2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D516D-C9DD-463B-BF49-3E3353C4D216}" type="pres">
      <dgm:prSet presAssocID="{EA329B57-E3AA-4B70-87D6-E3C0E3F986C2}" presName="desTx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42572F-2792-4102-8C13-623D5380ECB9}" type="pres">
      <dgm:prSet presAssocID="{8F5BDD8F-BCA2-4835-9F54-2DB807B38350}" presName="space" presStyleCnt="0"/>
      <dgm:spPr/>
    </dgm:pt>
    <dgm:pt modelId="{3C83CC9E-C55E-4B49-8800-FF5121310374}" type="pres">
      <dgm:prSet presAssocID="{CF5081FF-427F-4577-8F00-E3731852D804}" presName="composite" presStyleCnt="0"/>
      <dgm:spPr/>
    </dgm:pt>
    <dgm:pt modelId="{3163A6C2-92BD-400F-9D40-A99BD1633200}" type="pres">
      <dgm:prSet presAssocID="{CF5081FF-427F-4577-8F00-E3731852D804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781B27-83A8-41B6-BC30-7DC9A919C7F3}" type="pres">
      <dgm:prSet presAssocID="{CF5081FF-427F-4577-8F00-E3731852D804}" presName="desTx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A53345-FCAA-4B88-8F4F-D703008FC01A}" type="pres">
      <dgm:prSet presAssocID="{DEFA7330-03D6-4E3B-B13D-F9FAA724C2F7}" presName="space" presStyleCnt="0"/>
      <dgm:spPr/>
    </dgm:pt>
    <dgm:pt modelId="{11DBA87E-E8B8-4D2C-9BF7-8F3354D3D91D}" type="pres">
      <dgm:prSet presAssocID="{E577CF6D-9653-4294-B74B-92CB0E94FECE}" presName="composite" presStyleCnt="0"/>
      <dgm:spPr/>
    </dgm:pt>
    <dgm:pt modelId="{0EAB3AD3-2B0D-44F6-A906-A842C24658D2}" type="pres">
      <dgm:prSet presAssocID="{E577CF6D-9653-4294-B74B-92CB0E94FECE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843395-D108-4FE1-AB6B-EF110FFAB427}" type="pres">
      <dgm:prSet presAssocID="{E577CF6D-9653-4294-B74B-92CB0E94FECE}" presName="desTx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9B4F2E-7650-44E6-A897-40A66C312D7F}" type="pres">
      <dgm:prSet presAssocID="{23335ED1-49E9-4097-B7E7-CD7CCD33AB06}" presName="space" presStyleCnt="0"/>
      <dgm:spPr/>
    </dgm:pt>
    <dgm:pt modelId="{F3AE1639-D1C7-469C-B272-EBF7D4EEAE89}" type="pres">
      <dgm:prSet presAssocID="{0760613D-36E0-45F4-A106-03DF9CA940F3}" presName="composite" presStyleCnt="0"/>
      <dgm:spPr/>
    </dgm:pt>
    <dgm:pt modelId="{BF099F49-1397-4853-A5E8-CCC7139B60F2}" type="pres">
      <dgm:prSet presAssocID="{0760613D-36E0-45F4-A106-03DF9CA940F3}" presName="par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458A6-C1EA-4A48-ACD1-6ECA2DAE4FF1}" type="pres">
      <dgm:prSet presAssocID="{0760613D-36E0-45F4-A106-03DF9CA940F3}" presName="desTx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AF5804-64B7-4F36-AD6F-A8FCFD415733}" type="presOf" srcId="{D79056CD-3FA3-44F6-A185-8B18AF7451A5}" destId="{BD781B27-83A8-41B6-BC30-7DC9A919C7F3}" srcOrd="0" destOrd="0" presId="urn:microsoft.com/office/officeart/2005/8/layout/chevron1"/>
    <dgm:cxn modelId="{578E91A1-5557-4058-AED7-C7AD2D1F8054}" srcId="{B360E1C4-A6FB-45E3-B35F-19B15AAF4C08}" destId="{E577CF6D-9653-4294-B74B-92CB0E94FECE}" srcOrd="2" destOrd="0" parTransId="{4CA4AB55-5776-4EEA-A49C-3372690A5A5E}" sibTransId="{23335ED1-49E9-4097-B7E7-CD7CCD33AB06}"/>
    <dgm:cxn modelId="{D276448E-B65B-4D52-B9ED-598974A22252}" srcId="{EA329B57-E3AA-4B70-87D6-E3C0E3F986C2}" destId="{A0D6E4D8-005C-4900-93E2-69C5C3B24B35}" srcOrd="0" destOrd="0" parTransId="{1BE26BA2-7DD5-494C-80F1-650F8B40B70D}" sibTransId="{0D49D8D8-2756-4346-84E0-DA5B6E8D1DE0}"/>
    <dgm:cxn modelId="{418DE245-74EA-4D46-8A44-B017EFC7A970}" srcId="{E577CF6D-9653-4294-B74B-92CB0E94FECE}" destId="{F279FA4E-250A-48CB-995B-94863CE274DE}" srcOrd="0" destOrd="0" parTransId="{012EC865-CE5A-4FB9-99A4-B7FC8B8611EF}" sibTransId="{9ECC7587-481A-4B7E-B4CD-9405487AE2A9}"/>
    <dgm:cxn modelId="{0CAC38D9-C161-4993-9B5C-49A4437CA1E5}" type="presOf" srcId="{EA329B57-E3AA-4B70-87D6-E3C0E3F986C2}" destId="{60AE45C6-5EA2-4D4E-A2C8-B7B44D38974C}" srcOrd="0" destOrd="0" presId="urn:microsoft.com/office/officeart/2005/8/layout/chevron1"/>
    <dgm:cxn modelId="{0B65C4D7-78BA-4288-BF9C-E30A2445771A}" type="presOf" srcId="{CF5081FF-427F-4577-8F00-E3731852D804}" destId="{3163A6C2-92BD-400F-9D40-A99BD1633200}" srcOrd="0" destOrd="0" presId="urn:microsoft.com/office/officeart/2005/8/layout/chevron1"/>
    <dgm:cxn modelId="{8B25B6B6-4FB8-4C17-A951-48614B985D8F}" srcId="{0760613D-36E0-45F4-A106-03DF9CA940F3}" destId="{B5A7882E-DD94-4E77-B3CA-E2D59426ACEF}" srcOrd="0" destOrd="0" parTransId="{8DD3301B-345B-4CA8-B2DF-996353C7EA1E}" sibTransId="{87366769-F153-42D7-B3CE-2C19F56A71D2}"/>
    <dgm:cxn modelId="{2330C4C3-DCAA-4913-AD54-8F5476B574B5}" srcId="{B360E1C4-A6FB-45E3-B35F-19B15AAF4C08}" destId="{EA329B57-E3AA-4B70-87D6-E3C0E3F986C2}" srcOrd="0" destOrd="0" parTransId="{D8539D8D-37C8-422E-83D0-8064D71E5075}" sibTransId="{8F5BDD8F-BCA2-4835-9F54-2DB807B38350}"/>
    <dgm:cxn modelId="{96F786EE-4C5A-4771-BB49-3ECC3E2606E9}" type="presOf" srcId="{A0D6E4D8-005C-4900-93E2-69C5C3B24B35}" destId="{073D516D-C9DD-463B-BF49-3E3353C4D216}" srcOrd="0" destOrd="0" presId="urn:microsoft.com/office/officeart/2005/8/layout/chevron1"/>
    <dgm:cxn modelId="{E2AAF7BA-E2E9-4D1D-B864-B047886CA228}" srcId="{B360E1C4-A6FB-45E3-B35F-19B15AAF4C08}" destId="{0760613D-36E0-45F4-A106-03DF9CA940F3}" srcOrd="3" destOrd="0" parTransId="{7F1BB1DB-C8FB-445B-9DC7-8190DD2DA8BF}" sibTransId="{F10F1F71-6723-41F2-9D2A-FB5804829513}"/>
    <dgm:cxn modelId="{B8F1CD80-F79F-423D-86E8-36DCB06C3F6A}" type="presOf" srcId="{0760613D-36E0-45F4-A106-03DF9CA940F3}" destId="{BF099F49-1397-4853-A5E8-CCC7139B60F2}" srcOrd="0" destOrd="0" presId="urn:microsoft.com/office/officeart/2005/8/layout/chevron1"/>
    <dgm:cxn modelId="{048759D6-F25F-4665-8B40-5930D680211B}" type="presOf" srcId="{F279FA4E-250A-48CB-995B-94863CE274DE}" destId="{A9843395-D108-4FE1-AB6B-EF110FFAB427}" srcOrd="0" destOrd="0" presId="urn:microsoft.com/office/officeart/2005/8/layout/chevron1"/>
    <dgm:cxn modelId="{EAD53ADD-3A41-41C6-8E47-2402EAB64A9A}" type="presOf" srcId="{E577CF6D-9653-4294-B74B-92CB0E94FECE}" destId="{0EAB3AD3-2B0D-44F6-A906-A842C24658D2}" srcOrd="0" destOrd="0" presId="urn:microsoft.com/office/officeart/2005/8/layout/chevron1"/>
    <dgm:cxn modelId="{987DE480-CB34-4D2F-8D29-46A6B08166FD}" type="presOf" srcId="{B5A7882E-DD94-4E77-B3CA-E2D59426ACEF}" destId="{10F458A6-C1EA-4A48-ACD1-6ECA2DAE4FF1}" srcOrd="0" destOrd="0" presId="urn:microsoft.com/office/officeart/2005/8/layout/chevron1"/>
    <dgm:cxn modelId="{5C4CD117-3170-4FE9-9B3A-6CEB899BC14A}" srcId="{CF5081FF-427F-4577-8F00-E3731852D804}" destId="{D79056CD-3FA3-44F6-A185-8B18AF7451A5}" srcOrd="0" destOrd="0" parTransId="{FA03D177-B1DB-4A7D-95F9-5C1D82364164}" sibTransId="{E7F284D8-740B-4964-8527-4CA155C00B08}"/>
    <dgm:cxn modelId="{BCD181C1-355C-43C6-88B6-0D8170AB4993}" srcId="{B360E1C4-A6FB-45E3-B35F-19B15AAF4C08}" destId="{CF5081FF-427F-4577-8F00-E3731852D804}" srcOrd="1" destOrd="0" parTransId="{5AFB9F5B-4691-402F-8482-AF0873A46144}" sibTransId="{DEFA7330-03D6-4E3B-B13D-F9FAA724C2F7}"/>
    <dgm:cxn modelId="{3D151AC4-6AB7-47E9-AE2A-BFB9F31A8FB6}" type="presOf" srcId="{B360E1C4-A6FB-45E3-B35F-19B15AAF4C08}" destId="{35C7458B-42B0-4C81-AE12-AB49D25E78D8}" srcOrd="0" destOrd="0" presId="urn:microsoft.com/office/officeart/2005/8/layout/chevron1"/>
    <dgm:cxn modelId="{25056DD3-7394-4395-8474-3EF1229DF874}" type="presParOf" srcId="{35C7458B-42B0-4C81-AE12-AB49D25E78D8}" destId="{585193CF-44CD-4B76-9B65-3289967BECA5}" srcOrd="0" destOrd="0" presId="urn:microsoft.com/office/officeart/2005/8/layout/chevron1"/>
    <dgm:cxn modelId="{C0D139FF-816F-4199-BCA3-6034C4ED13D4}" type="presParOf" srcId="{585193CF-44CD-4B76-9B65-3289967BECA5}" destId="{60AE45C6-5EA2-4D4E-A2C8-B7B44D38974C}" srcOrd="0" destOrd="0" presId="urn:microsoft.com/office/officeart/2005/8/layout/chevron1"/>
    <dgm:cxn modelId="{9E603501-C8AE-43A5-BC9E-6CA3EF8400D2}" type="presParOf" srcId="{585193CF-44CD-4B76-9B65-3289967BECA5}" destId="{073D516D-C9DD-463B-BF49-3E3353C4D216}" srcOrd="1" destOrd="0" presId="urn:microsoft.com/office/officeart/2005/8/layout/chevron1"/>
    <dgm:cxn modelId="{E42A0917-019C-4BD1-ACE2-2F9C74CAAD63}" type="presParOf" srcId="{35C7458B-42B0-4C81-AE12-AB49D25E78D8}" destId="{6442572F-2792-4102-8C13-623D5380ECB9}" srcOrd="1" destOrd="0" presId="urn:microsoft.com/office/officeart/2005/8/layout/chevron1"/>
    <dgm:cxn modelId="{A60C668A-1880-428B-8C91-08345647ACF2}" type="presParOf" srcId="{35C7458B-42B0-4C81-AE12-AB49D25E78D8}" destId="{3C83CC9E-C55E-4B49-8800-FF5121310374}" srcOrd="2" destOrd="0" presId="urn:microsoft.com/office/officeart/2005/8/layout/chevron1"/>
    <dgm:cxn modelId="{5D939C4F-975F-40D0-8225-36372228C996}" type="presParOf" srcId="{3C83CC9E-C55E-4B49-8800-FF5121310374}" destId="{3163A6C2-92BD-400F-9D40-A99BD1633200}" srcOrd="0" destOrd="0" presId="urn:microsoft.com/office/officeart/2005/8/layout/chevron1"/>
    <dgm:cxn modelId="{CE636B9A-5380-430C-A9FF-CDBE3876A9EA}" type="presParOf" srcId="{3C83CC9E-C55E-4B49-8800-FF5121310374}" destId="{BD781B27-83A8-41B6-BC30-7DC9A919C7F3}" srcOrd="1" destOrd="0" presId="urn:microsoft.com/office/officeart/2005/8/layout/chevron1"/>
    <dgm:cxn modelId="{FFE1617F-8268-4610-8F0A-9D8D8976A3F4}" type="presParOf" srcId="{35C7458B-42B0-4C81-AE12-AB49D25E78D8}" destId="{6DA53345-FCAA-4B88-8F4F-D703008FC01A}" srcOrd="3" destOrd="0" presId="urn:microsoft.com/office/officeart/2005/8/layout/chevron1"/>
    <dgm:cxn modelId="{2710E17D-0149-4C32-8B50-B28688DC5018}" type="presParOf" srcId="{35C7458B-42B0-4C81-AE12-AB49D25E78D8}" destId="{11DBA87E-E8B8-4D2C-9BF7-8F3354D3D91D}" srcOrd="4" destOrd="0" presId="urn:microsoft.com/office/officeart/2005/8/layout/chevron1"/>
    <dgm:cxn modelId="{E34D9FAB-510B-489F-B413-640FE2796BA3}" type="presParOf" srcId="{11DBA87E-E8B8-4D2C-9BF7-8F3354D3D91D}" destId="{0EAB3AD3-2B0D-44F6-A906-A842C24658D2}" srcOrd="0" destOrd="0" presId="urn:microsoft.com/office/officeart/2005/8/layout/chevron1"/>
    <dgm:cxn modelId="{D0BE4961-4718-44F4-8405-A28FE9C527B5}" type="presParOf" srcId="{11DBA87E-E8B8-4D2C-9BF7-8F3354D3D91D}" destId="{A9843395-D108-4FE1-AB6B-EF110FFAB427}" srcOrd="1" destOrd="0" presId="urn:microsoft.com/office/officeart/2005/8/layout/chevron1"/>
    <dgm:cxn modelId="{ED6576EA-5A79-4AD7-AC09-F98D8E962749}" type="presParOf" srcId="{35C7458B-42B0-4C81-AE12-AB49D25E78D8}" destId="{E69B4F2E-7650-44E6-A897-40A66C312D7F}" srcOrd="5" destOrd="0" presId="urn:microsoft.com/office/officeart/2005/8/layout/chevron1"/>
    <dgm:cxn modelId="{8E2CEC5D-4D76-4F0F-A7CF-37A623DF45DA}" type="presParOf" srcId="{35C7458B-42B0-4C81-AE12-AB49D25E78D8}" destId="{F3AE1639-D1C7-469C-B272-EBF7D4EEAE89}" srcOrd="6" destOrd="0" presId="urn:microsoft.com/office/officeart/2005/8/layout/chevron1"/>
    <dgm:cxn modelId="{CE75E138-3A45-44E4-979F-2EF5EA6DE11B}" type="presParOf" srcId="{F3AE1639-D1C7-469C-B272-EBF7D4EEAE89}" destId="{BF099F49-1397-4853-A5E8-CCC7139B60F2}" srcOrd="0" destOrd="0" presId="urn:microsoft.com/office/officeart/2005/8/layout/chevron1"/>
    <dgm:cxn modelId="{251341EE-F65C-47A9-AB4C-9B9E689C4464}" type="presParOf" srcId="{F3AE1639-D1C7-469C-B272-EBF7D4EEAE89}" destId="{10F458A6-C1EA-4A48-ACD1-6ECA2DAE4FF1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728590-042D-4ECE-9B6D-B66F4B18D550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56E16B09-3C15-4750-8B7B-6E7FF43D76FD}">
      <dgm:prSet phldrT="[Text]" custT="1"/>
      <dgm:spPr/>
      <dgm:t>
        <a:bodyPr/>
        <a:lstStyle/>
        <a:p>
          <a:r>
            <a:rPr lang="en-GB" sz="1600" dirty="0"/>
            <a:t>June 1994 Common Bilateral Declaration  between NIS-RO and Eurostat</a:t>
          </a:r>
        </a:p>
      </dgm:t>
    </dgm:pt>
    <dgm:pt modelId="{24713D71-43BE-4ACE-AF83-66550D9678EE}" type="parTrans" cxnId="{21AEA737-D931-4185-BC24-A7ECF8496EC7}">
      <dgm:prSet/>
      <dgm:spPr/>
      <dgm:t>
        <a:bodyPr/>
        <a:lstStyle/>
        <a:p>
          <a:endParaRPr lang="en-GB" sz="1600"/>
        </a:p>
      </dgm:t>
    </dgm:pt>
    <dgm:pt modelId="{0CEA488F-397C-4A0E-BF49-6E811BFFACD8}" type="sibTrans" cxnId="{21AEA737-D931-4185-BC24-A7ECF8496EC7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n-GB" sz="1600"/>
        </a:p>
      </dgm:t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DD95F421-5500-4B7C-8A11-6144E7EDEBB8}">
      <dgm:prSet phldrT="[Text]" custT="1"/>
      <dgm:spPr/>
      <dgm:t>
        <a:bodyPr/>
        <a:lstStyle/>
        <a:p>
          <a:r>
            <a:rPr lang="en-GB" sz="1600" dirty="0"/>
            <a:t>Know-how transfer (e.g. 1985 Material Production System&gt;&gt;&gt; National Accounts System)</a:t>
          </a:r>
        </a:p>
      </dgm:t>
    </dgm:pt>
    <dgm:pt modelId="{5D18AD6D-F28D-449F-A297-3478BBBBF84C}" type="parTrans" cxnId="{390BA518-20C9-42AD-8054-8E49750E04F0}">
      <dgm:prSet/>
      <dgm:spPr/>
      <dgm:t>
        <a:bodyPr/>
        <a:lstStyle/>
        <a:p>
          <a:endParaRPr lang="en-GB" sz="1600"/>
        </a:p>
      </dgm:t>
    </dgm:pt>
    <dgm:pt modelId="{091F5CF9-305D-470E-B41B-6F2A525AE77D}" type="sibTrans" cxnId="{390BA518-20C9-42AD-8054-8E49750E04F0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n-GB" sz="1600"/>
        </a:p>
      </dgm:t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7DE2EE8E-2846-40F0-B6BC-44C64807CCC0}">
      <dgm:prSet phldrT="[Text]" custT="1"/>
      <dgm:spPr/>
      <dgm:t>
        <a:bodyPr/>
        <a:lstStyle/>
        <a:p>
          <a:r>
            <a:rPr lang="en-GB" sz="1600" dirty="0"/>
            <a:t>Jan 1994 Common Declaration between statistical offices of transition countries and Eurostat</a:t>
          </a:r>
        </a:p>
      </dgm:t>
    </dgm:pt>
    <dgm:pt modelId="{8B5CC555-C49A-469E-BD79-E91B30FC772E}" type="parTrans" cxnId="{4BF782A4-A0B1-4650-9F6D-D0343335CE59}">
      <dgm:prSet/>
      <dgm:spPr/>
      <dgm:t>
        <a:bodyPr/>
        <a:lstStyle/>
        <a:p>
          <a:endParaRPr lang="en-GB" sz="1600"/>
        </a:p>
      </dgm:t>
    </dgm:pt>
    <dgm:pt modelId="{028BA465-55CB-469C-9A41-3DD4C0789815}" type="sibTrans" cxnId="{4BF782A4-A0B1-4650-9F6D-D0343335CE59}">
      <dgm:prSet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n-GB" sz="1600"/>
        </a:p>
      </dgm:t>
      <dgm:extLst>
        <a:ext uri="{E40237B7-FDA0-4F09-8148-C483321AD2D9}">
          <dgm14:cNvPr xmlns:dgm14="http://schemas.microsoft.com/office/drawing/2010/diagram" id="0" name="" descr="Contract RTL"/>
        </a:ext>
      </dgm:extLst>
    </dgm:pt>
    <dgm:pt modelId="{F6815E35-E757-4106-B1FA-35D90DED3116}" type="pres">
      <dgm:prSet presAssocID="{02728590-042D-4ECE-9B6D-B66F4B18D550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n-US"/>
        </a:p>
      </dgm:t>
    </dgm:pt>
    <dgm:pt modelId="{A9D7FFCD-C0B6-4991-8016-86F6C271DDA5}" type="pres">
      <dgm:prSet presAssocID="{56E16B09-3C15-4750-8B7B-6E7FF43D76FD}" presName="text1" presStyleCnt="0"/>
      <dgm:spPr/>
    </dgm:pt>
    <dgm:pt modelId="{CD2EAA61-CB3E-4A46-8FEB-461105E0E58A}" type="pres">
      <dgm:prSet presAssocID="{56E16B09-3C15-4750-8B7B-6E7FF43D76FD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0DC87E-A8C8-47FE-86A8-9A6CB35B01E0}" type="pres">
      <dgm:prSet presAssocID="{56E16B09-3C15-4750-8B7B-6E7FF43D76FD}" presName="textaccent1" presStyleCnt="0"/>
      <dgm:spPr/>
    </dgm:pt>
    <dgm:pt modelId="{0921950E-456B-4D83-9984-070B8FFBEE92}" type="pres">
      <dgm:prSet presAssocID="{56E16B09-3C15-4750-8B7B-6E7FF43D76FD}" presName="accentRepeatNode" presStyleLbl="solidAlignAcc1" presStyleIdx="0" presStyleCnt="6"/>
      <dgm:spPr/>
    </dgm:pt>
    <dgm:pt modelId="{7804DB5F-35BD-465A-96B6-A6AE6F634C21}" type="pres">
      <dgm:prSet presAssocID="{0CEA488F-397C-4A0E-BF49-6E811BFFACD8}" presName="image1" presStyleCnt="0"/>
      <dgm:spPr/>
    </dgm:pt>
    <dgm:pt modelId="{2DECA2F4-4284-49FB-85E7-736575043FA4}" type="pres">
      <dgm:prSet presAssocID="{0CEA488F-397C-4A0E-BF49-6E811BFFACD8}" presName="imageRepeatNode" presStyleLbl="alignAcc1" presStyleIdx="0" presStyleCnt="3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n-US"/>
        </a:p>
      </dgm:t>
    </dgm:pt>
    <dgm:pt modelId="{307A0555-AA8D-4E8A-8404-6D6466C98F03}" type="pres">
      <dgm:prSet presAssocID="{0CEA488F-397C-4A0E-BF49-6E811BFFACD8}" presName="imageaccent1" presStyleCnt="0"/>
      <dgm:spPr/>
    </dgm:pt>
    <dgm:pt modelId="{C9CD5A2A-873E-4141-9791-7DC0302B7B8F}" type="pres">
      <dgm:prSet presAssocID="{0CEA488F-397C-4A0E-BF49-6E811BFFACD8}" presName="accentRepeatNode" presStyleLbl="solidAlignAcc1" presStyleIdx="1" presStyleCnt="6"/>
      <dgm:spPr/>
    </dgm:pt>
    <dgm:pt modelId="{866CF082-52AA-4527-BE7E-DF418A3BA504}" type="pres">
      <dgm:prSet presAssocID="{DD95F421-5500-4B7C-8A11-6144E7EDEBB8}" presName="text2" presStyleCnt="0"/>
      <dgm:spPr/>
    </dgm:pt>
    <dgm:pt modelId="{B86FBFAB-522E-4395-A3C1-125E5E31A6C0}" type="pres">
      <dgm:prSet presAssocID="{DD95F421-5500-4B7C-8A11-6144E7EDEBB8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D6F7A-9C03-4687-8701-69773419DA4A}" type="pres">
      <dgm:prSet presAssocID="{DD95F421-5500-4B7C-8A11-6144E7EDEBB8}" presName="textaccent2" presStyleCnt="0"/>
      <dgm:spPr/>
    </dgm:pt>
    <dgm:pt modelId="{0036AA52-C2BA-43CF-B3FD-AE8AC8F44176}" type="pres">
      <dgm:prSet presAssocID="{DD95F421-5500-4B7C-8A11-6144E7EDEBB8}" presName="accentRepeatNode" presStyleLbl="solidAlignAcc1" presStyleIdx="2" presStyleCnt="6"/>
      <dgm:spPr/>
    </dgm:pt>
    <dgm:pt modelId="{026A44C0-C9EF-48A4-ACC0-40ACE97E24CA}" type="pres">
      <dgm:prSet presAssocID="{091F5CF9-305D-470E-B41B-6F2A525AE77D}" presName="image2" presStyleCnt="0"/>
      <dgm:spPr/>
    </dgm:pt>
    <dgm:pt modelId="{477E053D-711C-4589-B341-40BCFAED3FB1}" type="pres">
      <dgm:prSet presAssocID="{091F5CF9-305D-470E-B41B-6F2A525AE77D}" presName="imageRepeatNode" presStyleLbl="alignAcc1" presStyleIdx="1" presStyleCnt="3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n-US"/>
        </a:p>
      </dgm:t>
    </dgm:pt>
    <dgm:pt modelId="{1A722228-2010-457C-BB47-B6CA98500502}" type="pres">
      <dgm:prSet presAssocID="{091F5CF9-305D-470E-B41B-6F2A525AE77D}" presName="imageaccent2" presStyleCnt="0"/>
      <dgm:spPr/>
    </dgm:pt>
    <dgm:pt modelId="{510B4026-3D29-4C4B-ABE6-53E427630F11}" type="pres">
      <dgm:prSet presAssocID="{091F5CF9-305D-470E-B41B-6F2A525AE77D}" presName="accentRepeatNode" presStyleLbl="solidAlignAcc1" presStyleIdx="3" presStyleCnt="6"/>
      <dgm:spPr/>
    </dgm:pt>
    <dgm:pt modelId="{39F67C8A-C95C-457B-8C73-6A022D24D5F6}" type="pres">
      <dgm:prSet presAssocID="{7DE2EE8E-2846-40F0-B6BC-44C64807CCC0}" presName="text3" presStyleCnt="0"/>
      <dgm:spPr/>
    </dgm:pt>
    <dgm:pt modelId="{7B9F6986-29CB-41EE-BC9C-339F48A17971}" type="pres">
      <dgm:prSet presAssocID="{7DE2EE8E-2846-40F0-B6BC-44C64807CCC0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CACF0-AD93-4C33-A082-514719B5CCB6}" type="pres">
      <dgm:prSet presAssocID="{7DE2EE8E-2846-40F0-B6BC-44C64807CCC0}" presName="textaccent3" presStyleCnt="0"/>
      <dgm:spPr/>
    </dgm:pt>
    <dgm:pt modelId="{30FF9101-E962-4814-8518-81C2541CFF9E}" type="pres">
      <dgm:prSet presAssocID="{7DE2EE8E-2846-40F0-B6BC-44C64807CCC0}" presName="accentRepeatNode" presStyleLbl="solidAlignAcc1" presStyleIdx="4" presStyleCnt="6"/>
      <dgm:spPr/>
    </dgm:pt>
    <dgm:pt modelId="{2E7C87C6-BE67-42E3-85AC-CAECEA821E25}" type="pres">
      <dgm:prSet presAssocID="{028BA465-55CB-469C-9A41-3DD4C0789815}" presName="image3" presStyleCnt="0"/>
      <dgm:spPr/>
    </dgm:pt>
    <dgm:pt modelId="{E1B0EF34-ED0F-44FD-9D9F-F777C4FE7FF0}" type="pres">
      <dgm:prSet presAssocID="{028BA465-55CB-469C-9A41-3DD4C0789815}" presName="imageRepeatNode" presStyleLbl="alignAcc1" presStyleIdx="2" presStyleCnt="3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n-US"/>
        </a:p>
      </dgm:t>
    </dgm:pt>
    <dgm:pt modelId="{B030DE0E-3396-439F-8529-219AEC227D4A}" type="pres">
      <dgm:prSet presAssocID="{028BA465-55CB-469C-9A41-3DD4C0789815}" presName="imageaccent3" presStyleCnt="0"/>
      <dgm:spPr/>
    </dgm:pt>
    <dgm:pt modelId="{A1854972-E911-495D-B17F-FE6AA84E16F0}" type="pres">
      <dgm:prSet presAssocID="{028BA465-55CB-469C-9A41-3DD4C0789815}" presName="accentRepeatNode" presStyleLbl="solidAlignAcc1" presStyleIdx="5" presStyleCnt="6"/>
      <dgm:spPr/>
    </dgm:pt>
  </dgm:ptLst>
  <dgm:cxnLst>
    <dgm:cxn modelId="{5F7BBA2D-51A1-4480-929D-32232319A64B}" type="presOf" srcId="{DD95F421-5500-4B7C-8A11-6144E7EDEBB8}" destId="{B86FBFAB-522E-4395-A3C1-125E5E31A6C0}" srcOrd="0" destOrd="0" presId="urn:microsoft.com/office/officeart/2008/layout/HexagonCluster"/>
    <dgm:cxn modelId="{89C35DD1-F81E-4376-A0D5-55D6B75C6490}" type="presOf" srcId="{7DE2EE8E-2846-40F0-B6BC-44C64807CCC0}" destId="{7B9F6986-29CB-41EE-BC9C-339F48A17971}" srcOrd="0" destOrd="0" presId="urn:microsoft.com/office/officeart/2008/layout/HexagonCluster"/>
    <dgm:cxn modelId="{D1E20767-95E3-4FE8-8FFF-99AEA523E013}" type="presOf" srcId="{091F5CF9-305D-470E-B41B-6F2A525AE77D}" destId="{477E053D-711C-4589-B341-40BCFAED3FB1}" srcOrd="0" destOrd="0" presId="urn:microsoft.com/office/officeart/2008/layout/HexagonCluster"/>
    <dgm:cxn modelId="{390BA518-20C9-42AD-8054-8E49750E04F0}" srcId="{02728590-042D-4ECE-9B6D-B66F4B18D550}" destId="{DD95F421-5500-4B7C-8A11-6144E7EDEBB8}" srcOrd="1" destOrd="0" parTransId="{5D18AD6D-F28D-449F-A297-3478BBBBF84C}" sibTransId="{091F5CF9-305D-470E-B41B-6F2A525AE77D}"/>
    <dgm:cxn modelId="{21AEA737-D931-4185-BC24-A7ECF8496EC7}" srcId="{02728590-042D-4ECE-9B6D-B66F4B18D550}" destId="{56E16B09-3C15-4750-8B7B-6E7FF43D76FD}" srcOrd="0" destOrd="0" parTransId="{24713D71-43BE-4ACE-AF83-66550D9678EE}" sibTransId="{0CEA488F-397C-4A0E-BF49-6E811BFFACD8}"/>
    <dgm:cxn modelId="{4DD96BF9-90AA-4C8F-AF78-516E74B3C1F0}" type="presOf" srcId="{56E16B09-3C15-4750-8B7B-6E7FF43D76FD}" destId="{CD2EAA61-CB3E-4A46-8FEB-461105E0E58A}" srcOrd="0" destOrd="0" presId="urn:microsoft.com/office/officeart/2008/layout/HexagonCluster"/>
    <dgm:cxn modelId="{CAD02C58-E714-4CC2-9142-B6A16CE1A650}" type="presOf" srcId="{02728590-042D-4ECE-9B6D-B66F4B18D550}" destId="{F6815E35-E757-4106-B1FA-35D90DED3116}" srcOrd="0" destOrd="0" presId="urn:microsoft.com/office/officeart/2008/layout/HexagonCluster"/>
    <dgm:cxn modelId="{4BF782A4-A0B1-4650-9F6D-D0343335CE59}" srcId="{02728590-042D-4ECE-9B6D-B66F4B18D550}" destId="{7DE2EE8E-2846-40F0-B6BC-44C64807CCC0}" srcOrd="2" destOrd="0" parTransId="{8B5CC555-C49A-469E-BD79-E91B30FC772E}" sibTransId="{028BA465-55CB-469C-9A41-3DD4C0789815}"/>
    <dgm:cxn modelId="{A30499FE-77A9-403F-8E4B-FFBDE2C031B4}" type="presOf" srcId="{028BA465-55CB-469C-9A41-3DD4C0789815}" destId="{E1B0EF34-ED0F-44FD-9D9F-F777C4FE7FF0}" srcOrd="0" destOrd="0" presId="urn:microsoft.com/office/officeart/2008/layout/HexagonCluster"/>
    <dgm:cxn modelId="{4D30ACCD-43F9-4375-8E05-460AADC907FF}" type="presOf" srcId="{0CEA488F-397C-4A0E-BF49-6E811BFFACD8}" destId="{2DECA2F4-4284-49FB-85E7-736575043FA4}" srcOrd="0" destOrd="0" presId="urn:microsoft.com/office/officeart/2008/layout/HexagonCluster"/>
    <dgm:cxn modelId="{3A2A8894-4501-4A3F-BAD1-62CA77F3FFB6}" type="presParOf" srcId="{F6815E35-E757-4106-B1FA-35D90DED3116}" destId="{A9D7FFCD-C0B6-4991-8016-86F6C271DDA5}" srcOrd="0" destOrd="0" presId="urn:microsoft.com/office/officeart/2008/layout/HexagonCluster"/>
    <dgm:cxn modelId="{C7632A80-683B-4D4C-B1C9-4AA7CF2E9009}" type="presParOf" srcId="{A9D7FFCD-C0B6-4991-8016-86F6C271DDA5}" destId="{CD2EAA61-CB3E-4A46-8FEB-461105E0E58A}" srcOrd="0" destOrd="0" presId="urn:microsoft.com/office/officeart/2008/layout/HexagonCluster"/>
    <dgm:cxn modelId="{F670F332-F51F-4975-B122-2B4379F7BE9A}" type="presParOf" srcId="{F6815E35-E757-4106-B1FA-35D90DED3116}" destId="{CB0DC87E-A8C8-47FE-86A8-9A6CB35B01E0}" srcOrd="1" destOrd="0" presId="urn:microsoft.com/office/officeart/2008/layout/HexagonCluster"/>
    <dgm:cxn modelId="{A9497EDD-E4EF-4EC8-AC8C-D080AA368D18}" type="presParOf" srcId="{CB0DC87E-A8C8-47FE-86A8-9A6CB35B01E0}" destId="{0921950E-456B-4D83-9984-070B8FFBEE92}" srcOrd="0" destOrd="0" presId="urn:microsoft.com/office/officeart/2008/layout/HexagonCluster"/>
    <dgm:cxn modelId="{7612BF2F-2063-440E-8DBA-17E2783BE966}" type="presParOf" srcId="{F6815E35-E757-4106-B1FA-35D90DED3116}" destId="{7804DB5F-35BD-465A-96B6-A6AE6F634C21}" srcOrd="2" destOrd="0" presId="urn:microsoft.com/office/officeart/2008/layout/HexagonCluster"/>
    <dgm:cxn modelId="{2FE732B2-70DD-4AE6-A6E5-6EED148780F0}" type="presParOf" srcId="{7804DB5F-35BD-465A-96B6-A6AE6F634C21}" destId="{2DECA2F4-4284-49FB-85E7-736575043FA4}" srcOrd="0" destOrd="0" presId="urn:microsoft.com/office/officeart/2008/layout/HexagonCluster"/>
    <dgm:cxn modelId="{A75B3FFF-4C68-4065-940E-61718D1BF05A}" type="presParOf" srcId="{F6815E35-E757-4106-B1FA-35D90DED3116}" destId="{307A0555-AA8D-4E8A-8404-6D6466C98F03}" srcOrd="3" destOrd="0" presId="urn:microsoft.com/office/officeart/2008/layout/HexagonCluster"/>
    <dgm:cxn modelId="{EA150E7C-5D98-4C55-9ACE-24ADFB7F279B}" type="presParOf" srcId="{307A0555-AA8D-4E8A-8404-6D6466C98F03}" destId="{C9CD5A2A-873E-4141-9791-7DC0302B7B8F}" srcOrd="0" destOrd="0" presId="urn:microsoft.com/office/officeart/2008/layout/HexagonCluster"/>
    <dgm:cxn modelId="{F6B2B43E-0742-4AA1-895D-A50A2AEC49C7}" type="presParOf" srcId="{F6815E35-E757-4106-B1FA-35D90DED3116}" destId="{866CF082-52AA-4527-BE7E-DF418A3BA504}" srcOrd="4" destOrd="0" presId="urn:microsoft.com/office/officeart/2008/layout/HexagonCluster"/>
    <dgm:cxn modelId="{94FF0C73-01D3-4527-B090-C6F701120AA9}" type="presParOf" srcId="{866CF082-52AA-4527-BE7E-DF418A3BA504}" destId="{B86FBFAB-522E-4395-A3C1-125E5E31A6C0}" srcOrd="0" destOrd="0" presId="urn:microsoft.com/office/officeart/2008/layout/HexagonCluster"/>
    <dgm:cxn modelId="{DE4C1A1C-3FE8-4FB9-A068-691DD210EC04}" type="presParOf" srcId="{F6815E35-E757-4106-B1FA-35D90DED3116}" destId="{7FCD6F7A-9C03-4687-8701-69773419DA4A}" srcOrd="5" destOrd="0" presId="urn:microsoft.com/office/officeart/2008/layout/HexagonCluster"/>
    <dgm:cxn modelId="{ECE33532-0E0B-408F-90AA-6C9FB4883C49}" type="presParOf" srcId="{7FCD6F7A-9C03-4687-8701-69773419DA4A}" destId="{0036AA52-C2BA-43CF-B3FD-AE8AC8F44176}" srcOrd="0" destOrd="0" presId="urn:microsoft.com/office/officeart/2008/layout/HexagonCluster"/>
    <dgm:cxn modelId="{EF39165E-B080-4875-BFB9-E9F9C98B0990}" type="presParOf" srcId="{F6815E35-E757-4106-B1FA-35D90DED3116}" destId="{026A44C0-C9EF-48A4-ACC0-40ACE97E24CA}" srcOrd="6" destOrd="0" presId="urn:microsoft.com/office/officeart/2008/layout/HexagonCluster"/>
    <dgm:cxn modelId="{D4A0478C-987E-4AC6-9587-118FF78FF46C}" type="presParOf" srcId="{026A44C0-C9EF-48A4-ACC0-40ACE97E24CA}" destId="{477E053D-711C-4589-B341-40BCFAED3FB1}" srcOrd="0" destOrd="0" presId="urn:microsoft.com/office/officeart/2008/layout/HexagonCluster"/>
    <dgm:cxn modelId="{E78371C6-364A-4A88-99CE-F6FADEC2316E}" type="presParOf" srcId="{F6815E35-E757-4106-B1FA-35D90DED3116}" destId="{1A722228-2010-457C-BB47-B6CA98500502}" srcOrd="7" destOrd="0" presId="urn:microsoft.com/office/officeart/2008/layout/HexagonCluster"/>
    <dgm:cxn modelId="{E95F6CD6-FB22-4F4A-A6E9-DED2A6A4D03D}" type="presParOf" srcId="{1A722228-2010-457C-BB47-B6CA98500502}" destId="{510B4026-3D29-4C4B-ABE6-53E427630F11}" srcOrd="0" destOrd="0" presId="urn:microsoft.com/office/officeart/2008/layout/HexagonCluster"/>
    <dgm:cxn modelId="{DEC6C66E-D9F5-4142-B350-4F708F13B4B0}" type="presParOf" srcId="{F6815E35-E757-4106-B1FA-35D90DED3116}" destId="{39F67C8A-C95C-457B-8C73-6A022D24D5F6}" srcOrd="8" destOrd="0" presId="urn:microsoft.com/office/officeart/2008/layout/HexagonCluster"/>
    <dgm:cxn modelId="{415C33FC-191B-41AF-BEC5-95581EDD666D}" type="presParOf" srcId="{39F67C8A-C95C-457B-8C73-6A022D24D5F6}" destId="{7B9F6986-29CB-41EE-BC9C-339F48A17971}" srcOrd="0" destOrd="0" presId="urn:microsoft.com/office/officeart/2008/layout/HexagonCluster"/>
    <dgm:cxn modelId="{407590BA-7D67-4DD1-8061-DDA6B6B49A53}" type="presParOf" srcId="{F6815E35-E757-4106-B1FA-35D90DED3116}" destId="{E5ACACF0-AD93-4C33-A082-514719B5CCB6}" srcOrd="9" destOrd="0" presId="urn:microsoft.com/office/officeart/2008/layout/HexagonCluster"/>
    <dgm:cxn modelId="{30BAA69E-D6DE-4E57-9916-B76FB514A55C}" type="presParOf" srcId="{E5ACACF0-AD93-4C33-A082-514719B5CCB6}" destId="{30FF9101-E962-4814-8518-81C2541CFF9E}" srcOrd="0" destOrd="0" presId="urn:microsoft.com/office/officeart/2008/layout/HexagonCluster"/>
    <dgm:cxn modelId="{DA1C2E15-CF41-412B-8822-09CA88334186}" type="presParOf" srcId="{F6815E35-E757-4106-B1FA-35D90DED3116}" destId="{2E7C87C6-BE67-42E3-85AC-CAECEA821E25}" srcOrd="10" destOrd="0" presId="urn:microsoft.com/office/officeart/2008/layout/HexagonCluster"/>
    <dgm:cxn modelId="{CC891DA7-4783-4A0B-8150-C9CF6C0F6042}" type="presParOf" srcId="{2E7C87C6-BE67-42E3-85AC-CAECEA821E25}" destId="{E1B0EF34-ED0F-44FD-9D9F-F777C4FE7FF0}" srcOrd="0" destOrd="0" presId="urn:microsoft.com/office/officeart/2008/layout/HexagonCluster"/>
    <dgm:cxn modelId="{4A77F0A5-ED42-4D5A-965E-07AE3C12DF46}" type="presParOf" srcId="{F6815E35-E757-4106-B1FA-35D90DED3116}" destId="{B030DE0E-3396-439F-8529-219AEC227D4A}" srcOrd="11" destOrd="0" presId="urn:microsoft.com/office/officeart/2008/layout/HexagonCluster"/>
    <dgm:cxn modelId="{F1888B8A-D151-45CF-A183-A228CCA44E19}" type="presParOf" srcId="{B030DE0E-3396-439F-8529-219AEC227D4A}" destId="{A1854972-E911-495D-B17F-FE6AA84E16F0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C84F83-525A-4B2D-B0FE-77AB9EA64949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BAF4D848-7343-4566-BD29-8465B7E2A464}">
      <dgm:prSet phldrT="[Text]"/>
      <dgm:spPr/>
      <dgm:t>
        <a:bodyPr/>
        <a:lstStyle/>
        <a:p>
          <a:r>
            <a:rPr lang="en-GB" b="1" dirty="0"/>
            <a:t>MC programmes </a:t>
          </a:r>
          <a:r>
            <a:rPr lang="en-GB" dirty="0"/>
            <a:t>equipping </a:t>
          </a:r>
          <a:r>
            <a:rPr lang="en-GB" dirty="0" smtClean="0"/>
            <a:t>the NIS </a:t>
          </a:r>
          <a:r>
            <a:rPr lang="en-GB" dirty="0"/>
            <a:t>with the methodological tools (TA/ TES courses/ pilot projects/ sectoral studies) to meet the challenge of political and economic reform and to meet European statistical standards and norms</a:t>
          </a:r>
        </a:p>
      </dgm:t>
    </dgm:pt>
    <dgm:pt modelId="{A737EE23-87B7-4599-A8DD-4B6AF60405F4}" type="parTrans" cxnId="{29030AF2-A205-4C49-82D6-F78DE297A5D1}">
      <dgm:prSet/>
      <dgm:spPr/>
      <dgm:t>
        <a:bodyPr/>
        <a:lstStyle/>
        <a:p>
          <a:endParaRPr lang="en-GB"/>
        </a:p>
      </dgm:t>
    </dgm:pt>
    <dgm:pt modelId="{32A96DB1-83AD-41D2-9677-870B339F5EC6}" type="sibTrans" cxnId="{29030AF2-A205-4C49-82D6-F78DE297A5D1}">
      <dgm:prSet/>
      <dgm:spPr/>
      <dgm:t>
        <a:bodyPr/>
        <a:lstStyle/>
        <a:p>
          <a:endParaRPr lang="en-GB"/>
        </a:p>
      </dgm:t>
    </dgm:pt>
    <dgm:pt modelId="{C11A7757-845C-4FE5-A6FA-1E5033474316}">
      <dgm:prSet/>
      <dgm:spPr/>
      <dgm:t>
        <a:bodyPr/>
        <a:lstStyle/>
        <a:p>
          <a:r>
            <a:rPr lang="en-GB" b="1" dirty="0"/>
            <a:t>National </a:t>
          </a:r>
          <a:r>
            <a:rPr lang="en-GB" b="1" dirty="0" err="1"/>
            <a:t>Phare</a:t>
          </a:r>
          <a:r>
            <a:rPr lang="en-GB" b="1" dirty="0"/>
            <a:t> programmes </a:t>
          </a:r>
          <a:r>
            <a:rPr lang="en-GB" dirty="0"/>
            <a:t>targeted for </a:t>
          </a:r>
          <a:r>
            <a:rPr lang="en-GB" dirty="0" smtClean="0"/>
            <a:t>NIS-RO needs</a:t>
          </a:r>
          <a:r>
            <a:rPr lang="en-GB" dirty="0"/>
            <a:t>, having as </a:t>
          </a:r>
          <a:r>
            <a:rPr lang="en-GB" dirty="0" smtClean="0"/>
            <a:t>results </a:t>
          </a:r>
          <a:r>
            <a:rPr lang="en-GB" dirty="0" smtClean="0"/>
            <a:t>improved </a:t>
          </a:r>
          <a:r>
            <a:rPr lang="en-GB" dirty="0"/>
            <a:t>infrastructure by </a:t>
          </a:r>
          <a:r>
            <a:rPr lang="en-GB" smtClean="0"/>
            <a:t>means of which </a:t>
          </a:r>
          <a:r>
            <a:rPr lang="en-GB" dirty="0"/>
            <a:t>statistics are communicated; </a:t>
          </a:r>
          <a:r>
            <a:rPr lang="en-GB" dirty="0" smtClean="0"/>
            <a:t>an international </a:t>
          </a:r>
          <a:r>
            <a:rPr lang="en-GB" dirty="0"/>
            <a:t>information technology platform with common internal architecture, hardware and software; training that created </a:t>
          </a:r>
          <a:r>
            <a:rPr lang="en-GB" dirty="0" smtClean="0"/>
            <a:t>the skill </a:t>
          </a:r>
          <a:r>
            <a:rPr lang="en-GB" dirty="0"/>
            <a:t>base necessary for the operation of informatics </a:t>
          </a:r>
          <a:r>
            <a:rPr lang="en-GB" dirty="0" smtClean="0"/>
            <a:t>systems</a:t>
          </a:r>
          <a:endParaRPr lang="en-GB" dirty="0"/>
        </a:p>
      </dgm:t>
    </dgm:pt>
    <dgm:pt modelId="{177A34AD-2C20-403E-ABAA-D8E2131132DF}" type="parTrans" cxnId="{E3D2A707-DBE1-46B0-8C3D-489949B77B2F}">
      <dgm:prSet/>
      <dgm:spPr/>
      <dgm:t>
        <a:bodyPr/>
        <a:lstStyle/>
        <a:p>
          <a:endParaRPr lang="en-GB"/>
        </a:p>
      </dgm:t>
    </dgm:pt>
    <dgm:pt modelId="{6538B756-7500-4410-B7C6-BE673D038D88}" type="sibTrans" cxnId="{E3D2A707-DBE1-46B0-8C3D-489949B77B2F}">
      <dgm:prSet/>
      <dgm:spPr/>
      <dgm:t>
        <a:bodyPr/>
        <a:lstStyle/>
        <a:p>
          <a:endParaRPr lang="en-GB"/>
        </a:p>
      </dgm:t>
    </dgm:pt>
    <dgm:pt modelId="{AEA6B320-46FD-4A22-A148-36236D04847F}">
      <dgm:prSet/>
      <dgm:spPr/>
      <dgm:t>
        <a:bodyPr/>
        <a:lstStyle/>
        <a:p>
          <a:r>
            <a:rPr lang="en-GB"/>
            <a:t>Bilateral cooperation with some EU NSIs (France, Italy, Portugal…)</a:t>
          </a:r>
          <a:endParaRPr lang="en-GB" dirty="0"/>
        </a:p>
      </dgm:t>
    </dgm:pt>
    <dgm:pt modelId="{A7678311-5A23-44C5-84DB-2AA4EE9C930F}" type="parTrans" cxnId="{9A4C823C-7E7A-4AD0-9BD4-FD1670155C45}">
      <dgm:prSet/>
      <dgm:spPr/>
      <dgm:t>
        <a:bodyPr/>
        <a:lstStyle/>
        <a:p>
          <a:endParaRPr lang="en-GB"/>
        </a:p>
      </dgm:t>
    </dgm:pt>
    <dgm:pt modelId="{B0BFBCD0-A734-47B3-AE2F-2C401C55B3F2}" type="sibTrans" cxnId="{9A4C823C-7E7A-4AD0-9BD4-FD1670155C45}">
      <dgm:prSet/>
      <dgm:spPr/>
      <dgm:t>
        <a:bodyPr/>
        <a:lstStyle/>
        <a:p>
          <a:endParaRPr lang="en-GB"/>
        </a:p>
      </dgm:t>
    </dgm:pt>
    <dgm:pt modelId="{C61DD44B-B9DC-4A1A-8EA7-B776EF0B77C2}" type="pres">
      <dgm:prSet presAssocID="{35C84F83-525A-4B2D-B0FE-77AB9EA6494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E8CAF6-2CE6-4CD9-9ACB-5CD5DEAFA853}" type="pres">
      <dgm:prSet presAssocID="{BAF4D848-7343-4566-BD29-8465B7E2A46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B2AC61-85E6-402C-9A0E-3E57BC935E29}" type="pres">
      <dgm:prSet presAssocID="{32A96DB1-83AD-41D2-9677-870B339F5EC6}" presName="sibTrans" presStyleCnt="0"/>
      <dgm:spPr/>
    </dgm:pt>
    <dgm:pt modelId="{AFBEECF9-BD2E-45DC-A7A1-5745D611C095}" type="pres">
      <dgm:prSet presAssocID="{C11A7757-845C-4FE5-A6FA-1E503347431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2236E1-3265-4366-B838-3793510A5DAD}" type="pres">
      <dgm:prSet presAssocID="{6538B756-7500-4410-B7C6-BE673D038D88}" presName="sibTrans" presStyleCnt="0"/>
      <dgm:spPr/>
    </dgm:pt>
    <dgm:pt modelId="{F3AB993D-E8DB-4DEF-8EBC-23089D21C25C}" type="pres">
      <dgm:prSet presAssocID="{AEA6B320-46FD-4A22-A148-36236D04847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0069FD-8861-4A6B-A448-872BAAE01C06}" type="presOf" srcId="{C11A7757-845C-4FE5-A6FA-1E5033474316}" destId="{AFBEECF9-BD2E-45DC-A7A1-5745D611C095}" srcOrd="0" destOrd="0" presId="urn:microsoft.com/office/officeart/2005/8/layout/default"/>
    <dgm:cxn modelId="{E3D2A707-DBE1-46B0-8C3D-489949B77B2F}" srcId="{35C84F83-525A-4B2D-B0FE-77AB9EA64949}" destId="{C11A7757-845C-4FE5-A6FA-1E5033474316}" srcOrd="1" destOrd="0" parTransId="{177A34AD-2C20-403E-ABAA-D8E2131132DF}" sibTransId="{6538B756-7500-4410-B7C6-BE673D038D88}"/>
    <dgm:cxn modelId="{E154DD85-B294-4740-B4BB-7D58EBF6A442}" type="presOf" srcId="{AEA6B320-46FD-4A22-A148-36236D04847F}" destId="{F3AB993D-E8DB-4DEF-8EBC-23089D21C25C}" srcOrd="0" destOrd="0" presId="urn:microsoft.com/office/officeart/2005/8/layout/default"/>
    <dgm:cxn modelId="{9A4C823C-7E7A-4AD0-9BD4-FD1670155C45}" srcId="{35C84F83-525A-4B2D-B0FE-77AB9EA64949}" destId="{AEA6B320-46FD-4A22-A148-36236D04847F}" srcOrd="2" destOrd="0" parTransId="{A7678311-5A23-44C5-84DB-2AA4EE9C930F}" sibTransId="{B0BFBCD0-A734-47B3-AE2F-2C401C55B3F2}"/>
    <dgm:cxn modelId="{29030AF2-A205-4C49-82D6-F78DE297A5D1}" srcId="{35C84F83-525A-4B2D-B0FE-77AB9EA64949}" destId="{BAF4D848-7343-4566-BD29-8465B7E2A464}" srcOrd="0" destOrd="0" parTransId="{A737EE23-87B7-4599-A8DD-4B6AF60405F4}" sibTransId="{32A96DB1-83AD-41D2-9677-870B339F5EC6}"/>
    <dgm:cxn modelId="{032674AA-B55E-4D2C-9E75-02AF95256AF8}" type="presOf" srcId="{BAF4D848-7343-4566-BD29-8465B7E2A464}" destId="{BAE8CAF6-2CE6-4CD9-9ACB-5CD5DEAFA853}" srcOrd="0" destOrd="0" presId="urn:microsoft.com/office/officeart/2005/8/layout/default"/>
    <dgm:cxn modelId="{0C1FB987-126E-4D8A-9055-2E7C70C534B4}" type="presOf" srcId="{35C84F83-525A-4B2D-B0FE-77AB9EA64949}" destId="{C61DD44B-B9DC-4A1A-8EA7-B776EF0B77C2}" srcOrd="0" destOrd="0" presId="urn:microsoft.com/office/officeart/2005/8/layout/default"/>
    <dgm:cxn modelId="{272169FD-D87A-4A55-A8EB-E54C581C99BD}" type="presParOf" srcId="{C61DD44B-B9DC-4A1A-8EA7-B776EF0B77C2}" destId="{BAE8CAF6-2CE6-4CD9-9ACB-5CD5DEAFA853}" srcOrd="0" destOrd="0" presId="urn:microsoft.com/office/officeart/2005/8/layout/default"/>
    <dgm:cxn modelId="{8F31D014-EBF1-4DFA-B0F9-AE2D0CDA5339}" type="presParOf" srcId="{C61DD44B-B9DC-4A1A-8EA7-B776EF0B77C2}" destId="{AFB2AC61-85E6-402C-9A0E-3E57BC935E29}" srcOrd="1" destOrd="0" presId="urn:microsoft.com/office/officeart/2005/8/layout/default"/>
    <dgm:cxn modelId="{D0C38E50-BC55-4997-A134-2CB601C7582E}" type="presParOf" srcId="{C61DD44B-B9DC-4A1A-8EA7-B776EF0B77C2}" destId="{AFBEECF9-BD2E-45DC-A7A1-5745D611C095}" srcOrd="2" destOrd="0" presId="urn:microsoft.com/office/officeart/2005/8/layout/default"/>
    <dgm:cxn modelId="{0F2DD023-F2AF-42B8-B824-C6E66CEAD02C}" type="presParOf" srcId="{C61DD44B-B9DC-4A1A-8EA7-B776EF0B77C2}" destId="{992236E1-3265-4366-B838-3793510A5DAD}" srcOrd="3" destOrd="0" presId="urn:microsoft.com/office/officeart/2005/8/layout/default"/>
    <dgm:cxn modelId="{C6117392-7D5C-4119-B42B-D77C718F99D9}" type="presParOf" srcId="{C61DD44B-B9DC-4A1A-8EA7-B776EF0B77C2}" destId="{F3AB993D-E8DB-4DEF-8EBC-23089D21C25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E36329-43B0-4787-A39E-44ADE3CC1161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3FFDBA4-D5F8-4540-A055-8E43170D881A}">
      <dgm:prSet phldrT="[Text]" custT="1"/>
      <dgm:spPr/>
      <dgm:t>
        <a:bodyPr/>
        <a:lstStyle/>
        <a:p>
          <a:r>
            <a:rPr lang="en-GB" sz="1400" dirty="0"/>
            <a:t>The pre-accession process: the objective of the NIS was to ensure </a:t>
          </a:r>
          <a:r>
            <a:rPr lang="en-GB" sz="1400" dirty="0" smtClean="0"/>
            <a:t>that, </a:t>
          </a:r>
          <a:r>
            <a:rPr lang="en-GB" sz="1400" dirty="0"/>
            <a:t>at the time of accession, Romania can meet the statistical obligations</a:t>
          </a:r>
        </a:p>
      </dgm:t>
    </dgm:pt>
    <dgm:pt modelId="{16B92ADD-8E0D-46BD-BE16-8CAD8A02DB4E}" type="parTrans" cxnId="{A8A89B92-59CC-4EAD-A314-0D012DD484C8}">
      <dgm:prSet/>
      <dgm:spPr/>
      <dgm:t>
        <a:bodyPr/>
        <a:lstStyle/>
        <a:p>
          <a:endParaRPr lang="en-GB" sz="1600"/>
        </a:p>
      </dgm:t>
    </dgm:pt>
    <dgm:pt modelId="{CA1C48E7-F5A1-47B5-B06D-71AD59EE98FD}" type="sibTrans" cxnId="{A8A89B92-59CC-4EAD-A314-0D012DD484C8}">
      <dgm:prSet/>
      <dgm:spPr/>
      <dgm:t>
        <a:bodyPr/>
        <a:lstStyle/>
        <a:p>
          <a:endParaRPr lang="en-GB" sz="1600"/>
        </a:p>
      </dgm:t>
    </dgm:pt>
    <dgm:pt modelId="{2C56FF8C-64AF-4E75-9A78-E8046B00D91C}">
      <dgm:prSet phldrT="[Text]" custT="1"/>
      <dgm:spPr/>
      <dgm:t>
        <a:bodyPr/>
        <a:lstStyle/>
        <a:p>
          <a:r>
            <a:rPr lang="en-GB" sz="1600" dirty="0" smtClean="0"/>
            <a:t>1998-2000</a:t>
          </a:r>
          <a:r>
            <a:rPr lang="en-GB" sz="1600" dirty="0"/>
            <a:t>: 3 rounds of analytical examination of the </a:t>
          </a:r>
          <a:r>
            <a:rPr lang="en-GB" sz="1600" dirty="0" smtClean="0"/>
            <a:t>acquis </a:t>
          </a:r>
          <a:r>
            <a:rPr lang="en-GB" sz="1600" dirty="0"/>
            <a:t>in statistics (one bilateral and 2 multilateral): </a:t>
          </a:r>
          <a:r>
            <a:rPr lang="en-GB" sz="1600" dirty="0" smtClean="0"/>
            <a:t>progress </a:t>
          </a:r>
          <a:r>
            <a:rPr lang="en-GB" sz="1600" dirty="0"/>
            <a:t>+ </a:t>
          </a:r>
          <a:r>
            <a:rPr lang="en-GB" sz="1600" dirty="0" smtClean="0"/>
            <a:t>deficiencies + </a:t>
          </a:r>
          <a:r>
            <a:rPr lang="en-GB" sz="1600" dirty="0"/>
            <a:t>short and long term measures</a:t>
          </a:r>
        </a:p>
      </dgm:t>
    </dgm:pt>
    <dgm:pt modelId="{FACAE27D-B155-425E-8639-D79E066945D5}" type="parTrans" cxnId="{A2ED9DD0-D153-448F-B033-E81D49C26141}">
      <dgm:prSet/>
      <dgm:spPr/>
      <dgm:t>
        <a:bodyPr/>
        <a:lstStyle/>
        <a:p>
          <a:endParaRPr lang="en-GB" sz="1600"/>
        </a:p>
      </dgm:t>
    </dgm:pt>
    <dgm:pt modelId="{9C79D3F9-5AB5-48F5-A56D-0F6350F100F1}" type="sibTrans" cxnId="{A2ED9DD0-D153-448F-B033-E81D49C26141}">
      <dgm:prSet/>
      <dgm:spPr/>
      <dgm:t>
        <a:bodyPr/>
        <a:lstStyle/>
        <a:p>
          <a:endParaRPr lang="en-GB" sz="1600"/>
        </a:p>
      </dgm:t>
    </dgm:pt>
    <dgm:pt modelId="{8362A780-1C48-42C5-8FAF-EEA496EBCCCF}">
      <dgm:prSet phldrT="[Text]" custT="1"/>
      <dgm:spPr/>
      <dgm:t>
        <a:bodyPr/>
        <a:lstStyle/>
        <a:p>
          <a:r>
            <a:rPr lang="en-GB" sz="1600" dirty="0"/>
            <a:t>2 main documents </a:t>
          </a:r>
        </a:p>
      </dgm:t>
    </dgm:pt>
    <dgm:pt modelId="{9363B804-DEB4-44EF-A03F-E1D10C07DF16}" type="parTrans" cxnId="{F4986B58-E4AE-48C7-9647-370EA54DA2AC}">
      <dgm:prSet/>
      <dgm:spPr/>
      <dgm:t>
        <a:bodyPr/>
        <a:lstStyle/>
        <a:p>
          <a:endParaRPr lang="en-GB" sz="1600"/>
        </a:p>
      </dgm:t>
    </dgm:pt>
    <dgm:pt modelId="{704B79F5-10AA-453D-A3B5-C32722C7F168}" type="sibTrans" cxnId="{F4986B58-E4AE-48C7-9647-370EA54DA2AC}">
      <dgm:prSet/>
      <dgm:spPr/>
      <dgm:t>
        <a:bodyPr/>
        <a:lstStyle/>
        <a:p>
          <a:endParaRPr lang="en-GB" sz="1600"/>
        </a:p>
      </dgm:t>
    </dgm:pt>
    <dgm:pt modelId="{4A55470A-47AF-475C-A141-BA947FE22343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dirty="0"/>
            <a:t>A. Position paper in relation to statistics, adopted by the RO Government with 16 signatures of the ministries in the frame of cooperation and coordination = the cornerstone of the National Statistical System</a:t>
          </a:r>
        </a:p>
      </dgm:t>
    </dgm:pt>
    <dgm:pt modelId="{AD4ADE42-28EA-4630-B0A9-94CE2B155FBE}" type="parTrans" cxnId="{FE58B127-6E45-4E94-B666-0FFD920657A0}">
      <dgm:prSet/>
      <dgm:spPr/>
      <dgm:t>
        <a:bodyPr/>
        <a:lstStyle/>
        <a:p>
          <a:endParaRPr lang="en-GB" sz="1600"/>
        </a:p>
      </dgm:t>
    </dgm:pt>
    <dgm:pt modelId="{4F0C45E8-D2A6-40AB-A185-BCF30ECF5A8A}" type="sibTrans" cxnId="{FE58B127-6E45-4E94-B666-0FFD920657A0}">
      <dgm:prSet/>
      <dgm:spPr/>
      <dgm:t>
        <a:bodyPr/>
        <a:lstStyle/>
        <a:p>
          <a:endParaRPr lang="en-GB" sz="1600"/>
        </a:p>
      </dgm:t>
    </dgm:pt>
    <dgm:pt modelId="{E5EB9472-6436-4C45-8E45-9D97804CEBE0}">
      <dgm:prSet custT="1"/>
      <dgm:spPr/>
      <dgm:t>
        <a:bodyPr/>
        <a:lstStyle/>
        <a:p>
          <a:pPr marL="57150" lvl="1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en-GB" sz="1600" dirty="0"/>
        </a:p>
      </dgm:t>
    </dgm:pt>
    <dgm:pt modelId="{6A62F00D-6EB9-47AF-B285-AD2BCF9381D3}" type="parTrans" cxnId="{48954054-A356-4B47-973A-703C7205B67C}">
      <dgm:prSet/>
      <dgm:spPr/>
      <dgm:t>
        <a:bodyPr/>
        <a:lstStyle/>
        <a:p>
          <a:endParaRPr lang="en-GB" sz="1600"/>
        </a:p>
      </dgm:t>
    </dgm:pt>
    <dgm:pt modelId="{CAFE60CE-16E9-4D8A-AE4E-BED74B28B63E}" type="sibTrans" cxnId="{48954054-A356-4B47-973A-703C7205B67C}">
      <dgm:prSet/>
      <dgm:spPr/>
      <dgm:t>
        <a:bodyPr/>
        <a:lstStyle/>
        <a:p>
          <a:endParaRPr lang="en-GB" sz="1600"/>
        </a:p>
      </dgm:t>
    </dgm:pt>
    <dgm:pt modelId="{C612689D-277F-4966-9E62-7D3E6884828D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dirty="0"/>
            <a:t>B: Negotiating Memorandum …overview of the RO statistical system, with its strong and weak points, with medium term objectives and necessary actions, anticipated results and the timing</a:t>
          </a:r>
        </a:p>
      </dgm:t>
    </dgm:pt>
    <dgm:pt modelId="{D721A784-0DAF-4313-8646-BEE832136AEE}" type="parTrans" cxnId="{50F855B5-9CD8-4333-877B-7E284D260E0A}">
      <dgm:prSet/>
      <dgm:spPr/>
      <dgm:t>
        <a:bodyPr/>
        <a:lstStyle/>
        <a:p>
          <a:endParaRPr lang="en-GB" sz="1600"/>
        </a:p>
      </dgm:t>
    </dgm:pt>
    <dgm:pt modelId="{E3AAB672-B6D9-4134-A968-25C8459CBE16}" type="sibTrans" cxnId="{50F855B5-9CD8-4333-877B-7E284D260E0A}">
      <dgm:prSet/>
      <dgm:spPr/>
      <dgm:t>
        <a:bodyPr/>
        <a:lstStyle/>
        <a:p>
          <a:endParaRPr lang="en-GB" sz="1600"/>
        </a:p>
      </dgm:t>
    </dgm:pt>
    <dgm:pt modelId="{E9488696-F1C4-439C-A978-64DCECD65A33}" type="pres">
      <dgm:prSet presAssocID="{26E36329-43B0-4787-A39E-44ADE3CC1161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CE48EDE-EC72-472B-8A96-7627B2DEC081}" type="pres">
      <dgm:prSet presAssocID="{13FFDBA4-D5F8-4540-A055-8E43170D881A}" presName="chaos" presStyleCnt="0"/>
      <dgm:spPr/>
    </dgm:pt>
    <dgm:pt modelId="{1AD85FCE-3F44-4A26-9C65-439DF5292EB4}" type="pres">
      <dgm:prSet presAssocID="{13FFDBA4-D5F8-4540-A055-8E43170D881A}" presName="parTx1" presStyleLbl="revTx" presStyleIdx="0" presStyleCnt="3" custScaleX="86134" custScaleY="93346" custLinFactNeighborX="-252" custLinFactNeighborY="11633"/>
      <dgm:spPr/>
      <dgm:t>
        <a:bodyPr/>
        <a:lstStyle/>
        <a:p>
          <a:endParaRPr lang="en-US"/>
        </a:p>
      </dgm:t>
    </dgm:pt>
    <dgm:pt modelId="{F296042C-6788-4CD7-80A0-9D98CFF611D5}" type="pres">
      <dgm:prSet presAssocID="{13FFDBA4-D5F8-4540-A055-8E43170D881A}" presName="desTx1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4560B-6156-4FDB-A0A9-9518CB30F10C}" type="pres">
      <dgm:prSet presAssocID="{13FFDBA4-D5F8-4540-A055-8E43170D881A}" presName="c1" presStyleLbl="node1" presStyleIdx="0" presStyleCnt="19"/>
      <dgm:spPr/>
    </dgm:pt>
    <dgm:pt modelId="{87BD81CA-EE1B-485A-8228-B6DE555F1DF3}" type="pres">
      <dgm:prSet presAssocID="{13FFDBA4-D5F8-4540-A055-8E43170D881A}" presName="c2" presStyleLbl="node1" presStyleIdx="1" presStyleCnt="19"/>
      <dgm:spPr/>
    </dgm:pt>
    <dgm:pt modelId="{51CA004A-6273-4E62-A7C9-739A1C2AAD4A}" type="pres">
      <dgm:prSet presAssocID="{13FFDBA4-D5F8-4540-A055-8E43170D881A}" presName="c3" presStyleLbl="node1" presStyleIdx="2" presStyleCnt="19"/>
      <dgm:spPr/>
    </dgm:pt>
    <dgm:pt modelId="{9367E45E-F9E9-4405-AC0F-33F2673C7E6B}" type="pres">
      <dgm:prSet presAssocID="{13FFDBA4-D5F8-4540-A055-8E43170D881A}" presName="c4" presStyleLbl="node1" presStyleIdx="3" presStyleCnt="19"/>
      <dgm:spPr/>
    </dgm:pt>
    <dgm:pt modelId="{E213965C-0FCC-42FC-A0EE-F84BAA18CB17}" type="pres">
      <dgm:prSet presAssocID="{13FFDBA4-D5F8-4540-A055-8E43170D881A}" presName="c5" presStyleLbl="node1" presStyleIdx="4" presStyleCnt="19"/>
      <dgm:spPr/>
    </dgm:pt>
    <dgm:pt modelId="{05AFEA2C-2A74-44A4-9D61-A43B7D31A025}" type="pres">
      <dgm:prSet presAssocID="{13FFDBA4-D5F8-4540-A055-8E43170D881A}" presName="c6" presStyleLbl="node1" presStyleIdx="5" presStyleCnt="19"/>
      <dgm:spPr/>
    </dgm:pt>
    <dgm:pt modelId="{22E85DA6-AE47-4ACD-B798-B25043171F08}" type="pres">
      <dgm:prSet presAssocID="{13FFDBA4-D5F8-4540-A055-8E43170D881A}" presName="c7" presStyleLbl="node1" presStyleIdx="6" presStyleCnt="19"/>
      <dgm:spPr/>
    </dgm:pt>
    <dgm:pt modelId="{B54D2450-8ECA-4889-8375-D2EE6CEC0308}" type="pres">
      <dgm:prSet presAssocID="{13FFDBA4-D5F8-4540-A055-8E43170D881A}" presName="c8" presStyleLbl="node1" presStyleIdx="7" presStyleCnt="19"/>
      <dgm:spPr/>
    </dgm:pt>
    <dgm:pt modelId="{36EF17BD-7F6B-4B89-A5F5-67302854B051}" type="pres">
      <dgm:prSet presAssocID="{13FFDBA4-D5F8-4540-A055-8E43170D881A}" presName="c9" presStyleLbl="node1" presStyleIdx="8" presStyleCnt="19"/>
      <dgm:spPr/>
    </dgm:pt>
    <dgm:pt modelId="{607BDD4A-5795-4757-AF24-B37AD5AD7456}" type="pres">
      <dgm:prSet presAssocID="{13FFDBA4-D5F8-4540-A055-8E43170D881A}" presName="c10" presStyleLbl="node1" presStyleIdx="9" presStyleCnt="19"/>
      <dgm:spPr/>
    </dgm:pt>
    <dgm:pt modelId="{EA0ACD45-22C6-48D6-A4C7-99471A203CA6}" type="pres">
      <dgm:prSet presAssocID="{13FFDBA4-D5F8-4540-A055-8E43170D881A}" presName="c11" presStyleLbl="node1" presStyleIdx="10" presStyleCnt="19"/>
      <dgm:spPr/>
    </dgm:pt>
    <dgm:pt modelId="{41E894C1-A3EC-4B9E-8821-2DE333EE4C33}" type="pres">
      <dgm:prSet presAssocID="{13FFDBA4-D5F8-4540-A055-8E43170D881A}" presName="c12" presStyleLbl="node1" presStyleIdx="11" presStyleCnt="19"/>
      <dgm:spPr/>
    </dgm:pt>
    <dgm:pt modelId="{4B703F43-8A27-4492-AB24-30E61FF68C7C}" type="pres">
      <dgm:prSet presAssocID="{13FFDBA4-D5F8-4540-A055-8E43170D881A}" presName="c13" presStyleLbl="node1" presStyleIdx="12" presStyleCnt="19"/>
      <dgm:spPr/>
    </dgm:pt>
    <dgm:pt modelId="{776632B3-B29F-49CB-B8D4-62D1FA2C0F50}" type="pres">
      <dgm:prSet presAssocID="{13FFDBA4-D5F8-4540-A055-8E43170D881A}" presName="c14" presStyleLbl="node1" presStyleIdx="13" presStyleCnt="19"/>
      <dgm:spPr/>
    </dgm:pt>
    <dgm:pt modelId="{7BB874D7-D9BE-4177-B00F-D694324B2C93}" type="pres">
      <dgm:prSet presAssocID="{13FFDBA4-D5F8-4540-A055-8E43170D881A}" presName="c15" presStyleLbl="node1" presStyleIdx="14" presStyleCnt="19" custLinFactNeighborX="2019" custLinFactNeighborY="26249"/>
      <dgm:spPr/>
    </dgm:pt>
    <dgm:pt modelId="{1DB80AC3-B46B-46A4-B975-72A6EF25ECB6}" type="pres">
      <dgm:prSet presAssocID="{13FFDBA4-D5F8-4540-A055-8E43170D881A}" presName="c16" presStyleLbl="node1" presStyleIdx="15" presStyleCnt="19"/>
      <dgm:spPr/>
    </dgm:pt>
    <dgm:pt modelId="{EBBD93DF-EAFA-4264-BFE6-F7949AC2A4CB}" type="pres">
      <dgm:prSet presAssocID="{13FFDBA4-D5F8-4540-A055-8E43170D881A}" presName="c17" presStyleLbl="node1" presStyleIdx="16" presStyleCnt="19"/>
      <dgm:spPr/>
    </dgm:pt>
    <dgm:pt modelId="{EB2513BF-1B72-4519-8635-A4047DC68074}" type="pres">
      <dgm:prSet presAssocID="{13FFDBA4-D5F8-4540-A055-8E43170D881A}" presName="c18" presStyleLbl="node1" presStyleIdx="17" presStyleCnt="19"/>
      <dgm:spPr/>
    </dgm:pt>
    <dgm:pt modelId="{4520DF4F-4DBB-42CD-8C5D-5FE7EF89FC2C}" type="pres">
      <dgm:prSet presAssocID="{CA1C48E7-F5A1-47B5-B06D-71AD59EE98FD}" presName="chevronComposite1" presStyleCnt="0"/>
      <dgm:spPr/>
    </dgm:pt>
    <dgm:pt modelId="{BF52CC53-F128-45BE-9EF8-2833ACB21DBD}" type="pres">
      <dgm:prSet presAssocID="{CA1C48E7-F5A1-47B5-B06D-71AD59EE98FD}" presName="chevron1" presStyleLbl="sibTrans2D1" presStyleIdx="0" presStyleCnt="2"/>
      <dgm:spPr/>
    </dgm:pt>
    <dgm:pt modelId="{FBBBECBB-5F23-448B-9F08-CE2B003A8427}" type="pres">
      <dgm:prSet presAssocID="{CA1C48E7-F5A1-47B5-B06D-71AD59EE98FD}" presName="spChevron1" presStyleCnt="0"/>
      <dgm:spPr/>
    </dgm:pt>
    <dgm:pt modelId="{8E51FF94-8095-42CC-8741-D0E1A9C921C2}" type="pres">
      <dgm:prSet presAssocID="{CA1C48E7-F5A1-47B5-B06D-71AD59EE98FD}" presName="overlap" presStyleCnt="0"/>
      <dgm:spPr/>
    </dgm:pt>
    <dgm:pt modelId="{E3AEBE5D-0E80-4C19-B99A-8F89B5544E5B}" type="pres">
      <dgm:prSet presAssocID="{CA1C48E7-F5A1-47B5-B06D-71AD59EE98FD}" presName="chevronComposite2" presStyleCnt="0"/>
      <dgm:spPr/>
    </dgm:pt>
    <dgm:pt modelId="{49C64BB1-B944-4EC8-AF98-2B021FEA403D}" type="pres">
      <dgm:prSet presAssocID="{CA1C48E7-F5A1-47B5-B06D-71AD59EE98FD}" presName="chevron2" presStyleLbl="sibTrans2D1" presStyleIdx="1" presStyleCnt="2"/>
      <dgm:spPr/>
    </dgm:pt>
    <dgm:pt modelId="{43B33AE1-13C2-4B6D-808B-6E5F45F9E347}" type="pres">
      <dgm:prSet presAssocID="{CA1C48E7-F5A1-47B5-B06D-71AD59EE98FD}" presName="spChevron2" presStyleCnt="0"/>
      <dgm:spPr/>
    </dgm:pt>
    <dgm:pt modelId="{7E0BD587-C5B5-49B8-BBBE-73707737E074}" type="pres">
      <dgm:prSet presAssocID="{8362A780-1C48-42C5-8FAF-EEA496EBCCCF}" presName="last" presStyleCnt="0"/>
      <dgm:spPr/>
    </dgm:pt>
    <dgm:pt modelId="{CC0BA51F-A4CF-4A24-939A-923D0B64F4C7}" type="pres">
      <dgm:prSet presAssocID="{8362A780-1C48-42C5-8FAF-EEA496EBCCCF}" presName="circleTx" presStyleLbl="node1" presStyleIdx="18" presStyleCnt="19"/>
      <dgm:spPr/>
      <dgm:t>
        <a:bodyPr/>
        <a:lstStyle/>
        <a:p>
          <a:endParaRPr lang="en-US"/>
        </a:p>
      </dgm:t>
    </dgm:pt>
    <dgm:pt modelId="{1DCD94AA-25C5-43FD-A8E2-1192413F4448}" type="pres">
      <dgm:prSet presAssocID="{8362A780-1C48-42C5-8FAF-EEA496EBCCCF}" presName="desTxN" presStyleLbl="revTx" presStyleIdx="2" presStyleCnt="3" custScaleX="245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01AB8E-68F0-4E0F-97A6-A8F66FFFC66D}" type="pres">
      <dgm:prSet presAssocID="{8362A780-1C48-42C5-8FAF-EEA496EBCCCF}" presName="spN" presStyleCnt="0"/>
      <dgm:spPr/>
    </dgm:pt>
  </dgm:ptLst>
  <dgm:cxnLst>
    <dgm:cxn modelId="{48954054-A356-4B47-973A-703C7205B67C}" srcId="{8362A780-1C48-42C5-8FAF-EEA496EBCCCF}" destId="{E5EB9472-6436-4C45-8E45-9D97804CEBE0}" srcOrd="2" destOrd="0" parTransId="{6A62F00D-6EB9-47AF-B285-AD2BCF9381D3}" sibTransId="{CAFE60CE-16E9-4D8A-AE4E-BED74B28B63E}"/>
    <dgm:cxn modelId="{661E682A-1AE8-4EB1-A538-1AD65786EA40}" type="presOf" srcId="{2C56FF8C-64AF-4E75-9A78-E8046B00D91C}" destId="{F296042C-6788-4CD7-80A0-9D98CFF611D5}" srcOrd="0" destOrd="0" presId="urn:microsoft.com/office/officeart/2009/3/layout/RandomtoResultProcess"/>
    <dgm:cxn modelId="{4BF2A8D4-44F6-4B5D-AD0F-46AB65E379E8}" type="presOf" srcId="{C612689D-277F-4966-9E62-7D3E6884828D}" destId="{1DCD94AA-25C5-43FD-A8E2-1192413F4448}" srcOrd="0" destOrd="1" presId="urn:microsoft.com/office/officeart/2009/3/layout/RandomtoResultProcess"/>
    <dgm:cxn modelId="{A8A89B92-59CC-4EAD-A314-0D012DD484C8}" srcId="{26E36329-43B0-4787-A39E-44ADE3CC1161}" destId="{13FFDBA4-D5F8-4540-A055-8E43170D881A}" srcOrd="0" destOrd="0" parTransId="{16B92ADD-8E0D-46BD-BE16-8CAD8A02DB4E}" sibTransId="{CA1C48E7-F5A1-47B5-B06D-71AD59EE98FD}"/>
    <dgm:cxn modelId="{A2ED9DD0-D153-448F-B033-E81D49C26141}" srcId="{13FFDBA4-D5F8-4540-A055-8E43170D881A}" destId="{2C56FF8C-64AF-4E75-9A78-E8046B00D91C}" srcOrd="0" destOrd="0" parTransId="{FACAE27D-B155-425E-8639-D79E066945D5}" sibTransId="{9C79D3F9-5AB5-48F5-A56D-0F6350F100F1}"/>
    <dgm:cxn modelId="{D0829AC4-7511-44ED-9715-3908CB577636}" type="presOf" srcId="{4A55470A-47AF-475C-A141-BA947FE22343}" destId="{1DCD94AA-25C5-43FD-A8E2-1192413F4448}" srcOrd="0" destOrd="0" presId="urn:microsoft.com/office/officeart/2009/3/layout/RandomtoResultProcess"/>
    <dgm:cxn modelId="{4AE973B9-53CF-4728-B5AA-29C3FBC9E920}" type="presOf" srcId="{13FFDBA4-D5F8-4540-A055-8E43170D881A}" destId="{1AD85FCE-3F44-4A26-9C65-439DF5292EB4}" srcOrd="0" destOrd="0" presId="urn:microsoft.com/office/officeart/2009/3/layout/RandomtoResultProcess"/>
    <dgm:cxn modelId="{CF23A1B6-BBEF-4776-8231-594DADD5C155}" type="presOf" srcId="{8362A780-1C48-42C5-8FAF-EEA496EBCCCF}" destId="{CC0BA51F-A4CF-4A24-939A-923D0B64F4C7}" srcOrd="0" destOrd="0" presId="urn:microsoft.com/office/officeart/2009/3/layout/RandomtoResultProcess"/>
    <dgm:cxn modelId="{F4986B58-E4AE-48C7-9647-370EA54DA2AC}" srcId="{26E36329-43B0-4787-A39E-44ADE3CC1161}" destId="{8362A780-1C48-42C5-8FAF-EEA496EBCCCF}" srcOrd="1" destOrd="0" parTransId="{9363B804-DEB4-44EF-A03F-E1D10C07DF16}" sibTransId="{704B79F5-10AA-453D-A3B5-C32722C7F168}"/>
    <dgm:cxn modelId="{50F855B5-9CD8-4333-877B-7E284D260E0A}" srcId="{8362A780-1C48-42C5-8FAF-EEA496EBCCCF}" destId="{C612689D-277F-4966-9E62-7D3E6884828D}" srcOrd="1" destOrd="0" parTransId="{D721A784-0DAF-4313-8646-BEE832136AEE}" sibTransId="{E3AAB672-B6D9-4134-A968-25C8459CBE16}"/>
    <dgm:cxn modelId="{E3657FA1-DF44-4BBD-A008-A444E6EFDC13}" type="presOf" srcId="{26E36329-43B0-4787-A39E-44ADE3CC1161}" destId="{E9488696-F1C4-439C-A978-64DCECD65A33}" srcOrd="0" destOrd="0" presId="urn:microsoft.com/office/officeart/2009/3/layout/RandomtoResultProcess"/>
    <dgm:cxn modelId="{FE58B127-6E45-4E94-B666-0FFD920657A0}" srcId="{8362A780-1C48-42C5-8FAF-EEA496EBCCCF}" destId="{4A55470A-47AF-475C-A141-BA947FE22343}" srcOrd="0" destOrd="0" parTransId="{AD4ADE42-28EA-4630-B0A9-94CE2B155FBE}" sibTransId="{4F0C45E8-D2A6-40AB-A185-BCF30ECF5A8A}"/>
    <dgm:cxn modelId="{E301CEC3-0788-47B9-9D79-03DCD27E1121}" type="presOf" srcId="{E5EB9472-6436-4C45-8E45-9D97804CEBE0}" destId="{1DCD94AA-25C5-43FD-A8E2-1192413F4448}" srcOrd="0" destOrd="2" presId="urn:microsoft.com/office/officeart/2009/3/layout/RandomtoResultProcess"/>
    <dgm:cxn modelId="{5BB5F065-5A5D-4E4C-9A0E-5C724C0118F5}" type="presParOf" srcId="{E9488696-F1C4-439C-A978-64DCECD65A33}" destId="{5CE48EDE-EC72-472B-8A96-7627B2DEC081}" srcOrd="0" destOrd="0" presId="urn:microsoft.com/office/officeart/2009/3/layout/RandomtoResultProcess"/>
    <dgm:cxn modelId="{6D4734F3-F169-44C3-960D-4CC041F40354}" type="presParOf" srcId="{5CE48EDE-EC72-472B-8A96-7627B2DEC081}" destId="{1AD85FCE-3F44-4A26-9C65-439DF5292EB4}" srcOrd="0" destOrd="0" presId="urn:microsoft.com/office/officeart/2009/3/layout/RandomtoResultProcess"/>
    <dgm:cxn modelId="{B3818D6B-7B2A-495D-B11C-7ED362EC4578}" type="presParOf" srcId="{5CE48EDE-EC72-472B-8A96-7627B2DEC081}" destId="{F296042C-6788-4CD7-80A0-9D98CFF611D5}" srcOrd="1" destOrd="0" presId="urn:microsoft.com/office/officeart/2009/3/layout/RandomtoResultProcess"/>
    <dgm:cxn modelId="{785E02E9-5FFC-4D6E-99B1-ACD830D666D8}" type="presParOf" srcId="{5CE48EDE-EC72-472B-8A96-7627B2DEC081}" destId="{6AA4560B-6156-4FDB-A0A9-9518CB30F10C}" srcOrd="2" destOrd="0" presId="urn:microsoft.com/office/officeart/2009/3/layout/RandomtoResultProcess"/>
    <dgm:cxn modelId="{57DD1479-7C27-433A-8892-0B0A7AD62488}" type="presParOf" srcId="{5CE48EDE-EC72-472B-8A96-7627B2DEC081}" destId="{87BD81CA-EE1B-485A-8228-B6DE555F1DF3}" srcOrd="3" destOrd="0" presId="urn:microsoft.com/office/officeart/2009/3/layout/RandomtoResultProcess"/>
    <dgm:cxn modelId="{81C4EE99-4E50-458A-885D-40DF961F5C57}" type="presParOf" srcId="{5CE48EDE-EC72-472B-8A96-7627B2DEC081}" destId="{51CA004A-6273-4E62-A7C9-739A1C2AAD4A}" srcOrd="4" destOrd="0" presId="urn:microsoft.com/office/officeart/2009/3/layout/RandomtoResultProcess"/>
    <dgm:cxn modelId="{7D4080CA-D6D0-4B08-AD00-5AABB74F227C}" type="presParOf" srcId="{5CE48EDE-EC72-472B-8A96-7627B2DEC081}" destId="{9367E45E-F9E9-4405-AC0F-33F2673C7E6B}" srcOrd="5" destOrd="0" presId="urn:microsoft.com/office/officeart/2009/3/layout/RandomtoResultProcess"/>
    <dgm:cxn modelId="{FB67B895-9325-4E22-B489-D14AA2ED5110}" type="presParOf" srcId="{5CE48EDE-EC72-472B-8A96-7627B2DEC081}" destId="{E213965C-0FCC-42FC-A0EE-F84BAA18CB17}" srcOrd="6" destOrd="0" presId="urn:microsoft.com/office/officeart/2009/3/layout/RandomtoResultProcess"/>
    <dgm:cxn modelId="{D7B0B4F2-E9F9-457A-93BB-4824DB2BAF96}" type="presParOf" srcId="{5CE48EDE-EC72-472B-8A96-7627B2DEC081}" destId="{05AFEA2C-2A74-44A4-9D61-A43B7D31A025}" srcOrd="7" destOrd="0" presId="urn:microsoft.com/office/officeart/2009/3/layout/RandomtoResultProcess"/>
    <dgm:cxn modelId="{85FD9E4A-1437-46C9-9A49-1ECCDE35F6A6}" type="presParOf" srcId="{5CE48EDE-EC72-472B-8A96-7627B2DEC081}" destId="{22E85DA6-AE47-4ACD-B798-B25043171F08}" srcOrd="8" destOrd="0" presId="urn:microsoft.com/office/officeart/2009/3/layout/RandomtoResultProcess"/>
    <dgm:cxn modelId="{7FE0CFFB-6DEE-4E6B-9607-E4A57B30C2A5}" type="presParOf" srcId="{5CE48EDE-EC72-472B-8A96-7627B2DEC081}" destId="{B54D2450-8ECA-4889-8375-D2EE6CEC0308}" srcOrd="9" destOrd="0" presId="urn:microsoft.com/office/officeart/2009/3/layout/RandomtoResultProcess"/>
    <dgm:cxn modelId="{432AD144-B3D6-4DD9-B512-76A8D7B2ADB7}" type="presParOf" srcId="{5CE48EDE-EC72-472B-8A96-7627B2DEC081}" destId="{36EF17BD-7F6B-4B89-A5F5-67302854B051}" srcOrd="10" destOrd="0" presId="urn:microsoft.com/office/officeart/2009/3/layout/RandomtoResultProcess"/>
    <dgm:cxn modelId="{A7567A37-4773-42D3-A1FE-1F96B86286AC}" type="presParOf" srcId="{5CE48EDE-EC72-472B-8A96-7627B2DEC081}" destId="{607BDD4A-5795-4757-AF24-B37AD5AD7456}" srcOrd="11" destOrd="0" presId="urn:microsoft.com/office/officeart/2009/3/layout/RandomtoResultProcess"/>
    <dgm:cxn modelId="{941BBBBE-DC82-4612-AEB9-E796E105581A}" type="presParOf" srcId="{5CE48EDE-EC72-472B-8A96-7627B2DEC081}" destId="{EA0ACD45-22C6-48D6-A4C7-99471A203CA6}" srcOrd="12" destOrd="0" presId="urn:microsoft.com/office/officeart/2009/3/layout/RandomtoResultProcess"/>
    <dgm:cxn modelId="{C265ECEC-CC94-4C68-B48F-F1FD0A7BBE96}" type="presParOf" srcId="{5CE48EDE-EC72-472B-8A96-7627B2DEC081}" destId="{41E894C1-A3EC-4B9E-8821-2DE333EE4C33}" srcOrd="13" destOrd="0" presId="urn:microsoft.com/office/officeart/2009/3/layout/RandomtoResultProcess"/>
    <dgm:cxn modelId="{5E7DEF94-170A-4BE1-96A1-672FA0BC092B}" type="presParOf" srcId="{5CE48EDE-EC72-472B-8A96-7627B2DEC081}" destId="{4B703F43-8A27-4492-AB24-30E61FF68C7C}" srcOrd="14" destOrd="0" presId="urn:microsoft.com/office/officeart/2009/3/layout/RandomtoResultProcess"/>
    <dgm:cxn modelId="{E79FBB76-021B-4FBB-A4AD-EDFF65C31C15}" type="presParOf" srcId="{5CE48EDE-EC72-472B-8A96-7627B2DEC081}" destId="{776632B3-B29F-49CB-B8D4-62D1FA2C0F50}" srcOrd="15" destOrd="0" presId="urn:microsoft.com/office/officeart/2009/3/layout/RandomtoResultProcess"/>
    <dgm:cxn modelId="{63679967-9368-43B4-8199-D6E2CC330829}" type="presParOf" srcId="{5CE48EDE-EC72-472B-8A96-7627B2DEC081}" destId="{7BB874D7-D9BE-4177-B00F-D694324B2C93}" srcOrd="16" destOrd="0" presId="urn:microsoft.com/office/officeart/2009/3/layout/RandomtoResultProcess"/>
    <dgm:cxn modelId="{AE1CF198-BB0E-467F-8B35-147897255D69}" type="presParOf" srcId="{5CE48EDE-EC72-472B-8A96-7627B2DEC081}" destId="{1DB80AC3-B46B-46A4-B975-72A6EF25ECB6}" srcOrd="17" destOrd="0" presId="urn:microsoft.com/office/officeart/2009/3/layout/RandomtoResultProcess"/>
    <dgm:cxn modelId="{5CD5FF8C-4365-4093-9E67-97D2864A3D2A}" type="presParOf" srcId="{5CE48EDE-EC72-472B-8A96-7627B2DEC081}" destId="{EBBD93DF-EAFA-4264-BFE6-F7949AC2A4CB}" srcOrd="18" destOrd="0" presId="urn:microsoft.com/office/officeart/2009/3/layout/RandomtoResultProcess"/>
    <dgm:cxn modelId="{D60A65D0-15F8-44CC-8D27-39A31D263990}" type="presParOf" srcId="{5CE48EDE-EC72-472B-8A96-7627B2DEC081}" destId="{EB2513BF-1B72-4519-8635-A4047DC68074}" srcOrd="19" destOrd="0" presId="urn:microsoft.com/office/officeart/2009/3/layout/RandomtoResultProcess"/>
    <dgm:cxn modelId="{4C4BE93F-4F1F-42B3-996A-A92A73397441}" type="presParOf" srcId="{E9488696-F1C4-439C-A978-64DCECD65A33}" destId="{4520DF4F-4DBB-42CD-8C5D-5FE7EF89FC2C}" srcOrd="1" destOrd="0" presId="urn:microsoft.com/office/officeart/2009/3/layout/RandomtoResultProcess"/>
    <dgm:cxn modelId="{88D02A9A-D47A-4324-ACA0-E083577451AE}" type="presParOf" srcId="{4520DF4F-4DBB-42CD-8C5D-5FE7EF89FC2C}" destId="{BF52CC53-F128-45BE-9EF8-2833ACB21DBD}" srcOrd="0" destOrd="0" presId="urn:microsoft.com/office/officeart/2009/3/layout/RandomtoResultProcess"/>
    <dgm:cxn modelId="{D937E590-31BD-41D2-9F46-C41ACE08E529}" type="presParOf" srcId="{4520DF4F-4DBB-42CD-8C5D-5FE7EF89FC2C}" destId="{FBBBECBB-5F23-448B-9F08-CE2B003A8427}" srcOrd="1" destOrd="0" presId="urn:microsoft.com/office/officeart/2009/3/layout/RandomtoResultProcess"/>
    <dgm:cxn modelId="{98389680-5B4F-4FA9-AFF1-541FCDF6826D}" type="presParOf" srcId="{E9488696-F1C4-439C-A978-64DCECD65A33}" destId="{8E51FF94-8095-42CC-8741-D0E1A9C921C2}" srcOrd="2" destOrd="0" presId="urn:microsoft.com/office/officeart/2009/3/layout/RandomtoResultProcess"/>
    <dgm:cxn modelId="{2A457C51-899A-477F-AFCB-C0FF1F8B6A79}" type="presParOf" srcId="{E9488696-F1C4-439C-A978-64DCECD65A33}" destId="{E3AEBE5D-0E80-4C19-B99A-8F89B5544E5B}" srcOrd="3" destOrd="0" presId="urn:microsoft.com/office/officeart/2009/3/layout/RandomtoResultProcess"/>
    <dgm:cxn modelId="{BAFEB79E-F8E2-4813-B984-36A2E1344B91}" type="presParOf" srcId="{E3AEBE5D-0E80-4C19-B99A-8F89B5544E5B}" destId="{49C64BB1-B944-4EC8-AF98-2B021FEA403D}" srcOrd="0" destOrd="0" presId="urn:microsoft.com/office/officeart/2009/3/layout/RandomtoResultProcess"/>
    <dgm:cxn modelId="{65393B95-43E3-46FA-84F7-BA8BC38B2096}" type="presParOf" srcId="{E3AEBE5D-0E80-4C19-B99A-8F89B5544E5B}" destId="{43B33AE1-13C2-4B6D-808B-6E5F45F9E347}" srcOrd="1" destOrd="0" presId="urn:microsoft.com/office/officeart/2009/3/layout/RandomtoResultProcess"/>
    <dgm:cxn modelId="{9077FFDD-93E9-43E5-BE5D-2E1F7F1EB726}" type="presParOf" srcId="{E9488696-F1C4-439C-A978-64DCECD65A33}" destId="{7E0BD587-C5B5-49B8-BBBE-73707737E074}" srcOrd="4" destOrd="0" presId="urn:microsoft.com/office/officeart/2009/3/layout/RandomtoResultProcess"/>
    <dgm:cxn modelId="{FD1C3E4F-DF60-4766-85F1-C5AC92F88266}" type="presParOf" srcId="{7E0BD587-C5B5-49B8-BBBE-73707737E074}" destId="{CC0BA51F-A4CF-4A24-939A-923D0B64F4C7}" srcOrd="0" destOrd="0" presId="urn:microsoft.com/office/officeart/2009/3/layout/RandomtoResultProcess"/>
    <dgm:cxn modelId="{09AD06E8-6E25-4393-9918-931EE0C52038}" type="presParOf" srcId="{7E0BD587-C5B5-49B8-BBBE-73707737E074}" destId="{1DCD94AA-25C5-43FD-A8E2-1192413F4448}" srcOrd="1" destOrd="0" presId="urn:microsoft.com/office/officeart/2009/3/layout/RandomtoResultProcess"/>
    <dgm:cxn modelId="{7C698144-A039-4AE5-8D35-236F59533258}" type="presParOf" srcId="{7E0BD587-C5B5-49B8-BBBE-73707737E074}" destId="{F201AB8E-68F0-4E0F-97A6-A8F66FFFC66D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B8FD3B4-D71B-4F9F-AE09-CB25740A55F9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32F9933-0F1C-4C7F-BFFC-8C6656CBE8E8}">
      <dgm:prSet phldrT="[Text]"/>
      <dgm:spPr/>
      <dgm:t>
        <a:bodyPr/>
        <a:lstStyle/>
        <a:p>
          <a:r>
            <a:rPr lang="en-GB" dirty="0"/>
            <a:t>Reliability</a:t>
          </a:r>
        </a:p>
      </dgm:t>
    </dgm:pt>
    <dgm:pt modelId="{7214ED5D-B776-4CA5-9165-51AD51277922}" type="parTrans" cxnId="{ACE41C98-AC28-400A-8D27-F863383B0308}">
      <dgm:prSet/>
      <dgm:spPr/>
      <dgm:t>
        <a:bodyPr/>
        <a:lstStyle/>
        <a:p>
          <a:endParaRPr lang="en-GB"/>
        </a:p>
      </dgm:t>
    </dgm:pt>
    <dgm:pt modelId="{498C1ECB-9509-48BE-B278-7D97AF81035D}" type="sibTrans" cxnId="{ACE41C98-AC28-400A-8D27-F863383B0308}">
      <dgm:prSet/>
      <dgm:spPr/>
      <dgm:t>
        <a:bodyPr/>
        <a:lstStyle/>
        <a:p>
          <a:endParaRPr lang="en-GB"/>
        </a:p>
      </dgm:t>
    </dgm:pt>
    <dgm:pt modelId="{091B5D8A-D163-40AF-B1AB-6B833B81C5A9}">
      <dgm:prSet phldrT="[Text]"/>
      <dgm:spPr/>
      <dgm:t>
        <a:bodyPr/>
        <a:lstStyle/>
        <a:p>
          <a:r>
            <a:rPr lang="en-GB" dirty="0"/>
            <a:t>Impartiality</a:t>
          </a:r>
        </a:p>
      </dgm:t>
    </dgm:pt>
    <dgm:pt modelId="{20DD42B2-343D-4FF3-B9E5-212D6AFF01E9}" type="parTrans" cxnId="{241B0E41-B9DA-49BB-9C04-E09A836CE4A9}">
      <dgm:prSet/>
      <dgm:spPr/>
      <dgm:t>
        <a:bodyPr/>
        <a:lstStyle/>
        <a:p>
          <a:endParaRPr lang="en-GB"/>
        </a:p>
      </dgm:t>
    </dgm:pt>
    <dgm:pt modelId="{73B703FF-71E9-404F-985F-D4D8EB5694A4}" type="sibTrans" cxnId="{241B0E41-B9DA-49BB-9C04-E09A836CE4A9}">
      <dgm:prSet/>
      <dgm:spPr/>
      <dgm:t>
        <a:bodyPr/>
        <a:lstStyle/>
        <a:p>
          <a:endParaRPr lang="en-GB"/>
        </a:p>
      </dgm:t>
    </dgm:pt>
    <dgm:pt modelId="{365E45F2-0633-4B76-9899-63F6AC41F21D}">
      <dgm:prSet phldrT="[Text]"/>
      <dgm:spPr/>
      <dgm:t>
        <a:bodyPr/>
        <a:lstStyle/>
        <a:p>
          <a:r>
            <a:rPr lang="en-GB" dirty="0"/>
            <a:t>Transparency </a:t>
          </a:r>
        </a:p>
      </dgm:t>
    </dgm:pt>
    <dgm:pt modelId="{1DB3B533-1787-4ED5-B033-C14C5493D923}" type="parTrans" cxnId="{3FBD5C79-B18F-4F9B-B71F-036050B530EA}">
      <dgm:prSet/>
      <dgm:spPr/>
      <dgm:t>
        <a:bodyPr/>
        <a:lstStyle/>
        <a:p>
          <a:endParaRPr lang="en-GB"/>
        </a:p>
      </dgm:t>
    </dgm:pt>
    <dgm:pt modelId="{8A17FDB6-3325-449C-9165-D3C164BD6356}" type="sibTrans" cxnId="{3FBD5C79-B18F-4F9B-B71F-036050B530EA}">
      <dgm:prSet/>
      <dgm:spPr/>
      <dgm:t>
        <a:bodyPr/>
        <a:lstStyle/>
        <a:p>
          <a:endParaRPr lang="en-GB"/>
        </a:p>
      </dgm:t>
    </dgm:pt>
    <dgm:pt modelId="{74FDAE50-ABE8-488A-83AD-69EDCB2F39D9}">
      <dgm:prSet phldrT="[Text]"/>
      <dgm:spPr/>
      <dgm:t>
        <a:bodyPr/>
        <a:lstStyle/>
        <a:p>
          <a:r>
            <a:rPr lang="en-GB" dirty="0"/>
            <a:t>Confidentiality </a:t>
          </a:r>
        </a:p>
      </dgm:t>
    </dgm:pt>
    <dgm:pt modelId="{60F9063D-022E-4273-88DB-AD78D9C48FFB}" type="parTrans" cxnId="{E4047829-4950-4B03-855D-167321FFC995}">
      <dgm:prSet/>
      <dgm:spPr/>
      <dgm:t>
        <a:bodyPr/>
        <a:lstStyle/>
        <a:p>
          <a:endParaRPr lang="en-GB"/>
        </a:p>
      </dgm:t>
    </dgm:pt>
    <dgm:pt modelId="{7CC5D144-C60D-4763-AC13-4967BCE311F9}" type="sibTrans" cxnId="{E4047829-4950-4B03-855D-167321FFC995}">
      <dgm:prSet/>
      <dgm:spPr/>
      <dgm:t>
        <a:bodyPr/>
        <a:lstStyle/>
        <a:p>
          <a:endParaRPr lang="en-GB"/>
        </a:p>
      </dgm:t>
    </dgm:pt>
    <dgm:pt modelId="{1096A90C-7FFB-46D4-9924-FB89323E549F}" type="pres">
      <dgm:prSet presAssocID="{DB8FD3B4-D71B-4F9F-AE09-CB25740A55F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2DB11A-8B48-43EF-AF44-6F43066C2F79}" type="pres">
      <dgm:prSet presAssocID="{DB8FD3B4-D71B-4F9F-AE09-CB25740A55F9}" presName="children" presStyleCnt="0"/>
      <dgm:spPr/>
    </dgm:pt>
    <dgm:pt modelId="{428D40A0-9BE4-4DCF-9FA1-8CBD235D301F}" type="pres">
      <dgm:prSet presAssocID="{DB8FD3B4-D71B-4F9F-AE09-CB25740A55F9}" presName="childPlaceholder" presStyleCnt="0"/>
      <dgm:spPr/>
    </dgm:pt>
    <dgm:pt modelId="{61E82A65-4085-461B-A221-8BA89472A023}" type="pres">
      <dgm:prSet presAssocID="{DB8FD3B4-D71B-4F9F-AE09-CB25740A55F9}" presName="circle" presStyleCnt="0"/>
      <dgm:spPr/>
    </dgm:pt>
    <dgm:pt modelId="{38C3C6BA-2DDB-438E-981E-1C8EAD1A2CDB}" type="pres">
      <dgm:prSet presAssocID="{DB8FD3B4-D71B-4F9F-AE09-CB25740A55F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160D93-4A51-46FF-B81B-7A4F9B1EE9A9}" type="pres">
      <dgm:prSet presAssocID="{DB8FD3B4-D71B-4F9F-AE09-CB25740A55F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34E58-A159-4DE1-ABE1-867DF4912925}" type="pres">
      <dgm:prSet presAssocID="{DB8FD3B4-D71B-4F9F-AE09-CB25740A55F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C08FD-C28E-4466-8C69-6034C19DB990}" type="pres">
      <dgm:prSet presAssocID="{DB8FD3B4-D71B-4F9F-AE09-CB25740A55F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760AB8-AE09-4787-BEAD-C427169B8929}" type="pres">
      <dgm:prSet presAssocID="{DB8FD3B4-D71B-4F9F-AE09-CB25740A55F9}" presName="quadrantPlaceholder" presStyleCnt="0"/>
      <dgm:spPr/>
    </dgm:pt>
    <dgm:pt modelId="{87C36DF2-8867-431A-9E77-0ADB81482B1B}" type="pres">
      <dgm:prSet presAssocID="{DB8FD3B4-D71B-4F9F-AE09-CB25740A55F9}" presName="center1" presStyleLbl="fgShp" presStyleIdx="0" presStyleCnt="2"/>
      <dgm:spPr/>
    </dgm:pt>
    <dgm:pt modelId="{18430AFC-86F0-43E0-BAB5-050456DD6406}" type="pres">
      <dgm:prSet presAssocID="{DB8FD3B4-D71B-4F9F-AE09-CB25740A55F9}" presName="center2" presStyleLbl="fgShp" presStyleIdx="1" presStyleCnt="2"/>
      <dgm:spPr/>
    </dgm:pt>
  </dgm:ptLst>
  <dgm:cxnLst>
    <dgm:cxn modelId="{6D2F0B40-49E6-472E-AD96-F321C9E2D629}" type="presOf" srcId="{74FDAE50-ABE8-488A-83AD-69EDCB2F39D9}" destId="{826C08FD-C28E-4466-8C69-6034C19DB990}" srcOrd="0" destOrd="0" presId="urn:microsoft.com/office/officeart/2005/8/layout/cycle4"/>
    <dgm:cxn modelId="{B8374CC6-7A47-43F0-B5A4-6BAE0AF6611F}" type="presOf" srcId="{365E45F2-0633-4B76-9899-63F6AC41F21D}" destId="{D7D34E58-A159-4DE1-ABE1-867DF4912925}" srcOrd="0" destOrd="0" presId="urn:microsoft.com/office/officeart/2005/8/layout/cycle4"/>
    <dgm:cxn modelId="{E4047829-4950-4B03-855D-167321FFC995}" srcId="{DB8FD3B4-D71B-4F9F-AE09-CB25740A55F9}" destId="{74FDAE50-ABE8-488A-83AD-69EDCB2F39D9}" srcOrd="3" destOrd="0" parTransId="{60F9063D-022E-4273-88DB-AD78D9C48FFB}" sibTransId="{7CC5D144-C60D-4763-AC13-4967BCE311F9}"/>
    <dgm:cxn modelId="{ACE41C98-AC28-400A-8D27-F863383B0308}" srcId="{DB8FD3B4-D71B-4F9F-AE09-CB25740A55F9}" destId="{A32F9933-0F1C-4C7F-BFFC-8C6656CBE8E8}" srcOrd="0" destOrd="0" parTransId="{7214ED5D-B776-4CA5-9165-51AD51277922}" sibTransId="{498C1ECB-9509-48BE-B278-7D97AF81035D}"/>
    <dgm:cxn modelId="{25623ADE-EA13-41EF-B94E-39705F35BAB2}" type="presOf" srcId="{091B5D8A-D163-40AF-B1AB-6B833B81C5A9}" destId="{D1160D93-4A51-46FF-B81B-7A4F9B1EE9A9}" srcOrd="0" destOrd="0" presId="urn:microsoft.com/office/officeart/2005/8/layout/cycle4"/>
    <dgm:cxn modelId="{3FBD5C79-B18F-4F9B-B71F-036050B530EA}" srcId="{DB8FD3B4-D71B-4F9F-AE09-CB25740A55F9}" destId="{365E45F2-0633-4B76-9899-63F6AC41F21D}" srcOrd="2" destOrd="0" parTransId="{1DB3B533-1787-4ED5-B033-C14C5493D923}" sibTransId="{8A17FDB6-3325-449C-9165-D3C164BD6356}"/>
    <dgm:cxn modelId="{257BE25F-EBE1-40DB-AC1A-2B2BA33D8903}" type="presOf" srcId="{A32F9933-0F1C-4C7F-BFFC-8C6656CBE8E8}" destId="{38C3C6BA-2DDB-438E-981E-1C8EAD1A2CDB}" srcOrd="0" destOrd="0" presId="urn:microsoft.com/office/officeart/2005/8/layout/cycle4"/>
    <dgm:cxn modelId="{241B0E41-B9DA-49BB-9C04-E09A836CE4A9}" srcId="{DB8FD3B4-D71B-4F9F-AE09-CB25740A55F9}" destId="{091B5D8A-D163-40AF-B1AB-6B833B81C5A9}" srcOrd="1" destOrd="0" parTransId="{20DD42B2-343D-4FF3-B9E5-212D6AFF01E9}" sibTransId="{73B703FF-71E9-404F-985F-D4D8EB5694A4}"/>
    <dgm:cxn modelId="{8472F77B-0474-4FC5-922E-089C9D3B4A5D}" type="presOf" srcId="{DB8FD3B4-D71B-4F9F-AE09-CB25740A55F9}" destId="{1096A90C-7FFB-46D4-9924-FB89323E549F}" srcOrd="0" destOrd="0" presId="urn:microsoft.com/office/officeart/2005/8/layout/cycle4"/>
    <dgm:cxn modelId="{3BED22CA-8C18-460C-93F5-BA4DF7C011F8}" type="presParOf" srcId="{1096A90C-7FFB-46D4-9924-FB89323E549F}" destId="{172DB11A-8B48-43EF-AF44-6F43066C2F79}" srcOrd="0" destOrd="0" presId="urn:microsoft.com/office/officeart/2005/8/layout/cycle4"/>
    <dgm:cxn modelId="{E47E3C6D-CFFF-4476-85AC-BB051225C6F1}" type="presParOf" srcId="{172DB11A-8B48-43EF-AF44-6F43066C2F79}" destId="{428D40A0-9BE4-4DCF-9FA1-8CBD235D301F}" srcOrd="0" destOrd="0" presId="urn:microsoft.com/office/officeart/2005/8/layout/cycle4"/>
    <dgm:cxn modelId="{8AECF2FC-928B-40E2-BB42-259EBDFAE8D2}" type="presParOf" srcId="{1096A90C-7FFB-46D4-9924-FB89323E549F}" destId="{61E82A65-4085-461B-A221-8BA89472A023}" srcOrd="1" destOrd="0" presId="urn:microsoft.com/office/officeart/2005/8/layout/cycle4"/>
    <dgm:cxn modelId="{700A7595-3E20-4B2C-B50B-1EA0CA8625B6}" type="presParOf" srcId="{61E82A65-4085-461B-A221-8BA89472A023}" destId="{38C3C6BA-2DDB-438E-981E-1C8EAD1A2CDB}" srcOrd="0" destOrd="0" presId="urn:microsoft.com/office/officeart/2005/8/layout/cycle4"/>
    <dgm:cxn modelId="{88CA69B8-A556-4973-8163-33968211AA83}" type="presParOf" srcId="{61E82A65-4085-461B-A221-8BA89472A023}" destId="{D1160D93-4A51-46FF-B81B-7A4F9B1EE9A9}" srcOrd="1" destOrd="0" presId="urn:microsoft.com/office/officeart/2005/8/layout/cycle4"/>
    <dgm:cxn modelId="{30625E6B-2CE3-4A9C-9326-D434357C0036}" type="presParOf" srcId="{61E82A65-4085-461B-A221-8BA89472A023}" destId="{D7D34E58-A159-4DE1-ABE1-867DF4912925}" srcOrd="2" destOrd="0" presId="urn:microsoft.com/office/officeart/2005/8/layout/cycle4"/>
    <dgm:cxn modelId="{A39E7DA4-E7A3-4623-A92E-F168636D309D}" type="presParOf" srcId="{61E82A65-4085-461B-A221-8BA89472A023}" destId="{826C08FD-C28E-4466-8C69-6034C19DB990}" srcOrd="3" destOrd="0" presId="urn:microsoft.com/office/officeart/2005/8/layout/cycle4"/>
    <dgm:cxn modelId="{D8DB7D39-6416-457C-90EA-404FD8E14BA4}" type="presParOf" srcId="{61E82A65-4085-461B-A221-8BA89472A023}" destId="{53760AB8-AE09-4787-BEAD-C427169B8929}" srcOrd="4" destOrd="0" presId="urn:microsoft.com/office/officeart/2005/8/layout/cycle4"/>
    <dgm:cxn modelId="{E0608550-DAC8-4294-A56A-D15A3B547538}" type="presParOf" srcId="{1096A90C-7FFB-46D4-9924-FB89323E549F}" destId="{87C36DF2-8867-431A-9E77-0ADB81482B1B}" srcOrd="2" destOrd="0" presId="urn:microsoft.com/office/officeart/2005/8/layout/cycle4"/>
    <dgm:cxn modelId="{23639D21-40A7-4681-9036-E54B02B98A1A}" type="presParOf" srcId="{1096A90C-7FFB-46D4-9924-FB89323E549F}" destId="{18430AFC-86F0-43E0-BAB5-050456DD6406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C9BEB4-33A1-4E94-AF70-6B3D50340B4A}" type="doc">
      <dgm:prSet loTypeId="urn:microsoft.com/office/officeart/2005/8/layout/radial2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116B5B06-B185-4432-B0BB-A2BEF811884D}">
      <dgm:prSet phldrT="[Text]" custT="1"/>
      <dgm:spPr/>
      <dgm:t>
        <a:bodyPr/>
        <a:lstStyle/>
        <a:p>
          <a:pPr>
            <a:buNone/>
          </a:pPr>
          <a:r>
            <a:rPr lang="en-GB" sz="1600" dirty="0"/>
            <a:t>GENERAL</a:t>
          </a:r>
        </a:p>
      </dgm:t>
    </dgm:pt>
    <dgm:pt modelId="{9C902510-86E4-4A18-8814-8F3F51E2F238}" type="parTrans" cxnId="{25244D34-34F9-4F43-AB13-3B61053AA5EC}">
      <dgm:prSet/>
      <dgm:spPr/>
      <dgm:t>
        <a:bodyPr/>
        <a:lstStyle/>
        <a:p>
          <a:endParaRPr lang="en-GB" sz="1600"/>
        </a:p>
      </dgm:t>
    </dgm:pt>
    <dgm:pt modelId="{AD78556D-1264-4521-9BB3-BA901DB8C898}" type="sibTrans" cxnId="{25244D34-34F9-4F43-AB13-3B61053AA5EC}">
      <dgm:prSet/>
      <dgm:spPr/>
      <dgm:t>
        <a:bodyPr/>
        <a:lstStyle/>
        <a:p>
          <a:endParaRPr lang="en-GB" sz="1600"/>
        </a:p>
      </dgm:t>
    </dgm:pt>
    <dgm:pt modelId="{4B227240-48AE-4170-8106-7466F78B3252}">
      <dgm:prSet custT="1"/>
      <dgm:spPr/>
      <dgm:t>
        <a:bodyPr/>
        <a:lstStyle/>
        <a:p>
          <a:r>
            <a:rPr lang="en-GB" sz="1600" dirty="0"/>
            <a:t>New information needs;</a:t>
          </a:r>
        </a:p>
      </dgm:t>
    </dgm:pt>
    <dgm:pt modelId="{F0E0B310-2AAB-4610-99DD-098AF091442C}" type="parTrans" cxnId="{37977173-683C-4386-AFF0-66702F48099F}">
      <dgm:prSet/>
      <dgm:spPr/>
      <dgm:t>
        <a:bodyPr/>
        <a:lstStyle/>
        <a:p>
          <a:endParaRPr lang="en-GB" sz="1600"/>
        </a:p>
      </dgm:t>
    </dgm:pt>
    <dgm:pt modelId="{C58AAD64-6821-4BE3-B131-E5FFD829C40A}" type="sibTrans" cxnId="{37977173-683C-4386-AFF0-66702F48099F}">
      <dgm:prSet/>
      <dgm:spPr/>
      <dgm:t>
        <a:bodyPr/>
        <a:lstStyle/>
        <a:p>
          <a:endParaRPr lang="en-GB" sz="1600"/>
        </a:p>
      </dgm:t>
    </dgm:pt>
    <dgm:pt modelId="{32A26BDC-913C-4679-94AC-5A3628AD2F18}">
      <dgm:prSet custT="1"/>
      <dgm:spPr/>
      <dgm:t>
        <a:bodyPr/>
        <a:lstStyle/>
        <a:p>
          <a:r>
            <a:rPr lang="en-GB" sz="1600" dirty="0"/>
            <a:t>Need for data </a:t>
          </a:r>
          <a:r>
            <a:rPr lang="en-GB" sz="1600" dirty="0" smtClean="0"/>
            <a:t>comparability</a:t>
          </a:r>
          <a:endParaRPr lang="en-GB" sz="1600" dirty="0"/>
        </a:p>
      </dgm:t>
    </dgm:pt>
    <dgm:pt modelId="{A6B6E654-A033-43B8-AF2D-D2B68E572D79}" type="parTrans" cxnId="{F6DE7A25-40B4-445D-B582-4665DB26BB2E}">
      <dgm:prSet/>
      <dgm:spPr/>
      <dgm:t>
        <a:bodyPr/>
        <a:lstStyle/>
        <a:p>
          <a:endParaRPr lang="en-GB" sz="1600"/>
        </a:p>
      </dgm:t>
    </dgm:pt>
    <dgm:pt modelId="{110ECC15-E310-4A75-AB86-E51078221D24}" type="sibTrans" cxnId="{F6DE7A25-40B4-445D-B582-4665DB26BB2E}">
      <dgm:prSet/>
      <dgm:spPr/>
      <dgm:t>
        <a:bodyPr/>
        <a:lstStyle/>
        <a:p>
          <a:endParaRPr lang="en-GB" sz="1600"/>
        </a:p>
      </dgm:t>
    </dgm:pt>
    <dgm:pt modelId="{BB84722E-3EAC-40FC-AD21-96963AE73A93}">
      <dgm:prSet custT="1"/>
      <dgm:spPr/>
      <dgm:t>
        <a:bodyPr/>
        <a:lstStyle/>
        <a:p>
          <a:r>
            <a:rPr lang="en-GB" sz="1600"/>
            <a:t>SPECIFIC</a:t>
          </a:r>
          <a:endParaRPr lang="en-GB" sz="1600" dirty="0"/>
        </a:p>
      </dgm:t>
    </dgm:pt>
    <dgm:pt modelId="{6168F4A2-DEFD-44CC-930C-E3AA6DF64993}" type="parTrans" cxnId="{7458A526-7580-4C7D-B773-8D0CB50C39AE}">
      <dgm:prSet/>
      <dgm:spPr/>
      <dgm:t>
        <a:bodyPr/>
        <a:lstStyle/>
        <a:p>
          <a:endParaRPr lang="en-GB" sz="1600"/>
        </a:p>
      </dgm:t>
    </dgm:pt>
    <dgm:pt modelId="{96B27FAF-8B21-418A-A129-82EE21A3D521}" type="sibTrans" cxnId="{7458A526-7580-4C7D-B773-8D0CB50C39AE}">
      <dgm:prSet/>
      <dgm:spPr/>
      <dgm:t>
        <a:bodyPr/>
        <a:lstStyle/>
        <a:p>
          <a:endParaRPr lang="en-GB" sz="1600"/>
        </a:p>
      </dgm:t>
    </dgm:pt>
    <dgm:pt modelId="{0C4E6DDD-2B69-45A9-BAF9-32C6CD91B786}">
      <dgm:prSet custT="1"/>
      <dgm:spPr/>
      <dgm:t>
        <a:bodyPr/>
        <a:lstStyle/>
        <a:p>
          <a:r>
            <a:rPr lang="en-GB" sz="1600" dirty="0"/>
            <a:t>Changes in infrastructure configuration;</a:t>
          </a:r>
        </a:p>
      </dgm:t>
    </dgm:pt>
    <dgm:pt modelId="{00CB1822-1617-408D-9B9A-A08DFE80F1C7}" type="sibTrans" cxnId="{6222EEA6-AEBE-49DE-A981-205C0DE16C51}">
      <dgm:prSet/>
      <dgm:spPr/>
      <dgm:t>
        <a:bodyPr/>
        <a:lstStyle/>
        <a:p>
          <a:endParaRPr lang="en-GB" sz="1600"/>
        </a:p>
      </dgm:t>
    </dgm:pt>
    <dgm:pt modelId="{8CBF758E-7BE4-4F6E-A56E-7FA06307949D}" type="parTrans" cxnId="{6222EEA6-AEBE-49DE-A981-205C0DE16C51}">
      <dgm:prSet/>
      <dgm:spPr/>
      <dgm:t>
        <a:bodyPr/>
        <a:lstStyle/>
        <a:p>
          <a:endParaRPr lang="en-GB" sz="1600"/>
        </a:p>
      </dgm:t>
    </dgm:pt>
    <dgm:pt modelId="{13BB4B31-DB17-4FF4-AB25-2B81D772988C}">
      <dgm:prSet custT="1"/>
      <dgm:spPr/>
      <dgm:t>
        <a:bodyPr/>
        <a:lstStyle/>
        <a:p>
          <a:r>
            <a:rPr lang="en-GB" sz="1600" dirty="0"/>
            <a:t>Changes of the basic tools and concepts;</a:t>
          </a:r>
        </a:p>
      </dgm:t>
    </dgm:pt>
    <dgm:pt modelId="{005E8E4C-3765-421B-A13A-5A7DD6A87211}" type="sibTrans" cxnId="{C389BF3E-C9DC-4D71-9199-AF8560436734}">
      <dgm:prSet/>
      <dgm:spPr/>
      <dgm:t>
        <a:bodyPr/>
        <a:lstStyle/>
        <a:p>
          <a:endParaRPr lang="en-GB" sz="1600"/>
        </a:p>
      </dgm:t>
    </dgm:pt>
    <dgm:pt modelId="{51D80B5B-3A60-49E5-89FD-AA2AC4679C4F}" type="parTrans" cxnId="{C389BF3E-C9DC-4D71-9199-AF8560436734}">
      <dgm:prSet/>
      <dgm:spPr/>
      <dgm:t>
        <a:bodyPr/>
        <a:lstStyle/>
        <a:p>
          <a:endParaRPr lang="en-GB" sz="1600"/>
        </a:p>
      </dgm:t>
    </dgm:pt>
    <dgm:pt modelId="{6E5BA238-EB53-4C41-AFA4-88D522B7A652}">
      <dgm:prSet custT="1"/>
      <dgm:spPr/>
      <dgm:t>
        <a:bodyPr/>
        <a:lstStyle/>
        <a:p>
          <a:r>
            <a:rPr lang="en-GB" sz="1600" dirty="0"/>
            <a:t>Introducing new methodological tools;</a:t>
          </a:r>
        </a:p>
      </dgm:t>
    </dgm:pt>
    <dgm:pt modelId="{2DF0599F-94E1-47C1-A693-AB3B658F72D7}" type="sibTrans" cxnId="{DA6CDAB0-14FC-434D-AB39-3F2A27A9D399}">
      <dgm:prSet/>
      <dgm:spPr/>
      <dgm:t>
        <a:bodyPr/>
        <a:lstStyle/>
        <a:p>
          <a:endParaRPr lang="en-GB" sz="1600"/>
        </a:p>
      </dgm:t>
    </dgm:pt>
    <dgm:pt modelId="{3593C360-015D-4404-BE50-EBEB8D3D909B}" type="parTrans" cxnId="{DA6CDAB0-14FC-434D-AB39-3F2A27A9D399}">
      <dgm:prSet/>
      <dgm:spPr/>
      <dgm:t>
        <a:bodyPr/>
        <a:lstStyle/>
        <a:p>
          <a:endParaRPr lang="en-GB" sz="1600"/>
        </a:p>
      </dgm:t>
    </dgm:pt>
    <dgm:pt modelId="{38680255-676A-442E-8133-C90D74D2FCD4}">
      <dgm:prSet custT="1"/>
      <dgm:spPr/>
      <dgm:t>
        <a:bodyPr/>
        <a:lstStyle/>
        <a:p>
          <a:r>
            <a:rPr lang="en-GB" sz="1600" dirty="0"/>
            <a:t>Building confidence in statistics;</a:t>
          </a:r>
        </a:p>
      </dgm:t>
    </dgm:pt>
    <dgm:pt modelId="{27D3FA5A-C416-44AB-9433-6177DFC430D8}" type="sibTrans" cxnId="{9169C35F-7617-4F92-9EF3-E8D889FCED8E}">
      <dgm:prSet/>
      <dgm:spPr/>
      <dgm:t>
        <a:bodyPr/>
        <a:lstStyle/>
        <a:p>
          <a:endParaRPr lang="en-GB" sz="1600"/>
        </a:p>
      </dgm:t>
    </dgm:pt>
    <dgm:pt modelId="{18D9463F-453C-4E7D-B982-8D2F4401CC5D}" type="parTrans" cxnId="{9169C35F-7617-4F92-9EF3-E8D889FCED8E}">
      <dgm:prSet/>
      <dgm:spPr/>
      <dgm:t>
        <a:bodyPr/>
        <a:lstStyle/>
        <a:p>
          <a:endParaRPr lang="en-GB" sz="1600"/>
        </a:p>
      </dgm:t>
    </dgm:pt>
    <dgm:pt modelId="{4F90112C-23A5-4E08-B90E-89DD6F58C864}">
      <dgm:prSet custT="1"/>
      <dgm:spPr/>
      <dgm:t>
        <a:bodyPr/>
        <a:lstStyle/>
        <a:p>
          <a:r>
            <a:rPr lang="en-GB" sz="1600" dirty="0"/>
            <a:t>Meeting the </a:t>
          </a:r>
          <a:r>
            <a:rPr lang="en-GB" sz="1600" dirty="0" smtClean="0"/>
            <a:t>user requirements</a:t>
          </a:r>
          <a:r>
            <a:rPr lang="en-GB" sz="1600" dirty="0"/>
            <a:t>;</a:t>
          </a:r>
        </a:p>
      </dgm:t>
    </dgm:pt>
    <dgm:pt modelId="{E98F9280-EA94-41B3-989D-C46CBF902137}" type="sibTrans" cxnId="{3E0E8780-732F-469B-AF2E-713AC5EEAEB0}">
      <dgm:prSet/>
      <dgm:spPr/>
      <dgm:t>
        <a:bodyPr/>
        <a:lstStyle/>
        <a:p>
          <a:endParaRPr lang="en-GB" sz="1600"/>
        </a:p>
      </dgm:t>
    </dgm:pt>
    <dgm:pt modelId="{B85DA420-2131-4D19-BB30-E1812E383503}" type="parTrans" cxnId="{3E0E8780-732F-469B-AF2E-713AC5EEAEB0}">
      <dgm:prSet/>
      <dgm:spPr/>
      <dgm:t>
        <a:bodyPr/>
        <a:lstStyle/>
        <a:p>
          <a:endParaRPr lang="en-GB" sz="1600"/>
        </a:p>
      </dgm:t>
    </dgm:pt>
    <dgm:pt modelId="{3C98910B-0899-435B-9DB9-5C902684302A}">
      <dgm:prSet custT="1"/>
      <dgm:spPr/>
      <dgm:t>
        <a:bodyPr/>
        <a:lstStyle/>
        <a:p>
          <a:r>
            <a:rPr lang="en-GB" sz="1600" dirty="0"/>
            <a:t>Development of human </a:t>
          </a:r>
          <a:r>
            <a:rPr lang="en-GB" sz="1600" dirty="0" smtClean="0"/>
            <a:t>resources</a:t>
          </a:r>
          <a:endParaRPr lang="en-GB" sz="1600" dirty="0"/>
        </a:p>
      </dgm:t>
    </dgm:pt>
    <dgm:pt modelId="{B156CBD1-44E8-4C24-A8B0-5DBA8FAAFF62}" type="sibTrans" cxnId="{4DA08DAA-FC2E-4220-AF78-E306103B2DA2}">
      <dgm:prSet/>
      <dgm:spPr/>
      <dgm:t>
        <a:bodyPr/>
        <a:lstStyle/>
        <a:p>
          <a:endParaRPr lang="en-GB" sz="1600"/>
        </a:p>
      </dgm:t>
    </dgm:pt>
    <dgm:pt modelId="{FC46A2B1-6D77-4F14-8198-2C523750FD7F}" type="parTrans" cxnId="{4DA08DAA-FC2E-4220-AF78-E306103B2DA2}">
      <dgm:prSet/>
      <dgm:spPr/>
      <dgm:t>
        <a:bodyPr/>
        <a:lstStyle/>
        <a:p>
          <a:endParaRPr lang="en-GB" sz="1600"/>
        </a:p>
      </dgm:t>
    </dgm:pt>
    <dgm:pt modelId="{8DD9FB02-A342-4CCB-8B58-65C4A1EEB2E3}" type="pres">
      <dgm:prSet presAssocID="{42C9BEB4-33A1-4E94-AF70-6B3D50340B4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3512DC-5910-4B93-81A5-01BE31D14A48}" type="pres">
      <dgm:prSet presAssocID="{42C9BEB4-33A1-4E94-AF70-6B3D50340B4A}" presName="cycle" presStyleCnt="0"/>
      <dgm:spPr/>
    </dgm:pt>
    <dgm:pt modelId="{976B220F-715D-4D09-BF50-E532562599DD}" type="pres">
      <dgm:prSet presAssocID="{42C9BEB4-33A1-4E94-AF70-6B3D50340B4A}" presName="centerShape" presStyleCnt="0"/>
      <dgm:spPr/>
    </dgm:pt>
    <dgm:pt modelId="{93029FA2-8D47-4B78-973A-1D5AAC387287}" type="pres">
      <dgm:prSet presAssocID="{42C9BEB4-33A1-4E94-AF70-6B3D50340B4A}" presName="connSite" presStyleLbl="node1" presStyleIdx="0" presStyleCnt="3"/>
      <dgm:spPr/>
    </dgm:pt>
    <dgm:pt modelId="{BA1555AA-800A-4922-8CF4-9A80A37C08D3}" type="pres">
      <dgm:prSet presAssocID="{42C9BEB4-33A1-4E94-AF70-6B3D50340B4A}" presName="visible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4C2B889F-586B-40B3-A836-DB183E985645}" type="pres">
      <dgm:prSet presAssocID="{9C902510-86E4-4A18-8814-8F3F51E2F238}" presName="Name25" presStyleLbl="parChTrans1D1" presStyleIdx="0" presStyleCnt="2"/>
      <dgm:spPr/>
      <dgm:t>
        <a:bodyPr/>
        <a:lstStyle/>
        <a:p>
          <a:endParaRPr lang="en-US"/>
        </a:p>
      </dgm:t>
    </dgm:pt>
    <dgm:pt modelId="{E5223D9C-FED5-40DE-BB0D-8A2D9344C562}" type="pres">
      <dgm:prSet presAssocID="{116B5B06-B185-4432-B0BB-A2BEF811884D}" presName="node" presStyleCnt="0"/>
      <dgm:spPr/>
    </dgm:pt>
    <dgm:pt modelId="{E1619861-6F66-4568-A1CA-91C668910C8A}" type="pres">
      <dgm:prSet presAssocID="{116B5B06-B185-4432-B0BB-A2BEF811884D}" presName="parentNode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6CBA15-62C5-4895-A1F5-9372266F3870}" type="pres">
      <dgm:prSet presAssocID="{116B5B06-B185-4432-B0BB-A2BEF811884D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365698-6286-4EBB-AFE8-D02EC3A6AB62}" type="pres">
      <dgm:prSet presAssocID="{6168F4A2-DEFD-44CC-930C-E3AA6DF64993}" presName="Name25" presStyleLbl="parChTrans1D1" presStyleIdx="1" presStyleCnt="2"/>
      <dgm:spPr/>
      <dgm:t>
        <a:bodyPr/>
        <a:lstStyle/>
        <a:p>
          <a:endParaRPr lang="en-US"/>
        </a:p>
      </dgm:t>
    </dgm:pt>
    <dgm:pt modelId="{E302B0F5-414F-4882-98FE-76DA27FBC154}" type="pres">
      <dgm:prSet presAssocID="{BB84722E-3EAC-40FC-AD21-96963AE73A93}" presName="node" presStyleCnt="0"/>
      <dgm:spPr/>
    </dgm:pt>
    <dgm:pt modelId="{DACA51B4-8B04-43C7-85A8-0C15BAAE4379}" type="pres">
      <dgm:prSet presAssocID="{BB84722E-3EAC-40FC-AD21-96963AE73A93}" presName="parentNode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19A407-8E1D-4ACC-BF0D-231F1F797B10}" type="pres">
      <dgm:prSet presAssocID="{BB84722E-3EAC-40FC-AD21-96963AE73A93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89BF3E-C9DC-4D71-9199-AF8560436734}" srcId="{BB84722E-3EAC-40FC-AD21-96963AE73A93}" destId="{13BB4B31-DB17-4FF4-AB25-2B81D772988C}" srcOrd="1" destOrd="0" parTransId="{51D80B5B-3A60-49E5-89FD-AA2AC4679C4F}" sibTransId="{005E8E4C-3765-421B-A13A-5A7DD6A87211}"/>
    <dgm:cxn modelId="{F6DE7A25-40B4-445D-B582-4665DB26BB2E}" srcId="{116B5B06-B185-4432-B0BB-A2BEF811884D}" destId="{32A26BDC-913C-4679-94AC-5A3628AD2F18}" srcOrd="1" destOrd="0" parTransId="{A6B6E654-A033-43B8-AF2D-D2B68E572D79}" sibTransId="{110ECC15-E310-4A75-AB86-E51078221D24}"/>
    <dgm:cxn modelId="{25244D34-34F9-4F43-AB13-3B61053AA5EC}" srcId="{42C9BEB4-33A1-4E94-AF70-6B3D50340B4A}" destId="{116B5B06-B185-4432-B0BB-A2BEF811884D}" srcOrd="0" destOrd="0" parTransId="{9C902510-86E4-4A18-8814-8F3F51E2F238}" sibTransId="{AD78556D-1264-4521-9BB3-BA901DB8C898}"/>
    <dgm:cxn modelId="{880638EC-8508-4D05-8372-7CCEB72B9767}" type="presOf" srcId="{42C9BEB4-33A1-4E94-AF70-6B3D50340B4A}" destId="{8DD9FB02-A342-4CCB-8B58-65C4A1EEB2E3}" srcOrd="0" destOrd="0" presId="urn:microsoft.com/office/officeart/2005/8/layout/radial2"/>
    <dgm:cxn modelId="{37977173-683C-4386-AFF0-66702F48099F}" srcId="{116B5B06-B185-4432-B0BB-A2BEF811884D}" destId="{4B227240-48AE-4170-8106-7466F78B3252}" srcOrd="0" destOrd="0" parTransId="{F0E0B310-2AAB-4610-99DD-098AF091442C}" sibTransId="{C58AAD64-6821-4BE3-B131-E5FFD829C40A}"/>
    <dgm:cxn modelId="{105EAAE8-CAF4-4879-B310-72C89453CF3E}" type="presOf" srcId="{6168F4A2-DEFD-44CC-930C-E3AA6DF64993}" destId="{16365698-6286-4EBB-AFE8-D02EC3A6AB62}" srcOrd="0" destOrd="0" presId="urn:microsoft.com/office/officeart/2005/8/layout/radial2"/>
    <dgm:cxn modelId="{EB8F2213-3697-498B-90E7-9EF05318BF75}" type="presOf" srcId="{0C4E6DDD-2B69-45A9-BAF9-32C6CD91B786}" destId="{B619A407-8E1D-4ACC-BF0D-231F1F797B10}" srcOrd="0" destOrd="0" presId="urn:microsoft.com/office/officeart/2005/8/layout/radial2"/>
    <dgm:cxn modelId="{DA6CDAB0-14FC-434D-AB39-3F2A27A9D399}" srcId="{BB84722E-3EAC-40FC-AD21-96963AE73A93}" destId="{6E5BA238-EB53-4C41-AFA4-88D522B7A652}" srcOrd="2" destOrd="0" parTransId="{3593C360-015D-4404-BE50-EBEB8D3D909B}" sibTransId="{2DF0599F-94E1-47C1-A693-AB3B658F72D7}"/>
    <dgm:cxn modelId="{3E0E8780-732F-469B-AF2E-713AC5EEAEB0}" srcId="{BB84722E-3EAC-40FC-AD21-96963AE73A93}" destId="{4F90112C-23A5-4E08-B90E-89DD6F58C864}" srcOrd="4" destOrd="0" parTransId="{B85DA420-2131-4D19-BB30-E1812E383503}" sibTransId="{E98F9280-EA94-41B3-989D-C46CBF902137}"/>
    <dgm:cxn modelId="{ACC31289-4060-408F-9BCB-D12DD3AEFF09}" type="presOf" srcId="{6E5BA238-EB53-4C41-AFA4-88D522B7A652}" destId="{B619A407-8E1D-4ACC-BF0D-231F1F797B10}" srcOrd="0" destOrd="2" presId="urn:microsoft.com/office/officeart/2005/8/layout/radial2"/>
    <dgm:cxn modelId="{A4027BC6-C9D5-4286-AD40-044D31B278F7}" type="presOf" srcId="{116B5B06-B185-4432-B0BB-A2BEF811884D}" destId="{E1619861-6F66-4568-A1CA-91C668910C8A}" srcOrd="0" destOrd="0" presId="urn:microsoft.com/office/officeart/2005/8/layout/radial2"/>
    <dgm:cxn modelId="{222E6997-D200-4BB4-97AA-D4C67A8DE607}" type="presOf" srcId="{BB84722E-3EAC-40FC-AD21-96963AE73A93}" destId="{DACA51B4-8B04-43C7-85A8-0C15BAAE4379}" srcOrd="0" destOrd="0" presId="urn:microsoft.com/office/officeart/2005/8/layout/radial2"/>
    <dgm:cxn modelId="{94D81250-C943-4FA4-A7C6-456A9808CA89}" type="presOf" srcId="{4B227240-48AE-4170-8106-7466F78B3252}" destId="{0B6CBA15-62C5-4895-A1F5-9372266F3870}" srcOrd="0" destOrd="0" presId="urn:microsoft.com/office/officeart/2005/8/layout/radial2"/>
    <dgm:cxn modelId="{94C3D3D2-556F-431C-AAF8-C4F6B0F697BB}" type="presOf" srcId="{4F90112C-23A5-4E08-B90E-89DD6F58C864}" destId="{B619A407-8E1D-4ACC-BF0D-231F1F797B10}" srcOrd="0" destOrd="4" presId="urn:microsoft.com/office/officeart/2005/8/layout/radial2"/>
    <dgm:cxn modelId="{6222EEA6-AEBE-49DE-A981-205C0DE16C51}" srcId="{BB84722E-3EAC-40FC-AD21-96963AE73A93}" destId="{0C4E6DDD-2B69-45A9-BAF9-32C6CD91B786}" srcOrd="0" destOrd="0" parTransId="{8CBF758E-7BE4-4F6E-A56E-7FA06307949D}" sibTransId="{00CB1822-1617-408D-9B9A-A08DFE80F1C7}"/>
    <dgm:cxn modelId="{8EB56A63-BFEF-4CB8-8F31-C8C5B48BE85D}" type="presOf" srcId="{38680255-676A-442E-8133-C90D74D2FCD4}" destId="{B619A407-8E1D-4ACC-BF0D-231F1F797B10}" srcOrd="0" destOrd="3" presId="urn:microsoft.com/office/officeart/2005/8/layout/radial2"/>
    <dgm:cxn modelId="{7458A526-7580-4C7D-B773-8D0CB50C39AE}" srcId="{42C9BEB4-33A1-4E94-AF70-6B3D50340B4A}" destId="{BB84722E-3EAC-40FC-AD21-96963AE73A93}" srcOrd="1" destOrd="0" parTransId="{6168F4A2-DEFD-44CC-930C-E3AA6DF64993}" sibTransId="{96B27FAF-8B21-418A-A129-82EE21A3D521}"/>
    <dgm:cxn modelId="{3E37C593-DAED-4097-A201-08E6E262AAFC}" type="presOf" srcId="{32A26BDC-913C-4679-94AC-5A3628AD2F18}" destId="{0B6CBA15-62C5-4895-A1F5-9372266F3870}" srcOrd="0" destOrd="1" presId="urn:microsoft.com/office/officeart/2005/8/layout/radial2"/>
    <dgm:cxn modelId="{964CEB72-BC57-4B7F-9C50-AE7D0800A370}" type="presOf" srcId="{3C98910B-0899-435B-9DB9-5C902684302A}" destId="{B619A407-8E1D-4ACC-BF0D-231F1F797B10}" srcOrd="0" destOrd="5" presId="urn:microsoft.com/office/officeart/2005/8/layout/radial2"/>
    <dgm:cxn modelId="{544F6801-3214-487F-845D-6B2513B46542}" type="presOf" srcId="{9C902510-86E4-4A18-8814-8F3F51E2F238}" destId="{4C2B889F-586B-40B3-A836-DB183E985645}" srcOrd="0" destOrd="0" presId="urn:microsoft.com/office/officeart/2005/8/layout/radial2"/>
    <dgm:cxn modelId="{64984167-2766-48F0-BFEA-B5D6CA704B85}" type="presOf" srcId="{13BB4B31-DB17-4FF4-AB25-2B81D772988C}" destId="{B619A407-8E1D-4ACC-BF0D-231F1F797B10}" srcOrd="0" destOrd="1" presId="urn:microsoft.com/office/officeart/2005/8/layout/radial2"/>
    <dgm:cxn modelId="{9169C35F-7617-4F92-9EF3-E8D889FCED8E}" srcId="{BB84722E-3EAC-40FC-AD21-96963AE73A93}" destId="{38680255-676A-442E-8133-C90D74D2FCD4}" srcOrd="3" destOrd="0" parTransId="{18D9463F-453C-4E7D-B982-8D2F4401CC5D}" sibTransId="{27D3FA5A-C416-44AB-9433-6177DFC430D8}"/>
    <dgm:cxn modelId="{4DA08DAA-FC2E-4220-AF78-E306103B2DA2}" srcId="{BB84722E-3EAC-40FC-AD21-96963AE73A93}" destId="{3C98910B-0899-435B-9DB9-5C902684302A}" srcOrd="5" destOrd="0" parTransId="{FC46A2B1-6D77-4F14-8198-2C523750FD7F}" sibTransId="{B156CBD1-44E8-4C24-A8B0-5DBA8FAAFF62}"/>
    <dgm:cxn modelId="{6FB9FC49-B64E-4202-AE5E-C483C522AB86}" type="presParOf" srcId="{8DD9FB02-A342-4CCB-8B58-65C4A1EEB2E3}" destId="{A33512DC-5910-4B93-81A5-01BE31D14A48}" srcOrd="0" destOrd="0" presId="urn:microsoft.com/office/officeart/2005/8/layout/radial2"/>
    <dgm:cxn modelId="{C0C97046-C833-4784-80C3-41712B06CBA9}" type="presParOf" srcId="{A33512DC-5910-4B93-81A5-01BE31D14A48}" destId="{976B220F-715D-4D09-BF50-E532562599DD}" srcOrd="0" destOrd="0" presId="urn:microsoft.com/office/officeart/2005/8/layout/radial2"/>
    <dgm:cxn modelId="{0B0FC7B1-EDAA-48AA-B915-CBF3B6A847A5}" type="presParOf" srcId="{976B220F-715D-4D09-BF50-E532562599DD}" destId="{93029FA2-8D47-4B78-973A-1D5AAC387287}" srcOrd="0" destOrd="0" presId="urn:microsoft.com/office/officeart/2005/8/layout/radial2"/>
    <dgm:cxn modelId="{B771D85E-B349-4F9B-9DCA-9E2A15E05492}" type="presParOf" srcId="{976B220F-715D-4D09-BF50-E532562599DD}" destId="{BA1555AA-800A-4922-8CF4-9A80A37C08D3}" srcOrd="1" destOrd="0" presId="urn:microsoft.com/office/officeart/2005/8/layout/radial2"/>
    <dgm:cxn modelId="{2668396F-690D-4AA5-8E00-3B9BC1BCE0B4}" type="presParOf" srcId="{A33512DC-5910-4B93-81A5-01BE31D14A48}" destId="{4C2B889F-586B-40B3-A836-DB183E985645}" srcOrd="1" destOrd="0" presId="urn:microsoft.com/office/officeart/2005/8/layout/radial2"/>
    <dgm:cxn modelId="{0CDD28CF-5AF1-4998-AD88-6742AA8D2574}" type="presParOf" srcId="{A33512DC-5910-4B93-81A5-01BE31D14A48}" destId="{E5223D9C-FED5-40DE-BB0D-8A2D9344C562}" srcOrd="2" destOrd="0" presId="urn:microsoft.com/office/officeart/2005/8/layout/radial2"/>
    <dgm:cxn modelId="{5969C7A3-F2DD-469C-B774-E529461A43C4}" type="presParOf" srcId="{E5223D9C-FED5-40DE-BB0D-8A2D9344C562}" destId="{E1619861-6F66-4568-A1CA-91C668910C8A}" srcOrd="0" destOrd="0" presId="urn:microsoft.com/office/officeart/2005/8/layout/radial2"/>
    <dgm:cxn modelId="{4E2E2149-A094-4A5E-B759-774FBF8B342B}" type="presParOf" srcId="{E5223D9C-FED5-40DE-BB0D-8A2D9344C562}" destId="{0B6CBA15-62C5-4895-A1F5-9372266F3870}" srcOrd="1" destOrd="0" presId="urn:microsoft.com/office/officeart/2005/8/layout/radial2"/>
    <dgm:cxn modelId="{D0532CBC-A490-4DF2-8444-583526F8CA70}" type="presParOf" srcId="{A33512DC-5910-4B93-81A5-01BE31D14A48}" destId="{16365698-6286-4EBB-AFE8-D02EC3A6AB62}" srcOrd="3" destOrd="0" presId="urn:microsoft.com/office/officeart/2005/8/layout/radial2"/>
    <dgm:cxn modelId="{FAB19088-339D-4FD6-8072-84EEE7ACE9B2}" type="presParOf" srcId="{A33512DC-5910-4B93-81A5-01BE31D14A48}" destId="{E302B0F5-414F-4882-98FE-76DA27FBC154}" srcOrd="4" destOrd="0" presId="urn:microsoft.com/office/officeart/2005/8/layout/radial2"/>
    <dgm:cxn modelId="{5A448452-08AE-4AF2-B7AA-8A0615B2B08B}" type="presParOf" srcId="{E302B0F5-414F-4882-98FE-76DA27FBC154}" destId="{DACA51B4-8B04-43C7-85A8-0C15BAAE4379}" srcOrd="0" destOrd="0" presId="urn:microsoft.com/office/officeart/2005/8/layout/radial2"/>
    <dgm:cxn modelId="{36A5C8F2-836C-412F-BF7D-BEB22F73BA7A}" type="presParOf" srcId="{E302B0F5-414F-4882-98FE-76DA27FBC154}" destId="{B619A407-8E1D-4ACC-BF0D-231F1F797B1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7840575-3F16-4CD6-9EBD-0D81DA09F0E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48B7838F-C39B-4C0F-90B4-2E52561143E1}">
      <dgm:prSet phldrT="[Text]"/>
      <dgm:spPr/>
      <dgm:t>
        <a:bodyPr/>
        <a:lstStyle/>
        <a:p>
          <a:r>
            <a:rPr lang="en-GB" dirty="0"/>
            <a:t>Up-to-date statistical technologies</a:t>
          </a:r>
        </a:p>
      </dgm:t>
    </dgm:pt>
    <dgm:pt modelId="{29FF6EDB-D412-44CA-9461-3BA450C113D4}" type="parTrans" cxnId="{CE17D36B-DE2A-4E07-BEF7-14E0FE9CE0A0}">
      <dgm:prSet/>
      <dgm:spPr/>
      <dgm:t>
        <a:bodyPr/>
        <a:lstStyle/>
        <a:p>
          <a:endParaRPr lang="en-GB"/>
        </a:p>
      </dgm:t>
    </dgm:pt>
    <dgm:pt modelId="{0BEBC0BF-4CEF-46B4-B5F4-A2646525ECDF}" type="sibTrans" cxnId="{CE17D36B-DE2A-4E07-BEF7-14E0FE9CE0A0}">
      <dgm:prSet/>
      <dgm:spPr/>
      <dgm:t>
        <a:bodyPr/>
        <a:lstStyle/>
        <a:p>
          <a:endParaRPr lang="en-GB"/>
        </a:p>
      </dgm:t>
    </dgm:pt>
    <dgm:pt modelId="{4A5AFF5A-07B8-4D66-ABA6-04B6881E6F37}">
      <dgm:prSet phldrT="[Text]"/>
      <dgm:spPr/>
      <dgm:t>
        <a:bodyPr/>
        <a:lstStyle/>
        <a:p>
          <a:r>
            <a:rPr lang="en-GB" dirty="0"/>
            <a:t>Communication: within the statistical system; with the users</a:t>
          </a:r>
        </a:p>
      </dgm:t>
    </dgm:pt>
    <dgm:pt modelId="{EEEDBB4D-E00F-48A7-9011-E514E9768D47}" type="parTrans" cxnId="{883B3970-DD92-49C8-8E2A-6492306CDBD6}">
      <dgm:prSet/>
      <dgm:spPr/>
      <dgm:t>
        <a:bodyPr/>
        <a:lstStyle/>
        <a:p>
          <a:endParaRPr lang="en-GB"/>
        </a:p>
      </dgm:t>
    </dgm:pt>
    <dgm:pt modelId="{982E4163-EBC1-497B-BE95-E5C3163A8CFD}" type="sibTrans" cxnId="{883B3970-DD92-49C8-8E2A-6492306CDBD6}">
      <dgm:prSet/>
      <dgm:spPr/>
      <dgm:t>
        <a:bodyPr/>
        <a:lstStyle/>
        <a:p>
          <a:endParaRPr lang="en-GB"/>
        </a:p>
      </dgm:t>
    </dgm:pt>
    <dgm:pt modelId="{0D5AF96F-A8D1-449A-9A77-C176446E7334}">
      <dgm:prSet phldrT="[Text]"/>
      <dgm:spPr/>
      <dgm:t>
        <a:bodyPr/>
        <a:lstStyle/>
        <a:p>
          <a:r>
            <a:rPr lang="en-GB" dirty="0"/>
            <a:t>Relationship with the </a:t>
          </a:r>
          <a:r>
            <a:rPr lang="en-GB" dirty="0" smtClean="0"/>
            <a:t>academia and with the NSIs of EU Member States</a:t>
          </a:r>
          <a:endParaRPr lang="en-GB" dirty="0"/>
        </a:p>
      </dgm:t>
    </dgm:pt>
    <dgm:pt modelId="{4949C727-E2E9-4AAA-8845-96B2B4FEFA86}" type="parTrans" cxnId="{10A1DF6E-DC9E-4AA3-8E9C-2D52AB7C5C0B}">
      <dgm:prSet/>
      <dgm:spPr/>
      <dgm:t>
        <a:bodyPr/>
        <a:lstStyle/>
        <a:p>
          <a:endParaRPr lang="en-GB"/>
        </a:p>
      </dgm:t>
    </dgm:pt>
    <dgm:pt modelId="{E712D0F7-6EBA-456A-AE37-BC73F8BC500A}" type="sibTrans" cxnId="{10A1DF6E-DC9E-4AA3-8E9C-2D52AB7C5C0B}">
      <dgm:prSet/>
      <dgm:spPr/>
      <dgm:t>
        <a:bodyPr/>
        <a:lstStyle/>
        <a:p>
          <a:endParaRPr lang="en-GB"/>
        </a:p>
      </dgm:t>
    </dgm:pt>
    <dgm:pt modelId="{A5D833AD-D5B0-4407-B37B-4FB8E98D915F}">
      <dgm:prSet phldrT="[Text]"/>
      <dgm:spPr/>
      <dgm:t>
        <a:bodyPr/>
        <a:lstStyle/>
        <a:p>
          <a:r>
            <a:rPr lang="en-GB" dirty="0"/>
            <a:t>Government support without compromising independence</a:t>
          </a:r>
        </a:p>
      </dgm:t>
    </dgm:pt>
    <dgm:pt modelId="{1F669174-C5B1-4B3E-BB7F-7F60F5811D17}" type="parTrans" cxnId="{96988C87-27E9-4343-A513-7E1350E3C47E}">
      <dgm:prSet/>
      <dgm:spPr/>
      <dgm:t>
        <a:bodyPr/>
        <a:lstStyle/>
        <a:p>
          <a:endParaRPr lang="en-US"/>
        </a:p>
      </dgm:t>
    </dgm:pt>
    <dgm:pt modelId="{D5AC012E-216E-4822-BCFA-77297DBD8D43}" type="sibTrans" cxnId="{96988C87-27E9-4343-A513-7E1350E3C47E}">
      <dgm:prSet/>
      <dgm:spPr/>
      <dgm:t>
        <a:bodyPr/>
        <a:lstStyle/>
        <a:p>
          <a:endParaRPr lang="en-US"/>
        </a:p>
      </dgm:t>
    </dgm:pt>
    <dgm:pt modelId="{511C7BA5-1228-4630-A52B-C2BDBFD63902}" type="pres">
      <dgm:prSet presAssocID="{27840575-3F16-4CD6-9EBD-0D81DA09F0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BCFBD9-7233-45CD-AE5B-D1F408F04F62}" type="pres">
      <dgm:prSet presAssocID="{A5D833AD-D5B0-4407-B37B-4FB8E98D915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8CE2C-FFA7-4D74-839C-D65F4F020530}" type="pres">
      <dgm:prSet presAssocID="{D5AC012E-216E-4822-BCFA-77297DBD8D43}" presName="sibTrans" presStyleCnt="0"/>
      <dgm:spPr/>
    </dgm:pt>
    <dgm:pt modelId="{19131BDA-2EA7-4D9C-9D31-3B95D751B850}" type="pres">
      <dgm:prSet presAssocID="{48B7838F-C39B-4C0F-90B4-2E52561143E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10542-7FBA-46EF-AB8A-DDC09AB034A4}" type="pres">
      <dgm:prSet presAssocID="{0BEBC0BF-4CEF-46B4-B5F4-A2646525ECDF}" presName="sibTrans" presStyleCnt="0"/>
      <dgm:spPr/>
    </dgm:pt>
    <dgm:pt modelId="{37BF2E88-1660-4602-9E68-DFFA344265EC}" type="pres">
      <dgm:prSet presAssocID="{4A5AFF5A-07B8-4D66-ABA6-04B6881E6F3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D2FD1-64FE-4E6D-B20C-C27E2FF75DAD}" type="pres">
      <dgm:prSet presAssocID="{982E4163-EBC1-497B-BE95-E5C3163A8CFD}" presName="sibTrans" presStyleCnt="0"/>
      <dgm:spPr/>
    </dgm:pt>
    <dgm:pt modelId="{59071E26-9203-4804-B0F0-9DEE6422C719}" type="pres">
      <dgm:prSet presAssocID="{0D5AF96F-A8D1-449A-9A77-C176446E733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988C87-27E9-4343-A513-7E1350E3C47E}" srcId="{27840575-3F16-4CD6-9EBD-0D81DA09F0E0}" destId="{A5D833AD-D5B0-4407-B37B-4FB8E98D915F}" srcOrd="0" destOrd="0" parTransId="{1F669174-C5B1-4B3E-BB7F-7F60F5811D17}" sibTransId="{D5AC012E-216E-4822-BCFA-77297DBD8D43}"/>
    <dgm:cxn modelId="{10A1DF6E-DC9E-4AA3-8E9C-2D52AB7C5C0B}" srcId="{27840575-3F16-4CD6-9EBD-0D81DA09F0E0}" destId="{0D5AF96F-A8D1-449A-9A77-C176446E7334}" srcOrd="3" destOrd="0" parTransId="{4949C727-E2E9-4AAA-8845-96B2B4FEFA86}" sibTransId="{E712D0F7-6EBA-456A-AE37-BC73F8BC500A}"/>
    <dgm:cxn modelId="{B019053E-1918-4A69-9DC9-10B3C410D719}" type="presOf" srcId="{27840575-3F16-4CD6-9EBD-0D81DA09F0E0}" destId="{511C7BA5-1228-4630-A52B-C2BDBFD63902}" srcOrd="0" destOrd="0" presId="urn:microsoft.com/office/officeart/2005/8/layout/default"/>
    <dgm:cxn modelId="{CE17D36B-DE2A-4E07-BEF7-14E0FE9CE0A0}" srcId="{27840575-3F16-4CD6-9EBD-0D81DA09F0E0}" destId="{48B7838F-C39B-4C0F-90B4-2E52561143E1}" srcOrd="1" destOrd="0" parTransId="{29FF6EDB-D412-44CA-9461-3BA450C113D4}" sibTransId="{0BEBC0BF-4CEF-46B4-B5F4-A2646525ECDF}"/>
    <dgm:cxn modelId="{749E0F85-0390-4094-B4E5-74EEFB11FC24}" type="presOf" srcId="{0D5AF96F-A8D1-449A-9A77-C176446E7334}" destId="{59071E26-9203-4804-B0F0-9DEE6422C719}" srcOrd="0" destOrd="0" presId="urn:microsoft.com/office/officeart/2005/8/layout/default"/>
    <dgm:cxn modelId="{232A4749-6BD0-4E3A-AFB0-B2C236779926}" type="presOf" srcId="{A5D833AD-D5B0-4407-B37B-4FB8E98D915F}" destId="{2ABCFBD9-7233-45CD-AE5B-D1F408F04F62}" srcOrd="0" destOrd="0" presId="urn:microsoft.com/office/officeart/2005/8/layout/default"/>
    <dgm:cxn modelId="{883B3970-DD92-49C8-8E2A-6492306CDBD6}" srcId="{27840575-3F16-4CD6-9EBD-0D81DA09F0E0}" destId="{4A5AFF5A-07B8-4D66-ABA6-04B6881E6F37}" srcOrd="2" destOrd="0" parTransId="{EEEDBB4D-E00F-48A7-9011-E514E9768D47}" sibTransId="{982E4163-EBC1-497B-BE95-E5C3163A8CFD}"/>
    <dgm:cxn modelId="{7A5A8388-1F2C-47EA-A3DA-8E018FE9A6F3}" type="presOf" srcId="{48B7838F-C39B-4C0F-90B4-2E52561143E1}" destId="{19131BDA-2EA7-4D9C-9D31-3B95D751B850}" srcOrd="0" destOrd="0" presId="urn:microsoft.com/office/officeart/2005/8/layout/default"/>
    <dgm:cxn modelId="{12C59819-7DF8-44CA-A5CB-FB6AD518EAF3}" type="presOf" srcId="{4A5AFF5A-07B8-4D66-ABA6-04B6881E6F37}" destId="{37BF2E88-1660-4602-9E68-DFFA344265EC}" srcOrd="0" destOrd="0" presId="urn:microsoft.com/office/officeart/2005/8/layout/default"/>
    <dgm:cxn modelId="{E255D428-FFC7-42BD-9E38-2480B964307A}" type="presParOf" srcId="{511C7BA5-1228-4630-A52B-C2BDBFD63902}" destId="{2ABCFBD9-7233-45CD-AE5B-D1F408F04F62}" srcOrd="0" destOrd="0" presId="urn:microsoft.com/office/officeart/2005/8/layout/default"/>
    <dgm:cxn modelId="{F93221AD-A538-442D-B267-3881CEA0817B}" type="presParOf" srcId="{511C7BA5-1228-4630-A52B-C2BDBFD63902}" destId="{08B8CE2C-FFA7-4D74-839C-D65F4F020530}" srcOrd="1" destOrd="0" presId="urn:microsoft.com/office/officeart/2005/8/layout/default"/>
    <dgm:cxn modelId="{49783E17-701B-427F-9EA5-D615DD7E4653}" type="presParOf" srcId="{511C7BA5-1228-4630-A52B-C2BDBFD63902}" destId="{19131BDA-2EA7-4D9C-9D31-3B95D751B850}" srcOrd="2" destOrd="0" presId="urn:microsoft.com/office/officeart/2005/8/layout/default"/>
    <dgm:cxn modelId="{9A11FD9B-4E0F-486F-896D-D8183FB85071}" type="presParOf" srcId="{511C7BA5-1228-4630-A52B-C2BDBFD63902}" destId="{25810542-7FBA-46EF-AB8A-DDC09AB034A4}" srcOrd="3" destOrd="0" presId="urn:microsoft.com/office/officeart/2005/8/layout/default"/>
    <dgm:cxn modelId="{4FDE212B-4F96-4747-8E29-77545C2C87DF}" type="presParOf" srcId="{511C7BA5-1228-4630-A52B-C2BDBFD63902}" destId="{37BF2E88-1660-4602-9E68-DFFA344265EC}" srcOrd="4" destOrd="0" presId="urn:microsoft.com/office/officeart/2005/8/layout/default"/>
    <dgm:cxn modelId="{ADDADE54-6377-45D0-83D6-D122603C4892}" type="presParOf" srcId="{511C7BA5-1228-4630-A52B-C2BDBFD63902}" destId="{A45D2FD1-64FE-4E6D-B20C-C27E2FF75DAD}" srcOrd="5" destOrd="0" presId="urn:microsoft.com/office/officeart/2005/8/layout/default"/>
    <dgm:cxn modelId="{013289A3-4E04-4307-9267-A34CA3C1CE27}" type="presParOf" srcId="{511C7BA5-1228-4630-A52B-C2BDBFD63902}" destId="{59071E26-9203-4804-B0F0-9DEE6422C7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57F67-7D21-4A3B-83BC-B0409E4A9B3C}">
      <dsp:nvSpPr>
        <dsp:cNvPr id="0" name=""/>
        <dsp:cNvSpPr/>
      </dsp:nvSpPr>
      <dsp:spPr>
        <a:xfrm>
          <a:off x="1708242" y="893555"/>
          <a:ext cx="2507427" cy="826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Enlargement of the EU in 2004-2007 – a historic challenge</a:t>
          </a:r>
        </a:p>
      </dsp:txBody>
      <dsp:txXfrm>
        <a:off x="1708242" y="893555"/>
        <a:ext cx="2507427" cy="826311"/>
      </dsp:txXfrm>
    </dsp:sp>
    <dsp:sp modelId="{8C46AD88-25BB-4170-BCE2-21A7F7EAB23A}">
      <dsp:nvSpPr>
        <dsp:cNvPr id="0" name=""/>
        <dsp:cNvSpPr/>
      </dsp:nvSpPr>
      <dsp:spPr>
        <a:xfrm>
          <a:off x="1708242" y="2635961"/>
          <a:ext cx="2507427" cy="1548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Number of applicants: growth of more than 30% in the EU population;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Central European countries </a:t>
          </a:r>
          <a:r>
            <a:rPr lang="en-GB" sz="1700" kern="1200" dirty="0" smtClean="0"/>
            <a:t>- different </a:t>
          </a:r>
          <a:r>
            <a:rPr lang="en-GB" sz="1700" kern="1200" dirty="0"/>
            <a:t>political background</a:t>
          </a:r>
        </a:p>
      </dsp:txBody>
      <dsp:txXfrm>
        <a:off x="1708242" y="2635961"/>
        <a:ext cx="2507427" cy="1548104"/>
      </dsp:txXfrm>
    </dsp:sp>
    <dsp:sp modelId="{089CC8CF-C56A-4EB7-AEC6-A318294BDD37}">
      <dsp:nvSpPr>
        <dsp:cNvPr id="0" name=""/>
        <dsp:cNvSpPr/>
      </dsp:nvSpPr>
      <dsp:spPr>
        <a:xfrm>
          <a:off x="1705392" y="642243"/>
          <a:ext cx="199454" cy="1994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9452C-D982-4F37-AFF1-26009FB20E7E}">
      <dsp:nvSpPr>
        <dsp:cNvPr id="0" name=""/>
        <dsp:cNvSpPr/>
      </dsp:nvSpPr>
      <dsp:spPr>
        <a:xfrm>
          <a:off x="1845011" y="363007"/>
          <a:ext cx="199454" cy="19945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B6B5D8-DA01-41E1-9F7C-0287089842D1}">
      <dsp:nvSpPr>
        <dsp:cNvPr id="0" name=""/>
        <dsp:cNvSpPr/>
      </dsp:nvSpPr>
      <dsp:spPr>
        <a:xfrm>
          <a:off x="2180094" y="418854"/>
          <a:ext cx="313428" cy="3134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24792-D9B5-44D8-9A90-8D76DA85F969}">
      <dsp:nvSpPr>
        <dsp:cNvPr id="0" name=""/>
        <dsp:cNvSpPr/>
      </dsp:nvSpPr>
      <dsp:spPr>
        <a:xfrm>
          <a:off x="2459330" y="111694"/>
          <a:ext cx="199454" cy="19945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3897A-904F-41F1-A7C1-974ACF4175AE}">
      <dsp:nvSpPr>
        <dsp:cNvPr id="0" name=""/>
        <dsp:cNvSpPr/>
      </dsp:nvSpPr>
      <dsp:spPr>
        <a:xfrm>
          <a:off x="2822337" y="0"/>
          <a:ext cx="199454" cy="19945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7DA1EE-4F7D-401A-9534-6123E86AD3CE}">
      <dsp:nvSpPr>
        <dsp:cNvPr id="0" name=""/>
        <dsp:cNvSpPr/>
      </dsp:nvSpPr>
      <dsp:spPr>
        <a:xfrm>
          <a:off x="3269115" y="195465"/>
          <a:ext cx="199454" cy="1994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292DC4-1AAC-47DA-9C23-15C95465161E}">
      <dsp:nvSpPr>
        <dsp:cNvPr id="0" name=""/>
        <dsp:cNvSpPr/>
      </dsp:nvSpPr>
      <dsp:spPr>
        <a:xfrm>
          <a:off x="3548351" y="335083"/>
          <a:ext cx="313428" cy="3134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09F17-447A-4F04-B738-87F9AF369750}">
      <dsp:nvSpPr>
        <dsp:cNvPr id="0" name=""/>
        <dsp:cNvSpPr/>
      </dsp:nvSpPr>
      <dsp:spPr>
        <a:xfrm>
          <a:off x="3939282" y="642243"/>
          <a:ext cx="199454" cy="19945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2F349-8A69-45A7-819D-F5D69C201E88}">
      <dsp:nvSpPr>
        <dsp:cNvPr id="0" name=""/>
        <dsp:cNvSpPr/>
      </dsp:nvSpPr>
      <dsp:spPr>
        <a:xfrm>
          <a:off x="4106824" y="949403"/>
          <a:ext cx="199454" cy="19945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394A18-765C-4DB1-91EF-DEFB2FE3EE71}">
      <dsp:nvSpPr>
        <dsp:cNvPr id="0" name=""/>
        <dsp:cNvSpPr/>
      </dsp:nvSpPr>
      <dsp:spPr>
        <a:xfrm>
          <a:off x="2654796" y="363007"/>
          <a:ext cx="512882" cy="51288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8A140-DD99-4A51-9540-D7EE3A8BDB42}">
      <dsp:nvSpPr>
        <dsp:cNvPr id="0" name=""/>
        <dsp:cNvSpPr/>
      </dsp:nvSpPr>
      <dsp:spPr>
        <a:xfrm>
          <a:off x="1565774" y="1424104"/>
          <a:ext cx="199454" cy="1994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9281B8-B14A-4B80-A921-044A57631D46}">
      <dsp:nvSpPr>
        <dsp:cNvPr id="0" name=""/>
        <dsp:cNvSpPr/>
      </dsp:nvSpPr>
      <dsp:spPr>
        <a:xfrm>
          <a:off x="1733316" y="1675417"/>
          <a:ext cx="313428" cy="3134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A8A83-46AA-40BD-BDCD-C5EA77110A19}">
      <dsp:nvSpPr>
        <dsp:cNvPr id="0" name=""/>
        <dsp:cNvSpPr/>
      </dsp:nvSpPr>
      <dsp:spPr>
        <a:xfrm>
          <a:off x="2152170" y="1898806"/>
          <a:ext cx="455895" cy="45589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881F0-9536-499E-AC09-B12A61B4930B}">
      <dsp:nvSpPr>
        <dsp:cNvPr id="0" name=""/>
        <dsp:cNvSpPr/>
      </dsp:nvSpPr>
      <dsp:spPr>
        <a:xfrm>
          <a:off x="2738566" y="2261813"/>
          <a:ext cx="199454" cy="19945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F479F1-8D37-4325-AC78-CFDBFE51338B}">
      <dsp:nvSpPr>
        <dsp:cNvPr id="0" name=""/>
        <dsp:cNvSpPr/>
      </dsp:nvSpPr>
      <dsp:spPr>
        <a:xfrm>
          <a:off x="2850261" y="1898806"/>
          <a:ext cx="313428" cy="31342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8908C5-143E-4418-9437-187D380E6513}">
      <dsp:nvSpPr>
        <dsp:cNvPr id="0" name=""/>
        <dsp:cNvSpPr/>
      </dsp:nvSpPr>
      <dsp:spPr>
        <a:xfrm>
          <a:off x="3129497" y="2289736"/>
          <a:ext cx="199454" cy="1994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38EBB0-42D3-4D18-857A-9198548F7502}">
      <dsp:nvSpPr>
        <dsp:cNvPr id="0" name=""/>
        <dsp:cNvSpPr/>
      </dsp:nvSpPr>
      <dsp:spPr>
        <a:xfrm>
          <a:off x="3380810" y="1842958"/>
          <a:ext cx="455895" cy="4558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A74745-1B73-445F-9117-F94ACB70BF63}">
      <dsp:nvSpPr>
        <dsp:cNvPr id="0" name=""/>
        <dsp:cNvSpPr/>
      </dsp:nvSpPr>
      <dsp:spPr>
        <a:xfrm>
          <a:off x="3995129" y="1731264"/>
          <a:ext cx="313428" cy="3134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01BB42-53C4-4D1D-925B-DAC753683070}">
      <dsp:nvSpPr>
        <dsp:cNvPr id="0" name=""/>
        <dsp:cNvSpPr/>
      </dsp:nvSpPr>
      <dsp:spPr>
        <a:xfrm>
          <a:off x="4308558" y="418389"/>
          <a:ext cx="920494" cy="1757324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7F4D89-7E81-499B-BEDB-72C1E49AC1FA}">
      <dsp:nvSpPr>
        <dsp:cNvPr id="0" name=""/>
        <dsp:cNvSpPr/>
      </dsp:nvSpPr>
      <dsp:spPr>
        <a:xfrm>
          <a:off x="5061690" y="418389"/>
          <a:ext cx="920494" cy="1757324"/>
        </a:xfrm>
        <a:prstGeom prst="chevron">
          <a:avLst>
            <a:gd name="adj" fmla="val 6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0DB240-6B67-452C-9CF2-6F66F2DE3661}">
      <dsp:nvSpPr>
        <dsp:cNvPr id="0" name=""/>
        <dsp:cNvSpPr/>
      </dsp:nvSpPr>
      <dsp:spPr>
        <a:xfrm>
          <a:off x="6170467" y="293721"/>
          <a:ext cx="2133873" cy="213387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New </a:t>
          </a:r>
          <a:r>
            <a:rPr lang="en-GB" sz="1800" kern="1200" dirty="0" smtClean="0"/>
            <a:t>Member States</a:t>
          </a:r>
          <a:r>
            <a:rPr lang="en-GB" sz="1800" kern="1200" dirty="0"/>
            <a:t>, including Romania</a:t>
          </a:r>
        </a:p>
      </dsp:txBody>
      <dsp:txXfrm>
        <a:off x="6482965" y="606219"/>
        <a:ext cx="1508877" cy="1508877"/>
      </dsp:txXfrm>
    </dsp:sp>
    <dsp:sp modelId="{F29B21E1-A281-4282-A0C4-FC31C172ECE9}">
      <dsp:nvSpPr>
        <dsp:cNvPr id="0" name=""/>
        <dsp:cNvSpPr/>
      </dsp:nvSpPr>
      <dsp:spPr>
        <a:xfrm>
          <a:off x="5982184" y="2635961"/>
          <a:ext cx="2510439" cy="1548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adopt the EU legislation;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/>
            <a:t>enforce </a:t>
          </a:r>
          <a:r>
            <a:rPr lang="en-GB" sz="1700" kern="1200" dirty="0"/>
            <a:t>the acquis</a:t>
          </a:r>
        </a:p>
      </dsp:txBody>
      <dsp:txXfrm>
        <a:off x="5982184" y="2635961"/>
        <a:ext cx="2510439" cy="15481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CFBD9-7233-45CD-AE5B-D1F408F04F62}">
      <dsp:nvSpPr>
        <dsp:cNvPr id="0" name=""/>
        <dsp:cNvSpPr/>
      </dsp:nvSpPr>
      <dsp:spPr>
        <a:xfrm>
          <a:off x="1220" y="673505"/>
          <a:ext cx="4759789" cy="28558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err="1"/>
            <a:t>Succes</a:t>
          </a:r>
          <a:r>
            <a:rPr lang="en-GB" sz="6500" kern="1200" dirty="0"/>
            <a:t>!</a:t>
          </a:r>
        </a:p>
      </dsp:txBody>
      <dsp:txXfrm>
        <a:off x="1220" y="673505"/>
        <a:ext cx="4759789" cy="2855873"/>
      </dsp:txXfrm>
    </dsp:sp>
    <dsp:sp modelId="{19131BDA-2EA7-4D9C-9D31-3B95D751B850}">
      <dsp:nvSpPr>
        <dsp:cNvPr id="0" name=""/>
        <dsp:cNvSpPr/>
      </dsp:nvSpPr>
      <dsp:spPr>
        <a:xfrm>
          <a:off x="5236988" y="673505"/>
          <a:ext cx="4759789" cy="28558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/>
            <a:t>Good luck!</a:t>
          </a:r>
        </a:p>
      </dsp:txBody>
      <dsp:txXfrm>
        <a:off x="5236988" y="673505"/>
        <a:ext cx="4759789" cy="28558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A2A46-8AEB-4711-948F-EF1470085FC3}">
      <dsp:nvSpPr>
        <dsp:cNvPr id="0" name=""/>
        <dsp:cNvSpPr/>
      </dsp:nvSpPr>
      <dsp:spPr>
        <a:xfrm>
          <a:off x="4513" y="567992"/>
          <a:ext cx="2798080" cy="111923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1995</a:t>
          </a:r>
        </a:p>
      </dsp:txBody>
      <dsp:txXfrm>
        <a:off x="564129" y="567992"/>
        <a:ext cx="1678848" cy="1119232"/>
      </dsp:txXfrm>
    </dsp:sp>
    <dsp:sp modelId="{CF596AA1-DBB1-43A5-9408-FB8A6457873B}">
      <dsp:nvSpPr>
        <dsp:cNvPr id="0" name=""/>
        <dsp:cNvSpPr/>
      </dsp:nvSpPr>
      <dsp:spPr>
        <a:xfrm>
          <a:off x="4513" y="1827128"/>
          <a:ext cx="2238464" cy="157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/>
            <a:t>Romania presents the official application for EU membership</a:t>
          </a:r>
        </a:p>
      </dsp:txBody>
      <dsp:txXfrm>
        <a:off x="4513" y="1827128"/>
        <a:ext cx="2238464" cy="1572187"/>
      </dsp:txXfrm>
    </dsp:sp>
    <dsp:sp modelId="{BF218087-FB2C-4951-B543-2F52B835670E}">
      <dsp:nvSpPr>
        <dsp:cNvPr id="0" name=""/>
        <dsp:cNvSpPr/>
      </dsp:nvSpPr>
      <dsp:spPr>
        <a:xfrm>
          <a:off x="2586594" y="567992"/>
          <a:ext cx="2798080" cy="111923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February 2000:</a:t>
          </a:r>
        </a:p>
      </dsp:txBody>
      <dsp:txXfrm>
        <a:off x="3146210" y="567992"/>
        <a:ext cx="1678848" cy="1119232"/>
      </dsp:txXfrm>
    </dsp:sp>
    <dsp:sp modelId="{62F5AEF2-0788-44D7-9FEB-D63ED1374C4D}">
      <dsp:nvSpPr>
        <dsp:cNvPr id="0" name=""/>
        <dsp:cNvSpPr/>
      </dsp:nvSpPr>
      <dsp:spPr>
        <a:xfrm>
          <a:off x="2586594" y="1827128"/>
          <a:ext cx="2238464" cy="157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/>
            <a:t>The Romania-EU Intergovernmental Conference. The negotiation process of Romania’s accession to the European Union is launched officially</a:t>
          </a:r>
        </a:p>
      </dsp:txBody>
      <dsp:txXfrm>
        <a:off x="2586594" y="1827128"/>
        <a:ext cx="2238464" cy="1572187"/>
      </dsp:txXfrm>
    </dsp:sp>
    <dsp:sp modelId="{2CDDE9FB-8566-4574-9DAB-47B03A6880A7}">
      <dsp:nvSpPr>
        <dsp:cNvPr id="0" name=""/>
        <dsp:cNvSpPr/>
      </dsp:nvSpPr>
      <dsp:spPr>
        <a:xfrm>
          <a:off x="5168674" y="567992"/>
          <a:ext cx="2798080" cy="111923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December 2003 </a:t>
          </a:r>
        </a:p>
      </dsp:txBody>
      <dsp:txXfrm>
        <a:off x="5728290" y="567992"/>
        <a:ext cx="1678848" cy="1119232"/>
      </dsp:txXfrm>
    </dsp:sp>
    <dsp:sp modelId="{FCFC3E49-A689-4A41-8E3E-F7BC37110C47}">
      <dsp:nvSpPr>
        <dsp:cNvPr id="0" name=""/>
        <dsp:cNvSpPr/>
      </dsp:nvSpPr>
      <dsp:spPr>
        <a:xfrm>
          <a:off x="5168674" y="1827128"/>
          <a:ext cx="2238464" cy="157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/>
            <a:t>The European Council in Brussels establishes the schedule for Romania’s accession to the European </a:t>
          </a:r>
          <a:r>
            <a:rPr lang="en-GB" sz="1600" kern="1200" dirty="0" smtClean="0"/>
            <a:t>Union</a:t>
          </a:r>
          <a:endParaRPr lang="en-GB" sz="1600" kern="1200" dirty="0"/>
        </a:p>
      </dsp:txBody>
      <dsp:txXfrm>
        <a:off x="5168674" y="1827128"/>
        <a:ext cx="2238464" cy="1572187"/>
      </dsp:txXfrm>
    </dsp:sp>
    <dsp:sp modelId="{D3CD68B7-BD2D-47E5-B6BA-6E6DA4F5A405}">
      <dsp:nvSpPr>
        <dsp:cNvPr id="0" name=""/>
        <dsp:cNvSpPr/>
      </dsp:nvSpPr>
      <dsp:spPr>
        <a:xfrm>
          <a:off x="7750754" y="567992"/>
          <a:ext cx="2798080" cy="111923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December 2004</a:t>
          </a:r>
        </a:p>
      </dsp:txBody>
      <dsp:txXfrm>
        <a:off x="8310370" y="567992"/>
        <a:ext cx="1678848" cy="1119232"/>
      </dsp:txXfrm>
    </dsp:sp>
    <dsp:sp modelId="{4682905C-2400-44C8-AEFD-D148ABEA81E3}">
      <dsp:nvSpPr>
        <dsp:cNvPr id="0" name=""/>
        <dsp:cNvSpPr/>
      </dsp:nvSpPr>
      <dsp:spPr>
        <a:xfrm>
          <a:off x="7750754" y="1827128"/>
          <a:ext cx="2238464" cy="157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/>
            <a:t>The Brussels European Council confirms the conclusion of accession negotiations </a:t>
          </a:r>
          <a:r>
            <a:rPr lang="en-GB" sz="1600" kern="1200" dirty="0" smtClean="0"/>
            <a:t>with Romania from a </a:t>
          </a:r>
          <a:r>
            <a:rPr lang="en-GB" sz="1600" kern="1200" dirty="0"/>
            <a:t>technical point of </a:t>
          </a:r>
          <a:r>
            <a:rPr lang="en-GB" sz="1600" kern="1200" dirty="0" smtClean="0"/>
            <a:t>view</a:t>
          </a:r>
          <a:endParaRPr lang="en-GB" sz="1600" kern="1200" dirty="0"/>
        </a:p>
      </dsp:txBody>
      <dsp:txXfrm>
        <a:off x="7750754" y="1827128"/>
        <a:ext cx="2238464" cy="15721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E45C6-5EA2-4D4E-A2C8-B7B44D38974C}">
      <dsp:nvSpPr>
        <dsp:cNvPr id="0" name=""/>
        <dsp:cNvSpPr/>
      </dsp:nvSpPr>
      <dsp:spPr>
        <a:xfrm>
          <a:off x="9674" y="826737"/>
          <a:ext cx="2671762" cy="972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/>
            <a:t>April 2005</a:t>
          </a:r>
          <a:endParaRPr lang="en-GB" sz="1800" kern="1200" dirty="0"/>
        </a:p>
      </dsp:txBody>
      <dsp:txXfrm>
        <a:off x="495674" y="826737"/>
        <a:ext cx="1699762" cy="972000"/>
      </dsp:txXfrm>
    </dsp:sp>
    <dsp:sp modelId="{073D516D-C9DD-463B-BF49-3E3353C4D216}">
      <dsp:nvSpPr>
        <dsp:cNvPr id="0" name=""/>
        <dsp:cNvSpPr/>
      </dsp:nvSpPr>
      <dsp:spPr>
        <a:xfrm>
          <a:off x="9674" y="1920237"/>
          <a:ext cx="2137410" cy="1275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/>
            <a:t>Signing in </a:t>
          </a:r>
          <a:r>
            <a:rPr lang="en-GB" sz="1800" kern="1200" dirty="0" smtClean="0"/>
            <a:t>Luxembourg </a:t>
          </a:r>
          <a:r>
            <a:rPr lang="en-GB" sz="1800" kern="1200" dirty="0"/>
            <a:t>of the </a:t>
          </a:r>
          <a:r>
            <a:rPr lang="en-GB" sz="1800" kern="1200" dirty="0" smtClean="0"/>
            <a:t>EU Accession </a:t>
          </a:r>
          <a:r>
            <a:rPr lang="en-GB" sz="1800" kern="1200" dirty="0"/>
            <a:t>Treaty </a:t>
          </a:r>
          <a:r>
            <a:rPr lang="en-GB" sz="1800" kern="1200" dirty="0" smtClean="0"/>
            <a:t>of </a:t>
          </a:r>
          <a:r>
            <a:rPr lang="en-GB" sz="1800" kern="1200" dirty="0"/>
            <a:t>Romania and Bulgaria</a:t>
          </a:r>
        </a:p>
      </dsp:txBody>
      <dsp:txXfrm>
        <a:off x="9674" y="1920237"/>
        <a:ext cx="2137410" cy="1275750"/>
      </dsp:txXfrm>
    </dsp:sp>
    <dsp:sp modelId="{3163A6C2-92BD-400F-9D40-A99BD1633200}">
      <dsp:nvSpPr>
        <dsp:cNvPr id="0" name=""/>
        <dsp:cNvSpPr/>
      </dsp:nvSpPr>
      <dsp:spPr>
        <a:xfrm>
          <a:off x="2465437" y="826737"/>
          <a:ext cx="2671762" cy="972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October 2005, May 2006 and September 2006</a:t>
          </a:r>
        </a:p>
      </dsp:txBody>
      <dsp:txXfrm>
        <a:off x="2951437" y="826737"/>
        <a:ext cx="1699762" cy="972000"/>
      </dsp:txXfrm>
    </dsp:sp>
    <dsp:sp modelId="{BD781B27-83A8-41B6-BC30-7DC9A919C7F3}">
      <dsp:nvSpPr>
        <dsp:cNvPr id="0" name=""/>
        <dsp:cNvSpPr/>
      </dsp:nvSpPr>
      <dsp:spPr>
        <a:xfrm>
          <a:off x="2465437" y="1920237"/>
          <a:ext cx="2137410" cy="1275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The European </a:t>
          </a:r>
          <a:r>
            <a:rPr lang="en-GB" sz="1800" kern="1200" dirty="0"/>
            <a:t>Commission issues Monitoring Reports on Romania and Bulgaria</a:t>
          </a:r>
        </a:p>
      </dsp:txBody>
      <dsp:txXfrm>
        <a:off x="2465437" y="1920237"/>
        <a:ext cx="2137410" cy="1275750"/>
      </dsp:txXfrm>
    </dsp:sp>
    <dsp:sp modelId="{0EAB3AD3-2B0D-44F6-A906-A842C24658D2}">
      <dsp:nvSpPr>
        <dsp:cNvPr id="0" name=""/>
        <dsp:cNvSpPr/>
      </dsp:nvSpPr>
      <dsp:spPr>
        <a:xfrm>
          <a:off x="4921199" y="826737"/>
          <a:ext cx="2671762" cy="972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December 2006 </a:t>
          </a:r>
        </a:p>
      </dsp:txBody>
      <dsp:txXfrm>
        <a:off x="5407199" y="826737"/>
        <a:ext cx="1699762" cy="972000"/>
      </dsp:txXfrm>
    </dsp:sp>
    <dsp:sp modelId="{A9843395-D108-4FE1-AB6B-EF110FFAB427}">
      <dsp:nvSpPr>
        <dsp:cNvPr id="0" name=""/>
        <dsp:cNvSpPr/>
      </dsp:nvSpPr>
      <dsp:spPr>
        <a:xfrm>
          <a:off x="4921199" y="1920237"/>
          <a:ext cx="2137410" cy="1275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/>
            <a:t>The European Council confirms the accession of Romania to the EU on 1st January 2007</a:t>
          </a:r>
        </a:p>
      </dsp:txBody>
      <dsp:txXfrm>
        <a:off x="4921199" y="1920237"/>
        <a:ext cx="2137410" cy="1275750"/>
      </dsp:txXfrm>
    </dsp:sp>
    <dsp:sp modelId="{BF099F49-1397-4853-A5E8-CCC7139B60F2}">
      <dsp:nvSpPr>
        <dsp:cNvPr id="0" name=""/>
        <dsp:cNvSpPr/>
      </dsp:nvSpPr>
      <dsp:spPr>
        <a:xfrm>
          <a:off x="7376962" y="826737"/>
          <a:ext cx="2671762" cy="972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2007</a:t>
          </a:r>
        </a:p>
      </dsp:txBody>
      <dsp:txXfrm>
        <a:off x="7862962" y="826737"/>
        <a:ext cx="1699762" cy="972000"/>
      </dsp:txXfrm>
    </dsp:sp>
    <dsp:sp modelId="{10F458A6-C1EA-4A48-ACD1-6ECA2DAE4FF1}">
      <dsp:nvSpPr>
        <dsp:cNvPr id="0" name=""/>
        <dsp:cNvSpPr/>
      </dsp:nvSpPr>
      <dsp:spPr>
        <a:xfrm>
          <a:off x="7376962" y="1920237"/>
          <a:ext cx="2137410" cy="1275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/>
            <a:t>Romania becomes full-fledged Member of the European Union</a:t>
          </a:r>
          <a:endParaRPr lang="en-GB" sz="1800" kern="1200" dirty="0"/>
        </a:p>
      </dsp:txBody>
      <dsp:txXfrm>
        <a:off x="7376962" y="1920237"/>
        <a:ext cx="2137410" cy="12757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EAA61-CB3E-4A46-8FEB-461105E0E58A}">
      <dsp:nvSpPr>
        <dsp:cNvPr id="0" name=""/>
        <dsp:cNvSpPr/>
      </dsp:nvSpPr>
      <dsp:spPr>
        <a:xfrm>
          <a:off x="1878013" y="3921699"/>
          <a:ext cx="2197009" cy="1894205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June 1994 Common Bilateral Declaration  between NIS-RO and Eurostat</a:t>
          </a:r>
        </a:p>
      </dsp:txBody>
      <dsp:txXfrm>
        <a:off x="2218948" y="4215644"/>
        <a:ext cx="1515140" cy="1306315"/>
      </dsp:txXfrm>
    </dsp:sp>
    <dsp:sp modelId="{0921950E-456B-4D83-9984-070B8FFBEE92}">
      <dsp:nvSpPr>
        <dsp:cNvPr id="0" name=""/>
        <dsp:cNvSpPr/>
      </dsp:nvSpPr>
      <dsp:spPr>
        <a:xfrm>
          <a:off x="1935088" y="4757951"/>
          <a:ext cx="257229" cy="22169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ECA2F4-4284-49FB-85E7-736575043FA4}">
      <dsp:nvSpPr>
        <dsp:cNvPr id="0" name=""/>
        <dsp:cNvSpPr/>
      </dsp:nvSpPr>
      <dsp:spPr>
        <a:xfrm>
          <a:off x="0" y="2904282"/>
          <a:ext cx="2197009" cy="1894205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t="-8000" b="-8000"/>
          </a:stretch>
        </a:blip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CD5A2A-873E-4141-9791-7DC0302B7B8F}">
      <dsp:nvSpPr>
        <dsp:cNvPr id="0" name=""/>
        <dsp:cNvSpPr/>
      </dsp:nvSpPr>
      <dsp:spPr>
        <a:xfrm>
          <a:off x="1495686" y="4548263"/>
          <a:ext cx="257229" cy="22169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6FBFAB-522E-4395-A3C1-125E5E31A6C0}">
      <dsp:nvSpPr>
        <dsp:cNvPr id="0" name=""/>
        <dsp:cNvSpPr/>
      </dsp:nvSpPr>
      <dsp:spPr>
        <a:xfrm>
          <a:off x="3749771" y="2881762"/>
          <a:ext cx="2197009" cy="1894205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Know-how transfer (e.g. 1985 Material Production System&gt;&gt;&gt; National Accounts System)</a:t>
          </a:r>
        </a:p>
      </dsp:txBody>
      <dsp:txXfrm>
        <a:off x="4090706" y="3175707"/>
        <a:ext cx="1515140" cy="1306315"/>
      </dsp:txXfrm>
    </dsp:sp>
    <dsp:sp modelId="{0036AA52-C2BA-43CF-B3FD-AE8AC8F44176}">
      <dsp:nvSpPr>
        <dsp:cNvPr id="0" name=""/>
        <dsp:cNvSpPr/>
      </dsp:nvSpPr>
      <dsp:spPr>
        <a:xfrm>
          <a:off x="5251713" y="4523741"/>
          <a:ext cx="257229" cy="22169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7E053D-711C-4589-B341-40BCFAED3FB1}">
      <dsp:nvSpPr>
        <dsp:cNvPr id="0" name=""/>
        <dsp:cNvSpPr/>
      </dsp:nvSpPr>
      <dsp:spPr>
        <a:xfrm>
          <a:off x="5621530" y="3921699"/>
          <a:ext cx="2197009" cy="1894205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 t="-8000" b="-8000"/>
          </a:stretch>
        </a:blip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B4026-3D29-4C4B-ABE6-53E427630F11}">
      <dsp:nvSpPr>
        <dsp:cNvPr id="0" name=""/>
        <dsp:cNvSpPr/>
      </dsp:nvSpPr>
      <dsp:spPr>
        <a:xfrm>
          <a:off x="5678605" y="4757951"/>
          <a:ext cx="257229" cy="22169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9F6986-29CB-41EE-BC9C-339F48A17971}">
      <dsp:nvSpPr>
        <dsp:cNvPr id="0" name=""/>
        <dsp:cNvSpPr/>
      </dsp:nvSpPr>
      <dsp:spPr>
        <a:xfrm>
          <a:off x="1878013" y="1846330"/>
          <a:ext cx="2197009" cy="1894205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Jan 1994 Common Declaration between statistical offices of transition countries and Eurostat</a:t>
          </a:r>
        </a:p>
      </dsp:txBody>
      <dsp:txXfrm>
        <a:off x="2218948" y="2140275"/>
        <a:ext cx="1515140" cy="1306315"/>
      </dsp:txXfrm>
    </dsp:sp>
    <dsp:sp modelId="{30FF9101-E962-4814-8518-81C2541CFF9E}">
      <dsp:nvSpPr>
        <dsp:cNvPr id="0" name=""/>
        <dsp:cNvSpPr/>
      </dsp:nvSpPr>
      <dsp:spPr>
        <a:xfrm>
          <a:off x="3367445" y="1887367"/>
          <a:ext cx="257229" cy="22169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B0EF34-ED0F-44FD-9D9F-F777C4FE7FF0}">
      <dsp:nvSpPr>
        <dsp:cNvPr id="0" name=""/>
        <dsp:cNvSpPr/>
      </dsp:nvSpPr>
      <dsp:spPr>
        <a:xfrm>
          <a:off x="3749771" y="811398"/>
          <a:ext cx="2197009" cy="1894205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 t="-8000" b="-8000"/>
          </a:stretch>
        </a:blip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54972-E911-495D-B17F-FE6AA84E16F0}">
      <dsp:nvSpPr>
        <dsp:cNvPr id="0" name=""/>
        <dsp:cNvSpPr/>
      </dsp:nvSpPr>
      <dsp:spPr>
        <a:xfrm>
          <a:off x="3814665" y="1643147"/>
          <a:ext cx="257229" cy="22169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8CAF6-2CE6-4CD9-9ACB-5CD5DEAFA853}">
      <dsp:nvSpPr>
        <dsp:cNvPr id="0" name=""/>
        <dsp:cNvSpPr/>
      </dsp:nvSpPr>
      <dsp:spPr>
        <a:xfrm>
          <a:off x="881" y="866903"/>
          <a:ext cx="3438799" cy="20632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/>
            <a:t>MC programmes </a:t>
          </a:r>
          <a:r>
            <a:rPr lang="en-GB" sz="1500" kern="1200" dirty="0"/>
            <a:t>equipping </a:t>
          </a:r>
          <a:r>
            <a:rPr lang="en-GB" sz="1500" kern="1200" dirty="0" smtClean="0"/>
            <a:t>the NIS </a:t>
          </a:r>
          <a:r>
            <a:rPr lang="en-GB" sz="1500" kern="1200" dirty="0"/>
            <a:t>with the methodological tools (TA/ TES courses/ pilot projects/ sectoral studies) to meet the challenge of political and economic reform and to meet European statistical standards and norms</a:t>
          </a:r>
        </a:p>
      </dsp:txBody>
      <dsp:txXfrm>
        <a:off x="881" y="866903"/>
        <a:ext cx="3438799" cy="2063279"/>
      </dsp:txXfrm>
    </dsp:sp>
    <dsp:sp modelId="{AFBEECF9-BD2E-45DC-A7A1-5745D611C095}">
      <dsp:nvSpPr>
        <dsp:cNvPr id="0" name=""/>
        <dsp:cNvSpPr/>
      </dsp:nvSpPr>
      <dsp:spPr>
        <a:xfrm>
          <a:off x="3783561" y="866903"/>
          <a:ext cx="3438799" cy="20632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/>
            <a:t>National </a:t>
          </a:r>
          <a:r>
            <a:rPr lang="en-GB" sz="1500" b="1" kern="1200" dirty="0" err="1"/>
            <a:t>Phare</a:t>
          </a:r>
          <a:r>
            <a:rPr lang="en-GB" sz="1500" b="1" kern="1200" dirty="0"/>
            <a:t> programmes </a:t>
          </a:r>
          <a:r>
            <a:rPr lang="en-GB" sz="1500" kern="1200" dirty="0"/>
            <a:t>targeted for </a:t>
          </a:r>
          <a:r>
            <a:rPr lang="en-GB" sz="1500" kern="1200" dirty="0" smtClean="0"/>
            <a:t>NIS-RO needs</a:t>
          </a:r>
          <a:r>
            <a:rPr lang="en-GB" sz="1500" kern="1200" dirty="0"/>
            <a:t>, having as </a:t>
          </a:r>
          <a:r>
            <a:rPr lang="en-GB" sz="1500" kern="1200" dirty="0" smtClean="0"/>
            <a:t>results </a:t>
          </a:r>
          <a:r>
            <a:rPr lang="en-GB" sz="1500" kern="1200" dirty="0" smtClean="0"/>
            <a:t>improved </a:t>
          </a:r>
          <a:r>
            <a:rPr lang="en-GB" sz="1500" kern="1200" dirty="0"/>
            <a:t>infrastructure by </a:t>
          </a:r>
          <a:r>
            <a:rPr lang="en-GB" sz="1500" kern="1200" smtClean="0"/>
            <a:t>means of which </a:t>
          </a:r>
          <a:r>
            <a:rPr lang="en-GB" sz="1500" kern="1200" dirty="0"/>
            <a:t>statistics are communicated; </a:t>
          </a:r>
          <a:r>
            <a:rPr lang="en-GB" sz="1500" kern="1200" dirty="0" smtClean="0"/>
            <a:t>an international </a:t>
          </a:r>
          <a:r>
            <a:rPr lang="en-GB" sz="1500" kern="1200" dirty="0"/>
            <a:t>information technology platform with common internal architecture, hardware and software; training that created </a:t>
          </a:r>
          <a:r>
            <a:rPr lang="en-GB" sz="1500" kern="1200" dirty="0" smtClean="0"/>
            <a:t>the skill </a:t>
          </a:r>
          <a:r>
            <a:rPr lang="en-GB" sz="1500" kern="1200" dirty="0"/>
            <a:t>base necessary for the operation of informatics </a:t>
          </a:r>
          <a:r>
            <a:rPr lang="en-GB" sz="1500" kern="1200" dirty="0" smtClean="0"/>
            <a:t>systems</a:t>
          </a:r>
          <a:endParaRPr lang="en-GB" sz="1500" kern="1200" dirty="0"/>
        </a:p>
      </dsp:txBody>
      <dsp:txXfrm>
        <a:off x="3783561" y="866903"/>
        <a:ext cx="3438799" cy="2063279"/>
      </dsp:txXfrm>
    </dsp:sp>
    <dsp:sp modelId="{F3AB993D-E8DB-4DEF-8EBC-23089D21C25C}">
      <dsp:nvSpPr>
        <dsp:cNvPr id="0" name=""/>
        <dsp:cNvSpPr/>
      </dsp:nvSpPr>
      <dsp:spPr>
        <a:xfrm>
          <a:off x="1892221" y="3274063"/>
          <a:ext cx="3438799" cy="20632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/>
            <a:t>Bilateral cooperation with some EU NSIs (France, Italy, Portugal…)</a:t>
          </a:r>
          <a:endParaRPr lang="en-GB" sz="1500" kern="1200" dirty="0"/>
        </a:p>
      </dsp:txBody>
      <dsp:txXfrm>
        <a:off x="1892221" y="3274063"/>
        <a:ext cx="3438799" cy="20632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85FCE-3F44-4A26-9C65-439DF5292EB4}">
      <dsp:nvSpPr>
        <dsp:cNvPr id="0" name=""/>
        <dsp:cNvSpPr/>
      </dsp:nvSpPr>
      <dsp:spPr>
        <a:xfrm>
          <a:off x="333424" y="1053349"/>
          <a:ext cx="2122817" cy="758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The pre-accession process: the objective of the NIS was to ensure </a:t>
          </a:r>
          <a:r>
            <a:rPr lang="en-GB" sz="1400" kern="1200" dirty="0" smtClean="0"/>
            <a:t>that, </a:t>
          </a:r>
          <a:r>
            <a:rPr lang="en-GB" sz="1400" kern="1200" dirty="0"/>
            <a:t>at the time of accession, Romania can meet the statistical obligations</a:t>
          </a:r>
        </a:p>
      </dsp:txBody>
      <dsp:txXfrm>
        <a:off x="333424" y="1053349"/>
        <a:ext cx="2122817" cy="758139"/>
      </dsp:txXfrm>
    </dsp:sp>
    <dsp:sp modelId="{F296042C-6788-4CD7-80A0-9D98CFF611D5}">
      <dsp:nvSpPr>
        <dsp:cNvPr id="0" name=""/>
        <dsp:cNvSpPr/>
      </dsp:nvSpPr>
      <dsp:spPr>
        <a:xfrm>
          <a:off x="168768" y="2644458"/>
          <a:ext cx="2464552" cy="1521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1998-2000</a:t>
          </a:r>
          <a:r>
            <a:rPr lang="en-GB" sz="1600" kern="1200" dirty="0"/>
            <a:t>: 3 rounds of analytical examination of the </a:t>
          </a:r>
          <a:r>
            <a:rPr lang="en-GB" sz="1600" kern="1200" dirty="0" smtClean="0"/>
            <a:t>acquis </a:t>
          </a:r>
          <a:r>
            <a:rPr lang="en-GB" sz="1600" kern="1200" dirty="0"/>
            <a:t>in statistics (one bilateral and 2 multilateral): </a:t>
          </a:r>
          <a:r>
            <a:rPr lang="en-GB" sz="1600" kern="1200" dirty="0" smtClean="0"/>
            <a:t>progress </a:t>
          </a:r>
          <a:r>
            <a:rPr lang="en-GB" sz="1600" kern="1200" dirty="0"/>
            <a:t>+ </a:t>
          </a:r>
          <a:r>
            <a:rPr lang="en-GB" sz="1600" kern="1200" dirty="0" smtClean="0"/>
            <a:t>deficiencies + </a:t>
          </a:r>
          <a:r>
            <a:rPr lang="en-GB" sz="1600" kern="1200" dirty="0"/>
            <a:t>short and long term measures</a:t>
          </a:r>
        </a:p>
      </dsp:txBody>
      <dsp:txXfrm>
        <a:off x="168768" y="2644458"/>
        <a:ext cx="2464552" cy="1521633"/>
      </dsp:txXfrm>
    </dsp:sp>
    <dsp:sp modelId="{6AA4560B-6156-4FDB-A0A9-9518CB30F10C}">
      <dsp:nvSpPr>
        <dsp:cNvPr id="0" name=""/>
        <dsp:cNvSpPr/>
      </dsp:nvSpPr>
      <dsp:spPr>
        <a:xfrm>
          <a:off x="165967" y="684831"/>
          <a:ext cx="196043" cy="196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D81CA-EE1B-485A-8228-B6DE555F1DF3}">
      <dsp:nvSpPr>
        <dsp:cNvPr id="0" name=""/>
        <dsp:cNvSpPr/>
      </dsp:nvSpPr>
      <dsp:spPr>
        <a:xfrm>
          <a:off x="303198" y="410369"/>
          <a:ext cx="196043" cy="196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CA004A-6273-4E62-A7C9-739A1C2AAD4A}">
      <dsp:nvSpPr>
        <dsp:cNvPr id="0" name=""/>
        <dsp:cNvSpPr/>
      </dsp:nvSpPr>
      <dsp:spPr>
        <a:xfrm>
          <a:off x="632551" y="465262"/>
          <a:ext cx="308069" cy="308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7E45E-F9E9-4405-AC0F-33F2673C7E6B}">
      <dsp:nvSpPr>
        <dsp:cNvPr id="0" name=""/>
        <dsp:cNvSpPr/>
      </dsp:nvSpPr>
      <dsp:spPr>
        <a:xfrm>
          <a:off x="907013" y="163354"/>
          <a:ext cx="196043" cy="196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3965C-0FCC-42FC-A0EE-F84BAA18CB17}">
      <dsp:nvSpPr>
        <dsp:cNvPr id="0" name=""/>
        <dsp:cNvSpPr/>
      </dsp:nvSpPr>
      <dsp:spPr>
        <a:xfrm>
          <a:off x="1263813" y="53569"/>
          <a:ext cx="196043" cy="196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FEA2C-2A74-44A4-9D61-A43B7D31A025}">
      <dsp:nvSpPr>
        <dsp:cNvPr id="0" name=""/>
        <dsp:cNvSpPr/>
      </dsp:nvSpPr>
      <dsp:spPr>
        <a:xfrm>
          <a:off x="1702951" y="245692"/>
          <a:ext cx="196043" cy="196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85DA6-AE47-4ACD-B798-B25043171F08}">
      <dsp:nvSpPr>
        <dsp:cNvPr id="0" name=""/>
        <dsp:cNvSpPr/>
      </dsp:nvSpPr>
      <dsp:spPr>
        <a:xfrm>
          <a:off x="1977413" y="382923"/>
          <a:ext cx="308069" cy="308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4D2450-8ECA-4889-8375-D2EE6CEC0308}">
      <dsp:nvSpPr>
        <dsp:cNvPr id="0" name=""/>
        <dsp:cNvSpPr/>
      </dsp:nvSpPr>
      <dsp:spPr>
        <a:xfrm>
          <a:off x="2361659" y="684831"/>
          <a:ext cx="196043" cy="196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F17BD-7F6B-4B89-A5F5-67302854B051}">
      <dsp:nvSpPr>
        <dsp:cNvPr id="0" name=""/>
        <dsp:cNvSpPr/>
      </dsp:nvSpPr>
      <dsp:spPr>
        <a:xfrm>
          <a:off x="2526336" y="986739"/>
          <a:ext cx="196043" cy="196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7BDD4A-5795-4757-AF24-B37AD5AD7456}">
      <dsp:nvSpPr>
        <dsp:cNvPr id="0" name=""/>
        <dsp:cNvSpPr/>
      </dsp:nvSpPr>
      <dsp:spPr>
        <a:xfrm>
          <a:off x="1099136" y="410369"/>
          <a:ext cx="504112" cy="5041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ACD45-22C6-48D6-A4C7-99471A203CA6}">
      <dsp:nvSpPr>
        <dsp:cNvPr id="0" name=""/>
        <dsp:cNvSpPr/>
      </dsp:nvSpPr>
      <dsp:spPr>
        <a:xfrm>
          <a:off x="28736" y="1453323"/>
          <a:ext cx="196043" cy="196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894C1-A3EC-4B9E-8821-2DE333EE4C33}">
      <dsp:nvSpPr>
        <dsp:cNvPr id="0" name=""/>
        <dsp:cNvSpPr/>
      </dsp:nvSpPr>
      <dsp:spPr>
        <a:xfrm>
          <a:off x="193413" y="1700338"/>
          <a:ext cx="308069" cy="308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03F43-8A27-4492-AB24-30E61FF68C7C}">
      <dsp:nvSpPr>
        <dsp:cNvPr id="0" name=""/>
        <dsp:cNvSpPr/>
      </dsp:nvSpPr>
      <dsp:spPr>
        <a:xfrm>
          <a:off x="605105" y="1919908"/>
          <a:ext cx="448100" cy="4481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632B3-B29F-49CB-B8D4-62D1FA2C0F50}">
      <dsp:nvSpPr>
        <dsp:cNvPr id="0" name=""/>
        <dsp:cNvSpPr/>
      </dsp:nvSpPr>
      <dsp:spPr>
        <a:xfrm>
          <a:off x="1181474" y="2276708"/>
          <a:ext cx="196043" cy="196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874D7-D9BE-4177-B00F-D694324B2C93}">
      <dsp:nvSpPr>
        <dsp:cNvPr id="0" name=""/>
        <dsp:cNvSpPr/>
      </dsp:nvSpPr>
      <dsp:spPr>
        <a:xfrm>
          <a:off x="1297479" y="2000773"/>
          <a:ext cx="308069" cy="308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B80AC3-B46B-46A4-B975-72A6EF25ECB6}">
      <dsp:nvSpPr>
        <dsp:cNvPr id="0" name=""/>
        <dsp:cNvSpPr/>
      </dsp:nvSpPr>
      <dsp:spPr>
        <a:xfrm>
          <a:off x="1565721" y="2304154"/>
          <a:ext cx="196043" cy="196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BD93DF-EAFA-4264-BFE6-F7949AC2A4CB}">
      <dsp:nvSpPr>
        <dsp:cNvPr id="0" name=""/>
        <dsp:cNvSpPr/>
      </dsp:nvSpPr>
      <dsp:spPr>
        <a:xfrm>
          <a:off x="1812736" y="1865015"/>
          <a:ext cx="448100" cy="4481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513BF-1B72-4519-8635-A4047DC68074}">
      <dsp:nvSpPr>
        <dsp:cNvPr id="0" name=""/>
        <dsp:cNvSpPr/>
      </dsp:nvSpPr>
      <dsp:spPr>
        <a:xfrm>
          <a:off x="2416551" y="1755231"/>
          <a:ext cx="308069" cy="308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52CC53-F128-45BE-9EF8-2833ACB21DBD}">
      <dsp:nvSpPr>
        <dsp:cNvPr id="0" name=""/>
        <dsp:cNvSpPr/>
      </dsp:nvSpPr>
      <dsp:spPr>
        <a:xfrm>
          <a:off x="2724620" y="464805"/>
          <a:ext cx="904754" cy="1727275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C64BB1-B944-4EC8-AF98-2B021FEA403D}">
      <dsp:nvSpPr>
        <dsp:cNvPr id="0" name=""/>
        <dsp:cNvSpPr/>
      </dsp:nvSpPr>
      <dsp:spPr>
        <a:xfrm>
          <a:off x="3464874" y="464805"/>
          <a:ext cx="904754" cy="1727275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BA51F-A4CF-4A24-939A-923D0B64F4C7}">
      <dsp:nvSpPr>
        <dsp:cNvPr id="0" name=""/>
        <dsp:cNvSpPr/>
      </dsp:nvSpPr>
      <dsp:spPr>
        <a:xfrm>
          <a:off x="6353127" y="342268"/>
          <a:ext cx="2097386" cy="20973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2 main documents </a:t>
          </a:r>
        </a:p>
      </dsp:txBody>
      <dsp:txXfrm>
        <a:off x="6660282" y="649423"/>
        <a:ext cx="1483076" cy="1483076"/>
      </dsp:txXfrm>
    </dsp:sp>
    <dsp:sp modelId="{1DCD94AA-25C5-43FD-A8E2-1192413F4448}">
      <dsp:nvSpPr>
        <dsp:cNvPr id="0" name=""/>
        <dsp:cNvSpPr/>
      </dsp:nvSpPr>
      <dsp:spPr>
        <a:xfrm>
          <a:off x="4369629" y="2644458"/>
          <a:ext cx="6064382" cy="1521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600" kern="1200" dirty="0"/>
            <a:t>A. Position paper in relation to statistics, adopted by the RO Government with 16 signatures of the ministries in the frame of cooperation and coordination = the cornerstone of the National Statistical System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600" kern="1200" dirty="0"/>
            <a:t>B: Negotiating Memorandum …overview of the RO statistical system, with its strong and weak points, with medium term objectives and necessary actions, anticipated results and the timing</a:t>
          </a:r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/>
        </a:p>
      </dsp:txBody>
      <dsp:txXfrm>
        <a:off x="4369629" y="2644458"/>
        <a:ext cx="6064382" cy="15216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3C6BA-2DDB-438E-981E-1C8EAD1A2CDB}">
      <dsp:nvSpPr>
        <dsp:cNvPr id="0" name=""/>
        <dsp:cNvSpPr/>
      </dsp:nvSpPr>
      <dsp:spPr>
        <a:xfrm>
          <a:off x="1147439" y="673462"/>
          <a:ext cx="2400199" cy="2400199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Reliability</a:t>
          </a:r>
        </a:p>
      </dsp:txBody>
      <dsp:txXfrm>
        <a:off x="1850441" y="1376464"/>
        <a:ext cx="1697197" cy="1697197"/>
      </dsp:txXfrm>
    </dsp:sp>
    <dsp:sp modelId="{D1160D93-4A51-46FF-B81B-7A4F9B1EE9A9}">
      <dsp:nvSpPr>
        <dsp:cNvPr id="0" name=""/>
        <dsp:cNvSpPr/>
      </dsp:nvSpPr>
      <dsp:spPr>
        <a:xfrm rot="5400000">
          <a:off x="3658502" y="673462"/>
          <a:ext cx="2400199" cy="2400199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Impartiality</a:t>
          </a:r>
        </a:p>
      </dsp:txBody>
      <dsp:txXfrm rot="-5400000">
        <a:off x="3658502" y="1376464"/>
        <a:ext cx="1697197" cy="1697197"/>
      </dsp:txXfrm>
    </dsp:sp>
    <dsp:sp modelId="{D7D34E58-A159-4DE1-ABE1-867DF4912925}">
      <dsp:nvSpPr>
        <dsp:cNvPr id="0" name=""/>
        <dsp:cNvSpPr/>
      </dsp:nvSpPr>
      <dsp:spPr>
        <a:xfrm rot="10800000">
          <a:off x="3658502" y="3184525"/>
          <a:ext cx="2400199" cy="2400199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Transparency </a:t>
          </a:r>
        </a:p>
      </dsp:txBody>
      <dsp:txXfrm rot="10800000">
        <a:off x="3658502" y="3184525"/>
        <a:ext cx="1697197" cy="1697197"/>
      </dsp:txXfrm>
    </dsp:sp>
    <dsp:sp modelId="{826C08FD-C28E-4466-8C69-6034C19DB990}">
      <dsp:nvSpPr>
        <dsp:cNvPr id="0" name=""/>
        <dsp:cNvSpPr/>
      </dsp:nvSpPr>
      <dsp:spPr>
        <a:xfrm rot="16200000">
          <a:off x="1147439" y="3184525"/>
          <a:ext cx="2400199" cy="2400199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Confidentiality </a:t>
          </a:r>
        </a:p>
      </dsp:txBody>
      <dsp:txXfrm rot="5400000">
        <a:off x="1850441" y="3184525"/>
        <a:ext cx="1697197" cy="1697197"/>
      </dsp:txXfrm>
    </dsp:sp>
    <dsp:sp modelId="{87C36DF2-8867-431A-9E77-0ADB81482B1B}">
      <dsp:nvSpPr>
        <dsp:cNvPr id="0" name=""/>
        <dsp:cNvSpPr/>
      </dsp:nvSpPr>
      <dsp:spPr>
        <a:xfrm>
          <a:off x="3188717" y="2630206"/>
          <a:ext cx="828706" cy="720614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430AFC-86F0-43E0-BAB5-050456DD6406}">
      <dsp:nvSpPr>
        <dsp:cNvPr id="0" name=""/>
        <dsp:cNvSpPr/>
      </dsp:nvSpPr>
      <dsp:spPr>
        <a:xfrm rot="10800000">
          <a:off x="3188717" y="2907366"/>
          <a:ext cx="828706" cy="720614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365698-6286-4EBB-AFE8-D02EC3A6AB62}">
      <dsp:nvSpPr>
        <dsp:cNvPr id="0" name=""/>
        <dsp:cNvSpPr/>
      </dsp:nvSpPr>
      <dsp:spPr>
        <a:xfrm rot="1754078">
          <a:off x="2395091" y="4034484"/>
          <a:ext cx="929418" cy="67851"/>
        </a:xfrm>
        <a:custGeom>
          <a:avLst/>
          <a:gdLst/>
          <a:ahLst/>
          <a:cxnLst/>
          <a:rect l="0" t="0" r="0" b="0"/>
          <a:pathLst>
            <a:path>
              <a:moveTo>
                <a:pt x="0" y="33925"/>
              </a:moveTo>
              <a:lnTo>
                <a:pt x="929418" y="33925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B889F-586B-40B3-A836-DB183E985645}">
      <dsp:nvSpPr>
        <dsp:cNvPr id="0" name=""/>
        <dsp:cNvSpPr/>
      </dsp:nvSpPr>
      <dsp:spPr>
        <a:xfrm rot="19845922">
          <a:off x="2395091" y="2449466"/>
          <a:ext cx="929418" cy="67851"/>
        </a:xfrm>
        <a:custGeom>
          <a:avLst/>
          <a:gdLst/>
          <a:ahLst/>
          <a:cxnLst/>
          <a:rect l="0" t="0" r="0" b="0"/>
          <a:pathLst>
            <a:path>
              <a:moveTo>
                <a:pt x="0" y="33925"/>
              </a:moveTo>
              <a:lnTo>
                <a:pt x="929418" y="33925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1555AA-800A-4922-8CF4-9A80A37C08D3}">
      <dsp:nvSpPr>
        <dsp:cNvPr id="0" name=""/>
        <dsp:cNvSpPr/>
      </dsp:nvSpPr>
      <dsp:spPr>
        <a:xfrm>
          <a:off x="214" y="1832330"/>
          <a:ext cx="2887140" cy="288714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619861-6F66-4568-A1CA-91C668910C8A}">
      <dsp:nvSpPr>
        <dsp:cNvPr id="0" name=""/>
        <dsp:cNvSpPr/>
      </dsp:nvSpPr>
      <dsp:spPr>
        <a:xfrm>
          <a:off x="3154996" y="967279"/>
          <a:ext cx="1732284" cy="17322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GENERAL</a:t>
          </a:r>
        </a:p>
      </dsp:txBody>
      <dsp:txXfrm>
        <a:off x="3408683" y="1220966"/>
        <a:ext cx="1224910" cy="1224910"/>
      </dsp:txXfrm>
    </dsp:sp>
    <dsp:sp modelId="{0B6CBA15-62C5-4895-A1F5-9372266F3870}">
      <dsp:nvSpPr>
        <dsp:cNvPr id="0" name=""/>
        <dsp:cNvSpPr/>
      </dsp:nvSpPr>
      <dsp:spPr>
        <a:xfrm>
          <a:off x="5060508" y="967279"/>
          <a:ext cx="2598426" cy="173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/>
            <a:t>New information needs;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/>
            <a:t>Need for data </a:t>
          </a:r>
          <a:r>
            <a:rPr lang="en-GB" sz="1600" kern="1200" dirty="0" smtClean="0"/>
            <a:t>comparability</a:t>
          </a:r>
          <a:endParaRPr lang="en-GB" sz="1600" kern="1200" dirty="0"/>
        </a:p>
      </dsp:txBody>
      <dsp:txXfrm>
        <a:off x="5060508" y="967279"/>
        <a:ext cx="2598426" cy="1732284"/>
      </dsp:txXfrm>
    </dsp:sp>
    <dsp:sp modelId="{DACA51B4-8B04-43C7-85A8-0C15BAAE4379}">
      <dsp:nvSpPr>
        <dsp:cNvPr id="0" name=""/>
        <dsp:cNvSpPr/>
      </dsp:nvSpPr>
      <dsp:spPr>
        <a:xfrm>
          <a:off x="3154996" y="3852238"/>
          <a:ext cx="1732284" cy="17322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/>
            <a:t>SPECIFIC</a:t>
          </a:r>
          <a:endParaRPr lang="en-GB" sz="1600" kern="1200" dirty="0"/>
        </a:p>
      </dsp:txBody>
      <dsp:txXfrm>
        <a:off x="3408683" y="4105925"/>
        <a:ext cx="1224910" cy="1224910"/>
      </dsp:txXfrm>
    </dsp:sp>
    <dsp:sp modelId="{B619A407-8E1D-4ACC-BF0D-231F1F797B10}">
      <dsp:nvSpPr>
        <dsp:cNvPr id="0" name=""/>
        <dsp:cNvSpPr/>
      </dsp:nvSpPr>
      <dsp:spPr>
        <a:xfrm>
          <a:off x="5060508" y="3852238"/>
          <a:ext cx="2598426" cy="173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/>
            <a:t>Changes in infrastructure configuration;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/>
            <a:t>Changes of the basic tools and concepts;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/>
            <a:t>Introducing new methodological tools;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/>
            <a:t>Building confidence in statistics;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/>
            <a:t>Meeting the </a:t>
          </a:r>
          <a:r>
            <a:rPr lang="en-GB" sz="1600" kern="1200" dirty="0" smtClean="0"/>
            <a:t>user requirements</a:t>
          </a:r>
          <a:r>
            <a:rPr lang="en-GB" sz="1600" kern="1200" dirty="0"/>
            <a:t>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/>
            <a:t>Development of human </a:t>
          </a:r>
          <a:r>
            <a:rPr lang="en-GB" sz="1600" kern="1200" dirty="0" smtClean="0"/>
            <a:t>resources</a:t>
          </a:r>
          <a:endParaRPr lang="en-GB" sz="1600" kern="1200" dirty="0"/>
        </a:p>
      </dsp:txBody>
      <dsp:txXfrm>
        <a:off x="5060508" y="3852238"/>
        <a:ext cx="2598426" cy="173228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CFBD9-7233-45CD-AE5B-D1F408F04F62}">
      <dsp:nvSpPr>
        <dsp:cNvPr id="0" name=""/>
        <dsp:cNvSpPr/>
      </dsp:nvSpPr>
      <dsp:spPr>
        <a:xfrm>
          <a:off x="1605635" y="788"/>
          <a:ext cx="3231775" cy="19390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Government support without compromising independence</a:t>
          </a:r>
        </a:p>
      </dsp:txBody>
      <dsp:txXfrm>
        <a:off x="1605635" y="788"/>
        <a:ext cx="3231775" cy="1939065"/>
      </dsp:txXfrm>
    </dsp:sp>
    <dsp:sp modelId="{19131BDA-2EA7-4D9C-9D31-3B95D751B850}">
      <dsp:nvSpPr>
        <dsp:cNvPr id="0" name=""/>
        <dsp:cNvSpPr/>
      </dsp:nvSpPr>
      <dsp:spPr>
        <a:xfrm>
          <a:off x="5160588" y="788"/>
          <a:ext cx="3231775" cy="193906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Up-to-date statistical technologies</a:t>
          </a:r>
        </a:p>
      </dsp:txBody>
      <dsp:txXfrm>
        <a:off x="5160588" y="788"/>
        <a:ext cx="3231775" cy="1939065"/>
      </dsp:txXfrm>
    </dsp:sp>
    <dsp:sp modelId="{37BF2E88-1660-4602-9E68-DFFA344265EC}">
      <dsp:nvSpPr>
        <dsp:cNvPr id="0" name=""/>
        <dsp:cNvSpPr/>
      </dsp:nvSpPr>
      <dsp:spPr>
        <a:xfrm>
          <a:off x="1605635" y="2263030"/>
          <a:ext cx="3231775" cy="193906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Communication: within the statistical system; with the users</a:t>
          </a:r>
        </a:p>
      </dsp:txBody>
      <dsp:txXfrm>
        <a:off x="1605635" y="2263030"/>
        <a:ext cx="3231775" cy="1939065"/>
      </dsp:txXfrm>
    </dsp:sp>
    <dsp:sp modelId="{59071E26-9203-4804-B0F0-9DEE6422C719}">
      <dsp:nvSpPr>
        <dsp:cNvPr id="0" name=""/>
        <dsp:cNvSpPr/>
      </dsp:nvSpPr>
      <dsp:spPr>
        <a:xfrm>
          <a:off x="5160588" y="2263030"/>
          <a:ext cx="3231775" cy="193906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Relationship with the </a:t>
          </a:r>
          <a:r>
            <a:rPr lang="en-GB" sz="3000" kern="1200" dirty="0" smtClean="0"/>
            <a:t>academia and with the NSIs of EU Member States</a:t>
          </a:r>
          <a:endParaRPr lang="en-GB" sz="3000" kern="1200" dirty="0"/>
        </a:p>
      </dsp:txBody>
      <dsp:txXfrm>
        <a:off x="5160588" y="2263030"/>
        <a:ext cx="3231775" cy="1939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72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201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5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7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29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75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73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7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36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9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86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09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7094B-5AC5-479A-9799-5B74E01D30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Biggest challenges and lessons learned from the EU accession process and onwards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11B07-67AE-459A-A704-7E6687A068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Experience of Romania </a:t>
            </a:r>
          </a:p>
        </p:txBody>
      </p:sp>
    </p:spTree>
    <p:extLst>
      <p:ext uri="{BB962C8B-B14F-4D97-AF65-F5344CB8AC3E}">
        <p14:creationId xmlns:p14="http://schemas.microsoft.com/office/powerpoint/2010/main" val="585673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CAC33-F44E-42C2-BC71-9AA75084A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FFA0012-ED73-4952-1657-9367F0F332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732472"/>
              </p:ext>
            </p:extLst>
          </p:nvPr>
        </p:nvGraphicFramePr>
        <p:xfrm>
          <a:off x="4169328" y="142613"/>
          <a:ext cx="7659149" cy="6551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529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21CE165-B3C9-7ECF-75D6-157A0E448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messages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254E7A6-5C67-4F6E-D3D0-7FB5E6FDD9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147991"/>
              </p:ext>
            </p:extLst>
          </p:nvPr>
        </p:nvGraphicFramePr>
        <p:xfrm>
          <a:off x="1157681" y="2072081"/>
          <a:ext cx="9997999" cy="4202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0651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9A3697-B8BB-3755-B040-7902A38156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6576E95-90AE-8AFC-02DF-4C28FE0C95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5116770"/>
              </p:ext>
            </p:extLst>
          </p:nvPr>
        </p:nvGraphicFramePr>
        <p:xfrm>
          <a:off x="1157681" y="2072081"/>
          <a:ext cx="9997999" cy="4202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E167B844-7914-20F8-4991-2DD9F40E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4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A7A87-4F0A-47D7-ABD9-30B1FE10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Historical background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639368C-DFAB-2EEE-6308-70091A54A8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4312900"/>
              </p:ext>
            </p:extLst>
          </p:nvPr>
        </p:nvGraphicFramePr>
        <p:xfrm>
          <a:off x="1097279" y="1870746"/>
          <a:ext cx="10058399" cy="4184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774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937C8-8831-4F41-8265-441E412D1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Milestones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EC3D849-33F2-C557-8432-AD696C13A4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814267"/>
              </p:ext>
            </p:extLst>
          </p:nvPr>
        </p:nvGraphicFramePr>
        <p:xfrm>
          <a:off x="998290" y="1846263"/>
          <a:ext cx="10553349" cy="3967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0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937C8-8831-4F41-8265-441E412D1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Milestones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EC3D849-33F2-C557-8432-AD696C13A4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77779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927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E2485-D5F8-46F4-BA28-4D6E76DBA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367" y="1953375"/>
            <a:ext cx="3200400" cy="2286000"/>
          </a:xfrm>
        </p:spPr>
        <p:txBody>
          <a:bodyPr>
            <a:normAutofit/>
          </a:bodyPr>
          <a:lstStyle/>
          <a:p>
            <a:r>
              <a:rPr lang="en-GB" dirty="0"/>
              <a:t>Framework of cooperation </a:t>
            </a:r>
            <a:r>
              <a:rPr lang="en-GB" dirty="0" smtClean="0"/>
              <a:t>in statistics</a:t>
            </a:r>
            <a:endParaRPr lang="en-GB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A5E5056-9597-718D-2899-6969792B65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555871"/>
              </p:ext>
            </p:extLst>
          </p:nvPr>
        </p:nvGraphicFramePr>
        <p:xfrm>
          <a:off x="4169329" y="67112"/>
          <a:ext cx="7818540" cy="6627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6339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874F2-5BBC-4A61-B1E1-8964CB6C3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477" y="1589714"/>
            <a:ext cx="3200400" cy="2286000"/>
          </a:xfrm>
        </p:spPr>
        <p:txBody>
          <a:bodyPr>
            <a:noAutofit/>
          </a:bodyPr>
          <a:lstStyle/>
          <a:p>
            <a:r>
              <a:rPr lang="en-GB" sz="4400" dirty="0"/>
              <a:t>Phare funding: VITAL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00AC18F-B590-1A46-9D6D-3071588D8B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3198125"/>
              </p:ext>
            </p:extLst>
          </p:nvPr>
        </p:nvGraphicFramePr>
        <p:xfrm>
          <a:off x="4503633" y="452927"/>
          <a:ext cx="7223243" cy="6204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5307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AD09B-A249-4525-9FD4-570B047CE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169810" cy="1450757"/>
          </a:xfrm>
        </p:spPr>
        <p:txBody>
          <a:bodyPr>
            <a:normAutofit/>
          </a:bodyPr>
          <a:lstStyle/>
          <a:p>
            <a:r>
              <a:rPr lang="en-GB" sz="3600" dirty="0"/>
              <a:t>Statistics – negotiating </a:t>
            </a:r>
            <a:r>
              <a:rPr lang="en-GB" sz="3600" dirty="0" smtClean="0"/>
              <a:t>chapter </a:t>
            </a:r>
            <a:r>
              <a:rPr lang="en-GB" sz="3600" dirty="0"/>
              <a:t>(among 31 chapters)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AA8B6B0-68AC-C189-5475-4B1F471D74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319365"/>
              </p:ext>
            </p:extLst>
          </p:nvPr>
        </p:nvGraphicFramePr>
        <p:xfrm>
          <a:off x="1097279" y="1996580"/>
          <a:ext cx="10462749" cy="421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5645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4FABC-D369-4C96-8124-84F65A98B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910" y="286603"/>
            <a:ext cx="10230770" cy="1450757"/>
          </a:xfrm>
        </p:spPr>
        <p:txBody>
          <a:bodyPr/>
          <a:lstStyle/>
          <a:p>
            <a:r>
              <a:rPr lang="en-GB" sz="3600" dirty="0"/>
              <a:t>Statistics – negotiating </a:t>
            </a:r>
            <a:r>
              <a:rPr lang="en-GB" sz="3600" dirty="0" smtClean="0"/>
              <a:t>chapter </a:t>
            </a:r>
            <a:r>
              <a:rPr lang="en-GB" sz="3600" dirty="0"/>
              <a:t>(among 31 chapters)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A79AF-E541-49AC-8C7C-9710A14AB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50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July 2000: statistical chapter opening → November 2000: </a:t>
            </a:r>
            <a:r>
              <a:rPr lang="en-GB" sz="2000" dirty="0" smtClean="0"/>
              <a:t>the closing </a:t>
            </a:r>
            <a:r>
              <a:rPr lang="en-GB" sz="2000" dirty="0"/>
              <a:t>of the chapter;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In the European Commission General Report (November 2000), statistics is illustrated among the domains with a positive development;</a:t>
            </a:r>
            <a:r>
              <a:rPr lang="en-GB" sz="2000" b="1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b="1" dirty="0"/>
              <a:t>General conclusion: </a:t>
            </a:r>
            <a:r>
              <a:rPr lang="en-GB" sz="2000" dirty="0"/>
              <a:t>progress is visible but the coverage in the case of many fields needs considerable improvements (especially in agriculture and tourism);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b="1" dirty="0"/>
              <a:t>The alert signal</a:t>
            </a:r>
            <a:r>
              <a:rPr lang="en-GB" sz="2000" dirty="0"/>
              <a:t>: </a:t>
            </a:r>
            <a:r>
              <a:rPr lang="en-GB" sz="2000" dirty="0" smtClean="0"/>
              <a:t>the administrative </a:t>
            </a:r>
            <a:r>
              <a:rPr lang="en-GB" sz="2000" dirty="0"/>
              <a:t>capacity of the </a:t>
            </a:r>
            <a:r>
              <a:rPr lang="en-GB" sz="2000" dirty="0" smtClean="0"/>
              <a:t>NIS </a:t>
            </a:r>
            <a:r>
              <a:rPr lang="en-GB" sz="2000" dirty="0"/>
              <a:t>“</a:t>
            </a:r>
            <a:r>
              <a:rPr lang="en-GB" sz="2000" i="1" dirty="0" err="1"/>
              <a:t>ïn</a:t>
            </a:r>
            <a:r>
              <a:rPr lang="en-GB" sz="2000" i="1" dirty="0"/>
              <a:t> danger because of the </a:t>
            </a:r>
            <a:r>
              <a:rPr lang="en-GB" sz="2000" i="1" dirty="0" smtClean="0"/>
              <a:t>organisational </a:t>
            </a:r>
            <a:r>
              <a:rPr lang="en-GB" sz="2000" i="1" dirty="0"/>
              <a:t>problems and due to the high turnover of statistical staff</a:t>
            </a:r>
            <a:r>
              <a:rPr lang="en-GB" sz="2000" dirty="0"/>
              <a:t>”;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The letter of the EU </a:t>
            </a:r>
            <a:r>
              <a:rPr lang="en-GB" sz="2000" dirty="0" smtClean="0"/>
              <a:t>Commissioner </a:t>
            </a:r>
            <a:r>
              <a:rPr lang="en-GB" sz="2000" dirty="0"/>
              <a:t>(Mr. Pedro </a:t>
            </a:r>
            <a:r>
              <a:rPr lang="en-GB" sz="2000" dirty="0" err="1"/>
              <a:t>Solbes</a:t>
            </a:r>
            <a:r>
              <a:rPr lang="en-GB" sz="2000" dirty="0"/>
              <a:t>)  addressed to the </a:t>
            </a:r>
            <a:r>
              <a:rPr lang="en-GB" sz="2000" dirty="0" smtClean="0"/>
              <a:t>NIS </a:t>
            </a:r>
            <a:r>
              <a:rPr lang="en-GB" sz="2000" dirty="0"/>
              <a:t>– very important: - positive </a:t>
            </a:r>
            <a:r>
              <a:rPr lang="en-GB" sz="2000" dirty="0" smtClean="0"/>
              <a:t>statements </a:t>
            </a:r>
            <a:r>
              <a:rPr lang="en-GB" sz="2000" dirty="0"/>
              <a:t>regarding the employees and the </a:t>
            </a:r>
            <a:r>
              <a:rPr lang="en-GB" sz="2000" dirty="0" smtClean="0"/>
              <a:t>NIS activity</a:t>
            </a:r>
            <a:endParaRPr lang="en-GB" sz="2000" dirty="0"/>
          </a:p>
          <a:p>
            <a:r>
              <a:rPr lang="en-GB" dirty="0"/>
              <a:t>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118009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4F598-2442-4D91-BC43-E9795866A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367" y="1491981"/>
            <a:ext cx="3200400" cy="2286000"/>
          </a:xfrm>
        </p:spPr>
        <p:txBody>
          <a:bodyPr>
            <a:normAutofit fontScale="90000"/>
          </a:bodyPr>
          <a:lstStyle/>
          <a:p>
            <a:r>
              <a:rPr lang="en-GB" dirty="0"/>
              <a:t>Key role of statistics - Promote and help the accession process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C50FF0F-CFF1-6AD9-92EC-698E54AA83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305214"/>
              </p:ext>
            </p:extLst>
          </p:nvPr>
        </p:nvGraphicFramePr>
        <p:xfrm>
          <a:off x="4580390" y="411061"/>
          <a:ext cx="7206142" cy="6258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64403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1400</TotalTime>
  <Words>691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Retrospect</vt:lpstr>
      <vt:lpstr>Biggest challenges and lessons learned from the EU accession process and onwards</vt:lpstr>
      <vt:lpstr>Historical background</vt:lpstr>
      <vt:lpstr>Milestones</vt:lpstr>
      <vt:lpstr>Milestones</vt:lpstr>
      <vt:lpstr>Framework of cooperation in statistics</vt:lpstr>
      <vt:lpstr>Phare funding: VITAL</vt:lpstr>
      <vt:lpstr>Statistics – negotiating chapter (among 31 chapters) </vt:lpstr>
      <vt:lpstr>Statistics – negotiating chapter (among 31 chapters) </vt:lpstr>
      <vt:lpstr>Key role of statistics - Promote and help the accession process</vt:lpstr>
      <vt:lpstr>Challenges</vt:lpstr>
      <vt:lpstr>Key messages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Biggest challenges and lessons learned from the EU accession process and onwards: Experience of Romania</dc:title>
  <dc:creator>Daniela Stefanescu</dc:creator>
  <cp:lastModifiedBy>Anca Maria Stefania Georgescu</cp:lastModifiedBy>
  <cp:revision>51</cp:revision>
  <dcterms:created xsi:type="dcterms:W3CDTF">2023-12-27T13:14:33Z</dcterms:created>
  <dcterms:modified xsi:type="dcterms:W3CDTF">2024-02-16T08:33:25Z</dcterms:modified>
</cp:coreProperties>
</file>