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7" r:id="rId2"/>
    <p:sldId id="263" r:id="rId3"/>
    <p:sldId id="294" r:id="rId4"/>
    <p:sldId id="282" r:id="rId5"/>
    <p:sldId id="284" r:id="rId6"/>
    <p:sldId id="295" r:id="rId7"/>
    <p:sldId id="259" r:id="rId8"/>
    <p:sldId id="260" r:id="rId9"/>
    <p:sldId id="311" r:id="rId10"/>
    <p:sldId id="264" r:id="rId11"/>
    <p:sldId id="261" r:id="rId12"/>
    <p:sldId id="296" r:id="rId13"/>
    <p:sldId id="290" r:id="rId14"/>
    <p:sldId id="303" r:id="rId15"/>
    <p:sldId id="310" r:id="rId16"/>
    <p:sldId id="307" r:id="rId17"/>
    <p:sldId id="304" r:id="rId18"/>
    <p:sldId id="306" r:id="rId19"/>
    <p:sldId id="286" r:id="rId20"/>
    <p:sldId id="308" r:id="rId21"/>
    <p:sldId id="309" r:id="rId22"/>
    <p:sldId id="28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054BA-AAD1-45A7-8F78-F81F13267DB8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7B17-EF8C-4E01-8E5A-D718AD6FB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53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78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17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7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8F60A-A845-41CA-ACA3-CF186E617289}" type="slidenum">
              <a:rPr lang="tr-TR" smtClean="0">
                <a:latin typeface="Arial" charset="0"/>
              </a:rPr>
              <a:pPr/>
              <a:t>4</a:t>
            </a:fld>
            <a:endParaRPr lang="tr-TR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4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4734E-16A7-451D-8FC8-45090F756FBB}" type="slidenum">
              <a:rPr lang="tr-TR" smtClean="0">
                <a:latin typeface="Arial" charset="0"/>
              </a:rPr>
              <a:pPr/>
              <a:t>5</a:t>
            </a:fld>
            <a:endParaRPr lang="tr-TR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B4CBDA-EF7E-4AAE-8482-B24E9B7DA963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6264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1CF22C-BBFD-455B-A18B-B44EA96F1E5A}" type="slidenum">
              <a:rPr lang="tr-TR" altLang="tr-TR" smtClean="0"/>
              <a:pPr/>
              <a:t>8</a:t>
            </a:fld>
            <a:endParaRPr lang="tr-TR" altLang="tr-T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937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BC249-9FAF-4F14-87B0-9233AD4D8EBC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86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21AC9-43D8-4CCC-ABFB-D7A05BDA762D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89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21AC9-43D8-4CCC-ABFB-D7A05BDA762D}" type="slidenum">
              <a:rPr lang="tr-TR" altLang="tr-TR" smtClean="0"/>
              <a:pPr/>
              <a:t>12</a:t>
            </a:fld>
            <a:endParaRPr lang="tr-TR" alt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2192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E7C27-B8A0-4E71-843D-4345F110FE9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6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başlık</a:t>
            </a:r>
            <a:r>
              <a:rPr lang="en-GB" noProof="0" dirty="0"/>
              <a:t> </a:t>
            </a:r>
            <a:r>
              <a:rPr lang="en-GB" noProof="0" dirty="0" err="1"/>
              <a:t>stilini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metin</a:t>
            </a:r>
            <a:r>
              <a:rPr lang="en-GB" noProof="0" dirty="0"/>
              <a:t> </a:t>
            </a:r>
            <a:r>
              <a:rPr lang="en-GB" noProof="0" dirty="0" err="1"/>
              <a:t>stillerini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  <a:p>
            <a:pPr lvl="1"/>
            <a:r>
              <a:rPr lang="en-GB" noProof="0" dirty="0" err="1"/>
              <a:t>İkinci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  <a:p>
            <a:pPr lvl="2"/>
            <a:r>
              <a:rPr lang="en-GB" noProof="0" dirty="0" err="1"/>
              <a:t>Üçüncü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  <a:p>
            <a:pPr lvl="3"/>
            <a:r>
              <a:rPr lang="en-GB" noProof="0" dirty="0" err="1"/>
              <a:t>Dördüncü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  <a:p>
            <a:pPr lvl="4"/>
            <a:r>
              <a:rPr lang="en-GB" noProof="0" dirty="0" err="1"/>
              <a:t>Beşinci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8A26-CFEE-4715-AEF3-5DAD6CED6837}" type="datetime1">
              <a:rPr lang="tr-TR" smtClean="0"/>
              <a:t>16.01.2024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72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-1" y="6498000"/>
            <a:ext cx="11523133" cy="360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-1" y="6803351"/>
            <a:ext cx="11523135" cy="54650"/>
          </a:xfrm>
          <a:prstGeom prst="rect">
            <a:avLst/>
          </a:prstGeom>
          <a:solidFill>
            <a:srgbClr val="C0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flipH="1">
            <a:off x="11747330" y="6471986"/>
            <a:ext cx="360000" cy="333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F4C4B17B-49B7-5D40-B4BE-650A279F027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47330" y="6803350"/>
            <a:ext cx="360000" cy="5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889726" y="6526350"/>
            <a:ext cx="2391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0" i="0" u="none" dirty="0"/>
              <a:t>TURKISH STATISTICAL INSTITUTE</a:t>
            </a:r>
            <a:endParaRPr lang="en-US" sz="1200" b="0" i="0" u="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7239139" y="6803350"/>
            <a:ext cx="4283993" cy="54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-1" y="6803350"/>
            <a:ext cx="4931993" cy="54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261809"/>
            <a:ext cx="12192000" cy="455930"/>
            <a:chOff x="0" y="261809"/>
            <a:chExt cx="12192000" cy="455930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261809"/>
              <a:ext cx="12192000" cy="455930"/>
              <a:chOff x="0" y="160699"/>
              <a:chExt cx="12192000" cy="455930"/>
            </a:xfrm>
          </p:grpSpPr>
          <p:sp>
            <p:nvSpPr>
              <p:cNvPr id="36" name="bk object 17"/>
              <p:cNvSpPr/>
              <p:nvPr userDrawn="1"/>
            </p:nvSpPr>
            <p:spPr>
              <a:xfrm>
                <a:off x="11508156" y="165385"/>
                <a:ext cx="30416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76834">
                    <a:moveTo>
                      <a:pt x="200507" y="0"/>
                    </a:moveTo>
                    <a:lnTo>
                      <a:pt x="0" y="0"/>
                    </a:lnTo>
                    <a:lnTo>
                      <a:pt x="103212" y="76720"/>
                    </a:lnTo>
                    <a:lnTo>
                      <a:pt x="303720" y="76720"/>
                    </a:lnTo>
                    <a:lnTo>
                      <a:pt x="200507" y="0"/>
                    </a:lnTo>
                    <a:close/>
                  </a:path>
                </a:pathLst>
              </a:custGeom>
              <a:solidFill>
                <a:srgbClr val="9A061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bk object 18"/>
              <p:cNvSpPr/>
              <p:nvPr userDrawn="1"/>
            </p:nvSpPr>
            <p:spPr>
              <a:xfrm>
                <a:off x="10324562" y="534943"/>
                <a:ext cx="30416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76834">
                    <a:moveTo>
                      <a:pt x="200507" y="0"/>
                    </a:moveTo>
                    <a:lnTo>
                      <a:pt x="0" y="0"/>
                    </a:lnTo>
                    <a:lnTo>
                      <a:pt x="103212" y="76720"/>
                    </a:lnTo>
                    <a:lnTo>
                      <a:pt x="303720" y="76720"/>
                    </a:lnTo>
                    <a:lnTo>
                      <a:pt x="200507" y="0"/>
                    </a:lnTo>
                    <a:close/>
                  </a:path>
                </a:pathLst>
              </a:custGeom>
              <a:solidFill>
                <a:srgbClr val="9A061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bk object 19"/>
              <p:cNvSpPr/>
              <p:nvPr userDrawn="1"/>
            </p:nvSpPr>
            <p:spPr>
              <a:xfrm>
                <a:off x="0" y="235083"/>
                <a:ext cx="12192000" cy="311993"/>
              </a:xfrm>
              <a:custGeom>
                <a:avLst/>
                <a:gdLst/>
                <a:ahLst/>
                <a:cxnLst/>
                <a:rect l="l" t="t" r="r" b="b"/>
                <a:pathLst>
                  <a:path w="3291840" h="335280">
                    <a:moveTo>
                      <a:pt x="0" y="334759"/>
                    </a:moveTo>
                    <a:lnTo>
                      <a:pt x="3291840" y="334759"/>
                    </a:lnTo>
                    <a:lnTo>
                      <a:pt x="3291840" y="0"/>
                    </a:lnTo>
                    <a:lnTo>
                      <a:pt x="0" y="0"/>
                    </a:lnTo>
                    <a:lnTo>
                      <a:pt x="0" y="334759"/>
                    </a:lnTo>
                    <a:close/>
                  </a:path>
                </a:pathLst>
              </a:custGeom>
              <a:solidFill>
                <a:srgbClr val="4A4A4D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bk object 20"/>
              <p:cNvSpPr/>
              <p:nvPr userDrawn="1"/>
            </p:nvSpPr>
            <p:spPr>
              <a:xfrm>
                <a:off x="10427951" y="160699"/>
                <a:ext cx="1281430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1281429" h="455930">
                    <a:moveTo>
                      <a:pt x="1281010" y="0"/>
                    </a:moveTo>
                    <a:lnTo>
                      <a:pt x="404571" y="0"/>
                    </a:lnTo>
                    <a:lnTo>
                      <a:pt x="0" y="455650"/>
                    </a:lnTo>
                    <a:lnTo>
                      <a:pt x="876439" y="455650"/>
                    </a:lnTo>
                    <a:lnTo>
                      <a:pt x="128101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4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6148" y="317776"/>
              <a:ext cx="576000" cy="31976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 userDrawn="1"/>
          </p:nvSpPr>
          <p:spPr>
            <a:xfrm>
              <a:off x="400535" y="381775"/>
              <a:ext cx="36000" cy="215999"/>
            </a:xfrm>
            <a:prstGeom prst="rect">
              <a:avLst/>
            </a:prstGeom>
            <a:solidFill>
              <a:srgbClr val="FF0000"/>
            </a:solidFill>
            <a:ln w="412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8150" y="762000"/>
            <a:ext cx="11372850" cy="590550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476375"/>
            <a:ext cx="11391900" cy="4795838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4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başlık</a:t>
            </a:r>
            <a:r>
              <a:rPr lang="en-GB" noProof="0" dirty="0"/>
              <a:t> </a:t>
            </a:r>
            <a:r>
              <a:rPr lang="en-GB" noProof="0" dirty="0" err="1"/>
              <a:t>stilini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metin</a:t>
            </a:r>
            <a:r>
              <a:rPr lang="en-GB" noProof="0" dirty="0"/>
              <a:t> </a:t>
            </a:r>
            <a:r>
              <a:rPr lang="en-GB" noProof="0" dirty="0" err="1"/>
              <a:t>stillerini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562-2643-4594-BD75-1C3F9840378B}" type="datetime1">
              <a:rPr lang="tr-TR" smtClean="0"/>
              <a:t>16.01.2024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3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574" y="1039528"/>
            <a:ext cx="5499226" cy="5137435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39528"/>
            <a:ext cx="5181600" cy="5137435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B669-358A-4BC8-A4BC-308485CEF782}" type="datetime1">
              <a:rPr lang="tr-TR" smtClean="0"/>
              <a:t>16.01.2024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08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başlık</a:t>
            </a:r>
            <a:r>
              <a:rPr lang="en-GB" noProof="0" dirty="0"/>
              <a:t> </a:t>
            </a:r>
            <a:r>
              <a:rPr lang="en-GB" noProof="0" dirty="0" err="1"/>
              <a:t>stilini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2595-BFF7-4F37-BAA3-3C4A366489EF}" type="datetime1">
              <a:rPr lang="tr-TR" smtClean="0"/>
              <a:t>16.01.2024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7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B35D-314B-4532-95D0-5E58F8423D9A}" type="datetime1">
              <a:rPr lang="tr-TR" smtClean="0"/>
              <a:t>16.01.2024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32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7CF-24AD-429D-A961-D706EE6396C9}" type="datetime1">
              <a:rPr lang="tr-TR" smtClean="0"/>
              <a:t>16.01.2024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17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916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3915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" name="Group 1"/>
          <p:cNvGrpSpPr/>
          <p:nvPr userDrawn="1"/>
        </p:nvGrpSpPr>
        <p:grpSpPr>
          <a:xfrm>
            <a:off x="0" y="2590078"/>
            <a:ext cx="3077109" cy="1930707"/>
            <a:chOff x="9111715" y="2590078"/>
            <a:chExt cx="3077109" cy="1930707"/>
          </a:xfrm>
        </p:grpSpPr>
        <p:pic>
          <p:nvPicPr>
            <p:cNvPr id="8" name="Picture 7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1716" y="4243845"/>
              <a:ext cx="3077108" cy="2769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11715" y="2590078"/>
              <a:ext cx="3077109" cy="1660332"/>
            </a:xfrm>
            <a:prstGeom prst="rect">
              <a:avLst/>
            </a:prstGeom>
            <a:solidFill>
              <a:srgbClr val="C00D0D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26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-1" y="6498000"/>
            <a:ext cx="11523133" cy="360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-1" y="6803351"/>
            <a:ext cx="11523135" cy="54650"/>
          </a:xfrm>
          <a:prstGeom prst="rect">
            <a:avLst/>
          </a:prstGeom>
          <a:solidFill>
            <a:srgbClr val="C0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flipH="1">
            <a:off x="11747330" y="6471986"/>
            <a:ext cx="360000" cy="333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F4C4B17B-49B7-5D40-B4BE-650A279F027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47330" y="6803350"/>
            <a:ext cx="360000" cy="5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889726" y="6526350"/>
            <a:ext cx="2391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0" i="0" u="none" dirty="0"/>
              <a:t>TURKISH STATISTICAL INSTITUTE</a:t>
            </a:r>
            <a:endParaRPr lang="en-US" sz="1200" b="0" i="0" u="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7239139" y="6803350"/>
            <a:ext cx="4283993" cy="54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-1" y="6803350"/>
            <a:ext cx="4931993" cy="54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261809"/>
            <a:ext cx="12192000" cy="455930"/>
            <a:chOff x="0" y="261809"/>
            <a:chExt cx="12192000" cy="455930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261809"/>
              <a:ext cx="12192000" cy="455930"/>
              <a:chOff x="0" y="160699"/>
              <a:chExt cx="12192000" cy="455930"/>
            </a:xfrm>
          </p:grpSpPr>
          <p:sp>
            <p:nvSpPr>
              <p:cNvPr id="36" name="bk object 17"/>
              <p:cNvSpPr/>
              <p:nvPr userDrawn="1"/>
            </p:nvSpPr>
            <p:spPr>
              <a:xfrm>
                <a:off x="11508156" y="165385"/>
                <a:ext cx="30416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76834">
                    <a:moveTo>
                      <a:pt x="200507" y="0"/>
                    </a:moveTo>
                    <a:lnTo>
                      <a:pt x="0" y="0"/>
                    </a:lnTo>
                    <a:lnTo>
                      <a:pt x="103212" y="76720"/>
                    </a:lnTo>
                    <a:lnTo>
                      <a:pt x="303720" y="76720"/>
                    </a:lnTo>
                    <a:lnTo>
                      <a:pt x="200507" y="0"/>
                    </a:lnTo>
                    <a:close/>
                  </a:path>
                </a:pathLst>
              </a:custGeom>
              <a:solidFill>
                <a:srgbClr val="9A061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bk object 18"/>
              <p:cNvSpPr/>
              <p:nvPr userDrawn="1"/>
            </p:nvSpPr>
            <p:spPr>
              <a:xfrm>
                <a:off x="10324562" y="534943"/>
                <a:ext cx="30416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76834">
                    <a:moveTo>
                      <a:pt x="200507" y="0"/>
                    </a:moveTo>
                    <a:lnTo>
                      <a:pt x="0" y="0"/>
                    </a:lnTo>
                    <a:lnTo>
                      <a:pt x="103212" y="76720"/>
                    </a:lnTo>
                    <a:lnTo>
                      <a:pt x="303720" y="76720"/>
                    </a:lnTo>
                    <a:lnTo>
                      <a:pt x="200507" y="0"/>
                    </a:lnTo>
                    <a:close/>
                  </a:path>
                </a:pathLst>
              </a:custGeom>
              <a:solidFill>
                <a:srgbClr val="9A061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bk object 19"/>
              <p:cNvSpPr/>
              <p:nvPr userDrawn="1"/>
            </p:nvSpPr>
            <p:spPr>
              <a:xfrm>
                <a:off x="0" y="235083"/>
                <a:ext cx="12192000" cy="311993"/>
              </a:xfrm>
              <a:custGeom>
                <a:avLst/>
                <a:gdLst/>
                <a:ahLst/>
                <a:cxnLst/>
                <a:rect l="l" t="t" r="r" b="b"/>
                <a:pathLst>
                  <a:path w="3291840" h="335280">
                    <a:moveTo>
                      <a:pt x="0" y="334759"/>
                    </a:moveTo>
                    <a:lnTo>
                      <a:pt x="3291840" y="334759"/>
                    </a:lnTo>
                    <a:lnTo>
                      <a:pt x="3291840" y="0"/>
                    </a:lnTo>
                    <a:lnTo>
                      <a:pt x="0" y="0"/>
                    </a:lnTo>
                    <a:lnTo>
                      <a:pt x="0" y="334759"/>
                    </a:lnTo>
                    <a:close/>
                  </a:path>
                </a:pathLst>
              </a:custGeom>
              <a:solidFill>
                <a:srgbClr val="4A4A4D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bk object 20"/>
              <p:cNvSpPr/>
              <p:nvPr userDrawn="1"/>
            </p:nvSpPr>
            <p:spPr>
              <a:xfrm>
                <a:off x="10427951" y="160699"/>
                <a:ext cx="1281430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1281429" h="455930">
                    <a:moveTo>
                      <a:pt x="1281010" y="0"/>
                    </a:moveTo>
                    <a:lnTo>
                      <a:pt x="404571" y="0"/>
                    </a:lnTo>
                    <a:lnTo>
                      <a:pt x="0" y="455650"/>
                    </a:lnTo>
                    <a:lnTo>
                      <a:pt x="876439" y="455650"/>
                    </a:lnTo>
                    <a:lnTo>
                      <a:pt x="128101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4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6148" y="317776"/>
              <a:ext cx="576000" cy="31976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 userDrawn="1"/>
          </p:nvSpPr>
          <p:spPr>
            <a:xfrm>
              <a:off x="400535" y="381775"/>
              <a:ext cx="36000" cy="215999"/>
            </a:xfrm>
            <a:prstGeom prst="rect">
              <a:avLst/>
            </a:prstGeom>
            <a:solidFill>
              <a:srgbClr val="FF0000"/>
            </a:solidFill>
            <a:ln w="412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20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5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>
            <a:extLst>
              <a:ext uri="{FF2B5EF4-FFF2-40B4-BE49-F238E27FC236}">
                <a16:creationId xmlns:a16="http://schemas.microsoft.com/office/drawing/2014/main" id="{2853CC67-BAF8-7615-5FCC-3E6F339260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574" y="973734"/>
            <a:ext cx="10833226" cy="520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metin</a:t>
            </a:r>
            <a:r>
              <a:rPr lang="en-GB" noProof="0" dirty="0"/>
              <a:t> </a:t>
            </a:r>
            <a:r>
              <a:rPr lang="en-GB" noProof="0" dirty="0" err="1"/>
              <a:t>stillerini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  <a:p>
            <a:pPr lvl="1"/>
            <a:r>
              <a:rPr lang="en-GB" noProof="0" dirty="0" err="1"/>
              <a:t>İkinci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  <a:p>
            <a:pPr lvl="2"/>
            <a:r>
              <a:rPr lang="en-GB" noProof="0" dirty="0" err="1"/>
              <a:t>Üçüncü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  <a:p>
            <a:pPr lvl="3"/>
            <a:r>
              <a:rPr lang="en-GB" noProof="0" dirty="0" err="1"/>
              <a:t>Dördüncü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  <a:p>
            <a:pPr lvl="4"/>
            <a:r>
              <a:rPr lang="en-GB" noProof="0" dirty="0" err="1"/>
              <a:t>Beşinci</a:t>
            </a:r>
            <a:r>
              <a:rPr lang="en-GB" noProof="0" dirty="0"/>
              <a:t> </a:t>
            </a:r>
            <a:r>
              <a:rPr lang="en-GB" noProof="0" dirty="0" err="1"/>
              <a:t>düzey</a:t>
            </a:r>
            <a:endParaRPr lang="en-GB" noProof="0" dirty="0"/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-1" y="6498000"/>
            <a:ext cx="11523133" cy="360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574" y="6497999"/>
            <a:ext cx="2743200" cy="274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237FA-25EF-4C3D-AAEE-810D29CE0C9B}" type="datetime1">
              <a:rPr lang="tr-TR" smtClean="0"/>
              <a:t>16.01.2024</a:t>
            </a:fld>
            <a:endParaRPr lang="tr-TR" dirty="0"/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-1" y="6803351"/>
            <a:ext cx="11523135" cy="54650"/>
          </a:xfrm>
          <a:prstGeom prst="rect">
            <a:avLst/>
          </a:prstGeom>
          <a:solidFill>
            <a:srgbClr val="C0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 txBox="1">
            <a:spLocks/>
          </p:cNvSpPr>
          <p:nvPr userDrawn="1"/>
        </p:nvSpPr>
        <p:spPr>
          <a:xfrm flipH="1">
            <a:off x="11747330" y="6471986"/>
            <a:ext cx="360000" cy="333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C4B17B-49B7-5D40-B4BE-650A279F02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47330" y="6803350"/>
            <a:ext cx="360000" cy="5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Box 4"/>
          <p:cNvSpPr txBox="1"/>
          <p:nvPr userDrawn="1"/>
        </p:nvSpPr>
        <p:spPr>
          <a:xfrm>
            <a:off x="4889726" y="6526350"/>
            <a:ext cx="2391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0" i="0" u="none" dirty="0"/>
              <a:t>TURKISH STATISTICAL INSTITUTE</a:t>
            </a:r>
            <a:endParaRPr lang="en-US" sz="1200" b="0" i="0" u="none" dirty="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7239139" y="6803350"/>
            <a:ext cx="4283993" cy="54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-1" y="6803350"/>
            <a:ext cx="4931993" cy="54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31"/>
          <p:cNvGrpSpPr/>
          <p:nvPr userDrawn="1"/>
        </p:nvGrpSpPr>
        <p:grpSpPr>
          <a:xfrm>
            <a:off x="0" y="261809"/>
            <a:ext cx="12192000" cy="455930"/>
            <a:chOff x="0" y="261809"/>
            <a:chExt cx="12192000" cy="455930"/>
          </a:xfrm>
        </p:grpSpPr>
        <p:grpSp>
          <p:nvGrpSpPr>
            <p:cNvPr id="16" name="Group 32"/>
            <p:cNvGrpSpPr/>
            <p:nvPr userDrawn="1"/>
          </p:nvGrpSpPr>
          <p:grpSpPr>
            <a:xfrm>
              <a:off x="0" y="261809"/>
              <a:ext cx="12192000" cy="455930"/>
              <a:chOff x="0" y="160699"/>
              <a:chExt cx="12192000" cy="455930"/>
            </a:xfrm>
          </p:grpSpPr>
          <p:sp>
            <p:nvSpPr>
              <p:cNvPr id="19" name="bk object 17"/>
              <p:cNvSpPr/>
              <p:nvPr userDrawn="1"/>
            </p:nvSpPr>
            <p:spPr>
              <a:xfrm>
                <a:off x="11508156" y="165385"/>
                <a:ext cx="30416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76834">
                    <a:moveTo>
                      <a:pt x="200507" y="0"/>
                    </a:moveTo>
                    <a:lnTo>
                      <a:pt x="0" y="0"/>
                    </a:lnTo>
                    <a:lnTo>
                      <a:pt x="103212" y="76720"/>
                    </a:lnTo>
                    <a:lnTo>
                      <a:pt x="303720" y="76720"/>
                    </a:lnTo>
                    <a:lnTo>
                      <a:pt x="200507" y="0"/>
                    </a:lnTo>
                    <a:close/>
                  </a:path>
                </a:pathLst>
              </a:custGeom>
              <a:solidFill>
                <a:srgbClr val="9A061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bk object 18"/>
              <p:cNvSpPr/>
              <p:nvPr userDrawn="1"/>
            </p:nvSpPr>
            <p:spPr>
              <a:xfrm>
                <a:off x="10324562" y="534943"/>
                <a:ext cx="30416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304164" h="76834">
                    <a:moveTo>
                      <a:pt x="200507" y="0"/>
                    </a:moveTo>
                    <a:lnTo>
                      <a:pt x="0" y="0"/>
                    </a:lnTo>
                    <a:lnTo>
                      <a:pt x="103212" y="76720"/>
                    </a:lnTo>
                    <a:lnTo>
                      <a:pt x="303720" y="76720"/>
                    </a:lnTo>
                    <a:lnTo>
                      <a:pt x="200507" y="0"/>
                    </a:lnTo>
                    <a:close/>
                  </a:path>
                </a:pathLst>
              </a:custGeom>
              <a:solidFill>
                <a:srgbClr val="9A0616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bk object 19"/>
              <p:cNvSpPr/>
              <p:nvPr userDrawn="1"/>
            </p:nvSpPr>
            <p:spPr>
              <a:xfrm>
                <a:off x="0" y="235083"/>
                <a:ext cx="12192000" cy="311993"/>
              </a:xfrm>
              <a:custGeom>
                <a:avLst/>
                <a:gdLst/>
                <a:ahLst/>
                <a:cxnLst/>
                <a:rect l="l" t="t" r="r" b="b"/>
                <a:pathLst>
                  <a:path w="3291840" h="335280">
                    <a:moveTo>
                      <a:pt x="0" y="334759"/>
                    </a:moveTo>
                    <a:lnTo>
                      <a:pt x="3291840" y="334759"/>
                    </a:lnTo>
                    <a:lnTo>
                      <a:pt x="3291840" y="0"/>
                    </a:lnTo>
                    <a:lnTo>
                      <a:pt x="0" y="0"/>
                    </a:lnTo>
                    <a:lnTo>
                      <a:pt x="0" y="334759"/>
                    </a:lnTo>
                    <a:close/>
                  </a:path>
                </a:pathLst>
              </a:custGeom>
              <a:solidFill>
                <a:srgbClr val="4A4A4D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bk object 20"/>
              <p:cNvSpPr/>
              <p:nvPr userDrawn="1"/>
            </p:nvSpPr>
            <p:spPr>
              <a:xfrm>
                <a:off x="10427951" y="160699"/>
                <a:ext cx="1281430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1281429" h="455930">
                    <a:moveTo>
                      <a:pt x="1281010" y="0"/>
                    </a:moveTo>
                    <a:lnTo>
                      <a:pt x="404571" y="0"/>
                    </a:lnTo>
                    <a:lnTo>
                      <a:pt x="0" y="455650"/>
                    </a:lnTo>
                    <a:lnTo>
                      <a:pt x="876439" y="455650"/>
                    </a:lnTo>
                    <a:lnTo>
                      <a:pt x="128101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7" name="Picture 5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6148" y="317776"/>
              <a:ext cx="576000" cy="319765"/>
            </a:xfrm>
            <a:prstGeom prst="rect">
              <a:avLst/>
            </a:prstGeom>
          </p:spPr>
        </p:pic>
        <p:sp>
          <p:nvSpPr>
            <p:cNvPr id="18" name="Rectangle 34"/>
            <p:cNvSpPr/>
            <p:nvPr userDrawn="1"/>
          </p:nvSpPr>
          <p:spPr>
            <a:xfrm>
              <a:off x="400535" y="381775"/>
              <a:ext cx="36000" cy="215999"/>
            </a:xfrm>
            <a:prstGeom prst="rect">
              <a:avLst/>
            </a:prstGeom>
            <a:solidFill>
              <a:srgbClr val="FF0000"/>
            </a:solidFill>
            <a:ln w="412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574" y="374750"/>
            <a:ext cx="7035265" cy="232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Asıl</a:t>
            </a:r>
            <a:r>
              <a:rPr lang="en-GB" noProof="0" dirty="0"/>
              <a:t> </a:t>
            </a:r>
            <a:r>
              <a:rPr lang="en-GB" noProof="0" dirty="0" err="1"/>
              <a:t>başlık</a:t>
            </a:r>
            <a:r>
              <a:rPr lang="en-GB" noProof="0" dirty="0"/>
              <a:t> </a:t>
            </a:r>
            <a:r>
              <a:rPr lang="en-GB" noProof="0" dirty="0" err="1"/>
              <a:t>stilini</a:t>
            </a:r>
            <a:r>
              <a:rPr lang="en-GB" noProof="0" dirty="0"/>
              <a:t> </a:t>
            </a:r>
            <a:r>
              <a:rPr lang="en-GB" noProof="0" dirty="0" err="1"/>
              <a:t>düzenlemek</a:t>
            </a:r>
            <a:r>
              <a:rPr lang="en-GB" noProof="0" dirty="0"/>
              <a:t> </a:t>
            </a:r>
            <a:r>
              <a:rPr lang="en-GB" noProof="0" dirty="0" err="1"/>
              <a:t>için</a:t>
            </a:r>
            <a:r>
              <a:rPr lang="en-GB" noProof="0" dirty="0"/>
              <a:t> </a:t>
            </a:r>
            <a:r>
              <a:rPr lang="en-GB" noProof="0" dirty="0" err="1"/>
              <a:t>tıklayın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13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5" r:id="rId7"/>
    <p:sldLayoutId id="2147483677" r:id="rId8"/>
    <p:sldLayoutId id="2147483678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69">
            <a:extLst>
              <a:ext uri="{FF2B5EF4-FFF2-40B4-BE49-F238E27FC236}">
                <a16:creationId xmlns:a16="http://schemas.microsoft.com/office/drawing/2014/main" id="{8664504B-4EB2-5062-49A2-D171A439AA19}"/>
              </a:ext>
            </a:extLst>
          </p:cNvPr>
          <p:cNvGrpSpPr/>
          <p:nvPr/>
        </p:nvGrpSpPr>
        <p:grpSpPr>
          <a:xfrm>
            <a:off x="1524000" y="1655426"/>
            <a:ext cx="8947658" cy="3957248"/>
            <a:chOff x="1009650" y="1503362"/>
            <a:chExt cx="7124700" cy="3038476"/>
          </a:xfrm>
          <a:solidFill>
            <a:srgbClr val="F7F7F7"/>
          </a:solidFill>
        </p:grpSpPr>
        <p:sp>
          <p:nvSpPr>
            <p:cNvPr id="185" name="Freeform 5">
              <a:extLst>
                <a:ext uri="{FF2B5EF4-FFF2-40B4-BE49-F238E27FC236}">
                  <a16:creationId xmlns:a16="http://schemas.microsoft.com/office/drawing/2014/main" id="{A1206C7B-0285-781E-C424-C72D595B4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2849563"/>
              <a:ext cx="690563" cy="792163"/>
            </a:xfrm>
            <a:custGeom>
              <a:avLst/>
              <a:gdLst/>
              <a:ahLst/>
              <a:cxnLst>
                <a:cxn ang="0">
                  <a:pos x="13" y="271"/>
                </a:cxn>
                <a:cxn ang="0">
                  <a:pos x="29" y="305"/>
                </a:cxn>
                <a:cxn ang="0">
                  <a:pos x="34" y="311"/>
                </a:cxn>
                <a:cxn ang="0">
                  <a:pos x="90" y="316"/>
                </a:cxn>
                <a:cxn ang="0">
                  <a:pos x="128" y="317"/>
                </a:cxn>
                <a:cxn ang="0">
                  <a:pos x="179" y="313"/>
                </a:cxn>
                <a:cxn ang="0">
                  <a:pos x="212" y="306"/>
                </a:cxn>
                <a:cxn ang="0">
                  <a:pos x="230" y="318"/>
                </a:cxn>
                <a:cxn ang="0">
                  <a:pos x="251" y="308"/>
                </a:cxn>
                <a:cxn ang="0">
                  <a:pos x="264" y="303"/>
                </a:cxn>
                <a:cxn ang="0">
                  <a:pos x="254" y="291"/>
                </a:cxn>
                <a:cxn ang="0">
                  <a:pos x="242" y="268"/>
                </a:cxn>
                <a:cxn ang="0">
                  <a:pos x="258" y="239"/>
                </a:cxn>
                <a:cxn ang="0">
                  <a:pos x="276" y="208"/>
                </a:cxn>
                <a:cxn ang="0">
                  <a:pos x="263" y="196"/>
                </a:cxn>
                <a:cxn ang="0">
                  <a:pos x="247" y="176"/>
                </a:cxn>
                <a:cxn ang="0">
                  <a:pos x="240" y="131"/>
                </a:cxn>
                <a:cxn ang="0">
                  <a:pos x="244" y="119"/>
                </a:cxn>
                <a:cxn ang="0">
                  <a:pos x="243" y="103"/>
                </a:cxn>
                <a:cxn ang="0">
                  <a:pos x="233" y="67"/>
                </a:cxn>
                <a:cxn ang="0">
                  <a:pos x="233" y="47"/>
                </a:cxn>
                <a:cxn ang="0">
                  <a:pos x="215" y="19"/>
                </a:cxn>
                <a:cxn ang="0">
                  <a:pos x="210" y="1"/>
                </a:cxn>
                <a:cxn ang="0">
                  <a:pos x="187" y="5"/>
                </a:cxn>
                <a:cxn ang="0">
                  <a:pos x="161" y="35"/>
                </a:cxn>
                <a:cxn ang="0">
                  <a:pos x="118" y="5"/>
                </a:cxn>
                <a:cxn ang="0">
                  <a:pos x="76" y="32"/>
                </a:cxn>
                <a:cxn ang="0">
                  <a:pos x="52" y="69"/>
                </a:cxn>
                <a:cxn ang="0">
                  <a:pos x="61" y="86"/>
                </a:cxn>
                <a:cxn ang="0">
                  <a:pos x="82" y="95"/>
                </a:cxn>
                <a:cxn ang="0">
                  <a:pos x="50" y="134"/>
                </a:cxn>
                <a:cxn ang="0">
                  <a:pos x="17" y="171"/>
                </a:cxn>
                <a:cxn ang="0">
                  <a:pos x="1" y="210"/>
                </a:cxn>
                <a:cxn ang="0">
                  <a:pos x="3" y="238"/>
                </a:cxn>
                <a:cxn ang="0">
                  <a:pos x="2" y="263"/>
                </a:cxn>
              </a:cxnLst>
              <a:rect l="0" t="0" r="r" b="b"/>
              <a:pathLst>
                <a:path w="280" h="320">
                  <a:moveTo>
                    <a:pt x="2" y="263"/>
                  </a:moveTo>
                  <a:cubicBezTo>
                    <a:pt x="6" y="266"/>
                    <a:pt x="9" y="267"/>
                    <a:pt x="13" y="271"/>
                  </a:cubicBezTo>
                  <a:cubicBezTo>
                    <a:pt x="16" y="274"/>
                    <a:pt x="21" y="284"/>
                    <a:pt x="22" y="288"/>
                  </a:cubicBezTo>
                  <a:cubicBezTo>
                    <a:pt x="23" y="293"/>
                    <a:pt x="26" y="300"/>
                    <a:pt x="29" y="305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9" y="316"/>
                    <a:pt x="85" y="317"/>
                    <a:pt x="90" y="316"/>
                  </a:cubicBezTo>
                  <a:cubicBezTo>
                    <a:pt x="104" y="313"/>
                    <a:pt x="115" y="317"/>
                    <a:pt x="128" y="317"/>
                  </a:cubicBezTo>
                  <a:cubicBezTo>
                    <a:pt x="128" y="317"/>
                    <a:pt x="128" y="317"/>
                    <a:pt x="128" y="317"/>
                  </a:cubicBezTo>
                  <a:cubicBezTo>
                    <a:pt x="141" y="313"/>
                    <a:pt x="141" y="313"/>
                    <a:pt x="141" y="313"/>
                  </a:cubicBezTo>
                  <a:cubicBezTo>
                    <a:pt x="155" y="309"/>
                    <a:pt x="166" y="316"/>
                    <a:pt x="179" y="313"/>
                  </a:cubicBezTo>
                  <a:cubicBezTo>
                    <a:pt x="189" y="311"/>
                    <a:pt x="202" y="305"/>
                    <a:pt x="212" y="305"/>
                  </a:cubicBezTo>
                  <a:cubicBezTo>
                    <a:pt x="212" y="306"/>
                    <a:pt x="212" y="306"/>
                    <a:pt x="212" y="306"/>
                  </a:cubicBezTo>
                  <a:cubicBezTo>
                    <a:pt x="213" y="309"/>
                    <a:pt x="213" y="320"/>
                    <a:pt x="218" y="319"/>
                  </a:cubicBezTo>
                  <a:cubicBezTo>
                    <a:pt x="223" y="318"/>
                    <a:pt x="226" y="318"/>
                    <a:pt x="230" y="318"/>
                  </a:cubicBezTo>
                  <a:cubicBezTo>
                    <a:pt x="236" y="318"/>
                    <a:pt x="240" y="313"/>
                    <a:pt x="245" y="311"/>
                  </a:cubicBezTo>
                  <a:cubicBezTo>
                    <a:pt x="247" y="310"/>
                    <a:pt x="249" y="309"/>
                    <a:pt x="251" y="308"/>
                  </a:cubicBezTo>
                  <a:cubicBezTo>
                    <a:pt x="254" y="307"/>
                    <a:pt x="261" y="306"/>
                    <a:pt x="264" y="303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2" y="302"/>
                    <a:pt x="261" y="301"/>
                    <a:pt x="261" y="296"/>
                  </a:cubicBezTo>
                  <a:cubicBezTo>
                    <a:pt x="261" y="292"/>
                    <a:pt x="258" y="293"/>
                    <a:pt x="254" y="291"/>
                  </a:cubicBezTo>
                  <a:cubicBezTo>
                    <a:pt x="248" y="289"/>
                    <a:pt x="233" y="294"/>
                    <a:pt x="237" y="283"/>
                  </a:cubicBezTo>
                  <a:cubicBezTo>
                    <a:pt x="239" y="277"/>
                    <a:pt x="238" y="273"/>
                    <a:pt x="242" y="268"/>
                  </a:cubicBezTo>
                  <a:cubicBezTo>
                    <a:pt x="245" y="262"/>
                    <a:pt x="249" y="251"/>
                    <a:pt x="253" y="247"/>
                  </a:cubicBezTo>
                  <a:cubicBezTo>
                    <a:pt x="257" y="243"/>
                    <a:pt x="253" y="243"/>
                    <a:pt x="258" y="239"/>
                  </a:cubicBezTo>
                  <a:cubicBezTo>
                    <a:pt x="264" y="234"/>
                    <a:pt x="264" y="229"/>
                    <a:pt x="263" y="221"/>
                  </a:cubicBezTo>
                  <a:cubicBezTo>
                    <a:pt x="266" y="215"/>
                    <a:pt x="272" y="213"/>
                    <a:pt x="276" y="208"/>
                  </a:cubicBezTo>
                  <a:cubicBezTo>
                    <a:pt x="280" y="201"/>
                    <a:pt x="279" y="201"/>
                    <a:pt x="272" y="197"/>
                  </a:cubicBezTo>
                  <a:cubicBezTo>
                    <a:pt x="267" y="194"/>
                    <a:pt x="270" y="192"/>
                    <a:pt x="263" y="196"/>
                  </a:cubicBezTo>
                  <a:cubicBezTo>
                    <a:pt x="258" y="198"/>
                    <a:pt x="254" y="197"/>
                    <a:pt x="249" y="193"/>
                  </a:cubicBezTo>
                  <a:cubicBezTo>
                    <a:pt x="247" y="192"/>
                    <a:pt x="247" y="179"/>
                    <a:pt x="247" y="176"/>
                  </a:cubicBezTo>
                  <a:cubicBezTo>
                    <a:pt x="249" y="171"/>
                    <a:pt x="248" y="167"/>
                    <a:pt x="249" y="162"/>
                  </a:cubicBezTo>
                  <a:cubicBezTo>
                    <a:pt x="252" y="148"/>
                    <a:pt x="249" y="142"/>
                    <a:pt x="240" y="131"/>
                  </a:cubicBezTo>
                  <a:cubicBezTo>
                    <a:pt x="240" y="128"/>
                    <a:pt x="242" y="127"/>
                    <a:pt x="244" y="124"/>
                  </a:cubicBezTo>
                  <a:cubicBezTo>
                    <a:pt x="244" y="123"/>
                    <a:pt x="244" y="120"/>
                    <a:pt x="244" y="119"/>
                  </a:cubicBezTo>
                  <a:cubicBezTo>
                    <a:pt x="245" y="114"/>
                    <a:pt x="250" y="111"/>
                    <a:pt x="247" y="108"/>
                  </a:cubicBezTo>
                  <a:cubicBezTo>
                    <a:pt x="246" y="106"/>
                    <a:pt x="245" y="104"/>
                    <a:pt x="243" y="103"/>
                  </a:cubicBezTo>
                  <a:cubicBezTo>
                    <a:pt x="237" y="101"/>
                    <a:pt x="227" y="80"/>
                    <a:pt x="227" y="74"/>
                  </a:cubicBezTo>
                  <a:cubicBezTo>
                    <a:pt x="227" y="71"/>
                    <a:pt x="233" y="71"/>
                    <a:pt x="233" y="67"/>
                  </a:cubicBezTo>
                  <a:cubicBezTo>
                    <a:pt x="232" y="64"/>
                    <a:pt x="228" y="59"/>
                    <a:pt x="230" y="57"/>
                  </a:cubicBezTo>
                  <a:cubicBezTo>
                    <a:pt x="235" y="54"/>
                    <a:pt x="235" y="53"/>
                    <a:pt x="233" y="47"/>
                  </a:cubicBezTo>
                  <a:cubicBezTo>
                    <a:pt x="232" y="43"/>
                    <a:pt x="225" y="36"/>
                    <a:pt x="222" y="33"/>
                  </a:cubicBezTo>
                  <a:cubicBezTo>
                    <a:pt x="216" y="24"/>
                    <a:pt x="212" y="32"/>
                    <a:pt x="215" y="19"/>
                  </a:cubicBezTo>
                  <a:cubicBezTo>
                    <a:pt x="216" y="16"/>
                    <a:pt x="215" y="10"/>
                    <a:pt x="213" y="7"/>
                  </a:cubicBezTo>
                  <a:cubicBezTo>
                    <a:pt x="212" y="4"/>
                    <a:pt x="210" y="2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1" y="8"/>
                    <a:pt x="173" y="13"/>
                    <a:pt x="170" y="19"/>
                  </a:cubicBezTo>
                  <a:cubicBezTo>
                    <a:pt x="168" y="22"/>
                    <a:pt x="164" y="35"/>
                    <a:pt x="161" y="35"/>
                  </a:cubicBezTo>
                  <a:cubicBezTo>
                    <a:pt x="150" y="36"/>
                    <a:pt x="142" y="28"/>
                    <a:pt x="134" y="21"/>
                  </a:cubicBezTo>
                  <a:cubicBezTo>
                    <a:pt x="129" y="16"/>
                    <a:pt x="124" y="8"/>
                    <a:pt x="118" y="5"/>
                  </a:cubicBezTo>
                  <a:cubicBezTo>
                    <a:pt x="109" y="2"/>
                    <a:pt x="96" y="0"/>
                    <a:pt x="88" y="5"/>
                  </a:cubicBezTo>
                  <a:cubicBezTo>
                    <a:pt x="78" y="15"/>
                    <a:pt x="77" y="19"/>
                    <a:pt x="76" y="32"/>
                  </a:cubicBezTo>
                  <a:cubicBezTo>
                    <a:pt x="75" y="39"/>
                    <a:pt x="64" y="47"/>
                    <a:pt x="58" y="51"/>
                  </a:cubicBezTo>
                  <a:cubicBezTo>
                    <a:pt x="51" y="56"/>
                    <a:pt x="55" y="62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60" y="73"/>
                    <a:pt x="58" y="79"/>
                    <a:pt x="61" y="86"/>
                  </a:cubicBezTo>
                  <a:cubicBezTo>
                    <a:pt x="63" y="92"/>
                    <a:pt x="70" y="89"/>
                    <a:pt x="76" y="89"/>
                  </a:cubicBezTo>
                  <a:cubicBezTo>
                    <a:pt x="79" y="89"/>
                    <a:pt x="81" y="93"/>
                    <a:pt x="82" y="95"/>
                  </a:cubicBezTo>
                  <a:cubicBezTo>
                    <a:pt x="86" y="101"/>
                    <a:pt x="80" y="106"/>
                    <a:pt x="75" y="111"/>
                  </a:cubicBezTo>
                  <a:cubicBezTo>
                    <a:pt x="67" y="118"/>
                    <a:pt x="59" y="127"/>
                    <a:pt x="50" y="134"/>
                  </a:cubicBezTo>
                  <a:cubicBezTo>
                    <a:pt x="46" y="140"/>
                    <a:pt x="50" y="144"/>
                    <a:pt x="42" y="15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0" y="177"/>
                    <a:pt x="22" y="191"/>
                    <a:pt x="14" y="197"/>
                  </a:cubicBezTo>
                  <a:cubicBezTo>
                    <a:pt x="11" y="200"/>
                    <a:pt x="1" y="206"/>
                    <a:pt x="1" y="210"/>
                  </a:cubicBezTo>
                  <a:cubicBezTo>
                    <a:pt x="1" y="215"/>
                    <a:pt x="11" y="208"/>
                    <a:pt x="9" y="215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2" y="242"/>
                    <a:pt x="1" y="247"/>
                    <a:pt x="1" y="252"/>
                  </a:cubicBezTo>
                  <a:cubicBezTo>
                    <a:pt x="0" y="256"/>
                    <a:pt x="2" y="260"/>
                    <a:pt x="2" y="263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86" name="Freeform 6">
              <a:extLst>
                <a:ext uri="{FF2B5EF4-FFF2-40B4-BE49-F238E27FC236}">
                  <a16:creationId xmlns:a16="http://schemas.microsoft.com/office/drawing/2014/main" id="{1021C28E-B003-1784-5AD5-5AB893CA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3598863"/>
              <a:ext cx="568325" cy="398463"/>
            </a:xfrm>
            <a:custGeom>
              <a:avLst/>
              <a:gdLst/>
              <a:ahLst/>
              <a:cxnLst>
                <a:cxn ang="0">
                  <a:pos x="33" y="14"/>
                </a:cxn>
                <a:cxn ang="0">
                  <a:pos x="46" y="10"/>
                </a:cxn>
                <a:cxn ang="0">
                  <a:pos x="84" y="10"/>
                </a:cxn>
                <a:cxn ang="0">
                  <a:pos x="117" y="2"/>
                </a:cxn>
                <a:cxn ang="0">
                  <a:pos x="117" y="3"/>
                </a:cxn>
                <a:cxn ang="0">
                  <a:pos x="123" y="16"/>
                </a:cxn>
                <a:cxn ang="0">
                  <a:pos x="135" y="15"/>
                </a:cxn>
                <a:cxn ang="0">
                  <a:pos x="150" y="8"/>
                </a:cxn>
                <a:cxn ang="0">
                  <a:pos x="156" y="5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172" y="1"/>
                </a:cxn>
                <a:cxn ang="0">
                  <a:pos x="181" y="9"/>
                </a:cxn>
                <a:cxn ang="0">
                  <a:pos x="192" y="9"/>
                </a:cxn>
                <a:cxn ang="0">
                  <a:pos x="200" y="17"/>
                </a:cxn>
                <a:cxn ang="0">
                  <a:pos x="192" y="31"/>
                </a:cxn>
                <a:cxn ang="0">
                  <a:pos x="198" y="41"/>
                </a:cxn>
                <a:cxn ang="0">
                  <a:pos x="199" y="51"/>
                </a:cxn>
                <a:cxn ang="0">
                  <a:pos x="195" y="59"/>
                </a:cxn>
                <a:cxn ang="0">
                  <a:pos x="204" y="78"/>
                </a:cxn>
                <a:cxn ang="0">
                  <a:pos x="211" y="82"/>
                </a:cxn>
                <a:cxn ang="0">
                  <a:pos x="214" y="85"/>
                </a:cxn>
                <a:cxn ang="0">
                  <a:pos x="229" y="101"/>
                </a:cxn>
                <a:cxn ang="0">
                  <a:pos x="222" y="111"/>
                </a:cxn>
                <a:cxn ang="0">
                  <a:pos x="223" y="123"/>
                </a:cxn>
                <a:cxn ang="0">
                  <a:pos x="223" y="123"/>
                </a:cxn>
                <a:cxn ang="0">
                  <a:pos x="216" y="123"/>
                </a:cxn>
                <a:cxn ang="0">
                  <a:pos x="203" y="119"/>
                </a:cxn>
                <a:cxn ang="0">
                  <a:pos x="195" y="125"/>
                </a:cxn>
                <a:cxn ang="0">
                  <a:pos x="166" y="145"/>
                </a:cxn>
                <a:cxn ang="0">
                  <a:pos x="158" y="154"/>
                </a:cxn>
                <a:cxn ang="0">
                  <a:pos x="152" y="161"/>
                </a:cxn>
                <a:cxn ang="0">
                  <a:pos x="145" y="156"/>
                </a:cxn>
                <a:cxn ang="0">
                  <a:pos x="136" y="138"/>
                </a:cxn>
                <a:cxn ang="0">
                  <a:pos x="139" y="124"/>
                </a:cxn>
                <a:cxn ang="0">
                  <a:pos x="148" y="119"/>
                </a:cxn>
                <a:cxn ang="0">
                  <a:pos x="145" y="105"/>
                </a:cxn>
                <a:cxn ang="0">
                  <a:pos x="125" y="93"/>
                </a:cxn>
                <a:cxn ang="0">
                  <a:pos x="99" y="102"/>
                </a:cxn>
                <a:cxn ang="0">
                  <a:pos x="96" y="109"/>
                </a:cxn>
                <a:cxn ang="0">
                  <a:pos x="81" y="116"/>
                </a:cxn>
                <a:cxn ang="0">
                  <a:pos x="80" y="116"/>
                </a:cxn>
                <a:cxn ang="0">
                  <a:pos x="65" y="109"/>
                </a:cxn>
                <a:cxn ang="0">
                  <a:pos x="47" y="108"/>
                </a:cxn>
                <a:cxn ang="0">
                  <a:pos x="29" y="108"/>
                </a:cxn>
                <a:cxn ang="0">
                  <a:pos x="14" y="97"/>
                </a:cxn>
                <a:cxn ang="0">
                  <a:pos x="9" y="92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67"/>
                </a:cxn>
                <a:cxn ang="0">
                  <a:pos x="7" y="50"/>
                </a:cxn>
                <a:cxn ang="0">
                  <a:pos x="18" y="40"/>
                </a:cxn>
                <a:cxn ang="0">
                  <a:pos x="33" y="14"/>
                </a:cxn>
              </a:cxnLst>
              <a:rect l="0" t="0" r="r" b="b"/>
              <a:pathLst>
                <a:path w="230" h="161">
                  <a:moveTo>
                    <a:pt x="33" y="14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60" y="6"/>
                    <a:pt x="71" y="13"/>
                    <a:pt x="84" y="10"/>
                  </a:cubicBezTo>
                  <a:cubicBezTo>
                    <a:pt x="94" y="8"/>
                    <a:pt x="107" y="2"/>
                    <a:pt x="117" y="2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8" y="6"/>
                    <a:pt x="118" y="17"/>
                    <a:pt x="123" y="16"/>
                  </a:cubicBezTo>
                  <a:cubicBezTo>
                    <a:pt x="128" y="15"/>
                    <a:pt x="131" y="15"/>
                    <a:pt x="135" y="15"/>
                  </a:cubicBezTo>
                  <a:cubicBezTo>
                    <a:pt x="141" y="15"/>
                    <a:pt x="145" y="10"/>
                    <a:pt x="150" y="8"/>
                  </a:cubicBezTo>
                  <a:cubicBezTo>
                    <a:pt x="152" y="7"/>
                    <a:pt x="154" y="6"/>
                    <a:pt x="156" y="5"/>
                  </a:cubicBezTo>
                  <a:cubicBezTo>
                    <a:pt x="159" y="4"/>
                    <a:pt x="166" y="3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0" y="1"/>
                    <a:pt x="171" y="1"/>
                    <a:pt x="172" y="1"/>
                  </a:cubicBezTo>
                  <a:cubicBezTo>
                    <a:pt x="176" y="2"/>
                    <a:pt x="173" y="11"/>
                    <a:pt x="181" y="9"/>
                  </a:cubicBezTo>
                  <a:cubicBezTo>
                    <a:pt x="188" y="7"/>
                    <a:pt x="186" y="4"/>
                    <a:pt x="192" y="9"/>
                  </a:cubicBezTo>
                  <a:cubicBezTo>
                    <a:pt x="195" y="11"/>
                    <a:pt x="198" y="14"/>
                    <a:pt x="200" y="17"/>
                  </a:cubicBezTo>
                  <a:cubicBezTo>
                    <a:pt x="203" y="21"/>
                    <a:pt x="192" y="26"/>
                    <a:pt x="192" y="31"/>
                  </a:cubicBezTo>
                  <a:cubicBezTo>
                    <a:pt x="192" y="35"/>
                    <a:pt x="199" y="36"/>
                    <a:pt x="198" y="41"/>
                  </a:cubicBezTo>
                  <a:cubicBezTo>
                    <a:pt x="197" y="45"/>
                    <a:pt x="199" y="48"/>
                    <a:pt x="199" y="51"/>
                  </a:cubicBezTo>
                  <a:cubicBezTo>
                    <a:pt x="198" y="54"/>
                    <a:pt x="196" y="57"/>
                    <a:pt x="195" y="59"/>
                  </a:cubicBezTo>
                  <a:cubicBezTo>
                    <a:pt x="190" y="71"/>
                    <a:pt x="204" y="70"/>
                    <a:pt x="204" y="78"/>
                  </a:cubicBezTo>
                  <a:cubicBezTo>
                    <a:pt x="204" y="82"/>
                    <a:pt x="208" y="81"/>
                    <a:pt x="211" y="82"/>
                  </a:cubicBezTo>
                  <a:cubicBezTo>
                    <a:pt x="214" y="82"/>
                    <a:pt x="214" y="81"/>
                    <a:pt x="214" y="85"/>
                  </a:cubicBezTo>
                  <a:cubicBezTo>
                    <a:pt x="214" y="93"/>
                    <a:pt x="230" y="92"/>
                    <a:pt x="229" y="101"/>
                  </a:cubicBezTo>
                  <a:cubicBezTo>
                    <a:pt x="228" y="105"/>
                    <a:pt x="223" y="107"/>
                    <a:pt x="222" y="111"/>
                  </a:cubicBezTo>
                  <a:cubicBezTo>
                    <a:pt x="221" y="114"/>
                    <a:pt x="224" y="123"/>
                    <a:pt x="223" y="123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1" y="122"/>
                    <a:pt x="208" y="120"/>
                    <a:pt x="203" y="119"/>
                  </a:cubicBezTo>
                  <a:cubicBezTo>
                    <a:pt x="199" y="117"/>
                    <a:pt x="197" y="122"/>
                    <a:pt x="195" y="125"/>
                  </a:cubicBezTo>
                  <a:cubicBezTo>
                    <a:pt x="188" y="132"/>
                    <a:pt x="177" y="143"/>
                    <a:pt x="166" y="145"/>
                  </a:cubicBezTo>
                  <a:cubicBezTo>
                    <a:pt x="156" y="146"/>
                    <a:pt x="162" y="148"/>
                    <a:pt x="158" y="154"/>
                  </a:cubicBezTo>
                  <a:cubicBezTo>
                    <a:pt x="156" y="156"/>
                    <a:pt x="153" y="158"/>
                    <a:pt x="152" y="161"/>
                  </a:cubicBezTo>
                  <a:cubicBezTo>
                    <a:pt x="150" y="161"/>
                    <a:pt x="146" y="157"/>
                    <a:pt x="145" y="156"/>
                  </a:cubicBezTo>
                  <a:cubicBezTo>
                    <a:pt x="141" y="151"/>
                    <a:pt x="142" y="143"/>
                    <a:pt x="136" y="138"/>
                  </a:cubicBezTo>
                  <a:cubicBezTo>
                    <a:pt x="134" y="136"/>
                    <a:pt x="136" y="126"/>
                    <a:pt x="139" y="124"/>
                  </a:cubicBezTo>
                  <a:cubicBezTo>
                    <a:pt x="144" y="122"/>
                    <a:pt x="149" y="125"/>
                    <a:pt x="148" y="119"/>
                  </a:cubicBezTo>
                  <a:cubicBezTo>
                    <a:pt x="148" y="116"/>
                    <a:pt x="147" y="107"/>
                    <a:pt x="145" y="105"/>
                  </a:cubicBezTo>
                  <a:cubicBezTo>
                    <a:pt x="141" y="101"/>
                    <a:pt x="130" y="93"/>
                    <a:pt x="125" y="93"/>
                  </a:cubicBezTo>
                  <a:cubicBezTo>
                    <a:pt x="115" y="93"/>
                    <a:pt x="105" y="93"/>
                    <a:pt x="99" y="102"/>
                  </a:cubicBezTo>
                  <a:cubicBezTo>
                    <a:pt x="98" y="104"/>
                    <a:pt x="98" y="107"/>
                    <a:pt x="96" y="109"/>
                  </a:cubicBezTo>
                  <a:cubicBezTo>
                    <a:pt x="93" y="114"/>
                    <a:pt x="82" y="111"/>
                    <a:pt x="81" y="116"/>
                  </a:cubicBezTo>
                  <a:cubicBezTo>
                    <a:pt x="81" y="116"/>
                    <a:pt x="81" y="116"/>
                    <a:pt x="80" y="116"/>
                  </a:cubicBezTo>
                  <a:cubicBezTo>
                    <a:pt x="79" y="110"/>
                    <a:pt x="70" y="109"/>
                    <a:pt x="65" y="109"/>
                  </a:cubicBezTo>
                  <a:cubicBezTo>
                    <a:pt x="56" y="109"/>
                    <a:pt x="55" y="115"/>
                    <a:pt x="47" y="108"/>
                  </a:cubicBezTo>
                  <a:cubicBezTo>
                    <a:pt x="41" y="103"/>
                    <a:pt x="36" y="112"/>
                    <a:pt x="29" y="10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6"/>
                    <a:pt x="11" y="91"/>
                    <a:pt x="9" y="92"/>
                  </a:cubicBezTo>
                  <a:cubicBezTo>
                    <a:pt x="6" y="94"/>
                    <a:pt x="3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1"/>
                    <a:pt x="4" y="55"/>
                    <a:pt x="7" y="50"/>
                  </a:cubicBezTo>
                  <a:cubicBezTo>
                    <a:pt x="9" y="47"/>
                    <a:pt x="15" y="42"/>
                    <a:pt x="18" y="40"/>
                  </a:cubicBezTo>
                  <a:cubicBezTo>
                    <a:pt x="25" y="34"/>
                    <a:pt x="32" y="23"/>
                    <a:pt x="33" y="14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87" name="Freeform 7">
              <a:extLst>
                <a:ext uri="{FF2B5EF4-FFF2-40B4-BE49-F238E27FC236}">
                  <a16:creationId xmlns:a16="http://schemas.microsoft.com/office/drawing/2014/main" id="{82CD0E33-A2EA-1C36-3513-0DA76F58D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150" y="3619500"/>
              <a:ext cx="733425" cy="311150"/>
            </a:xfrm>
            <a:custGeom>
              <a:avLst/>
              <a:gdLst/>
              <a:ahLst/>
              <a:cxnLst>
                <a:cxn ang="0">
                  <a:pos x="297" y="6"/>
                </a:cxn>
                <a:cxn ang="0">
                  <a:pos x="282" y="32"/>
                </a:cxn>
                <a:cxn ang="0">
                  <a:pos x="271" y="42"/>
                </a:cxn>
                <a:cxn ang="0">
                  <a:pos x="266" y="59"/>
                </a:cxn>
                <a:cxn ang="0">
                  <a:pos x="264" y="88"/>
                </a:cxn>
                <a:cxn ang="0">
                  <a:pos x="264" y="88"/>
                </a:cxn>
                <a:cxn ang="0">
                  <a:pos x="260" y="86"/>
                </a:cxn>
                <a:cxn ang="0">
                  <a:pos x="244" y="77"/>
                </a:cxn>
                <a:cxn ang="0">
                  <a:pos x="220" y="85"/>
                </a:cxn>
                <a:cxn ang="0">
                  <a:pos x="204" y="84"/>
                </a:cxn>
                <a:cxn ang="0">
                  <a:pos x="184" y="78"/>
                </a:cxn>
                <a:cxn ang="0">
                  <a:pos x="176" y="92"/>
                </a:cxn>
                <a:cxn ang="0">
                  <a:pos x="169" y="99"/>
                </a:cxn>
                <a:cxn ang="0">
                  <a:pos x="167" y="105"/>
                </a:cxn>
                <a:cxn ang="0">
                  <a:pos x="156" y="118"/>
                </a:cxn>
                <a:cxn ang="0">
                  <a:pos x="135" y="121"/>
                </a:cxn>
                <a:cxn ang="0">
                  <a:pos x="121" y="126"/>
                </a:cxn>
                <a:cxn ang="0">
                  <a:pos x="121" y="126"/>
                </a:cxn>
                <a:cxn ang="0">
                  <a:pos x="119" y="117"/>
                </a:cxn>
                <a:cxn ang="0">
                  <a:pos x="119" y="106"/>
                </a:cxn>
                <a:cxn ang="0">
                  <a:pos x="106" y="94"/>
                </a:cxn>
                <a:cxn ang="0">
                  <a:pos x="100" y="90"/>
                </a:cxn>
                <a:cxn ang="0">
                  <a:pos x="93" y="97"/>
                </a:cxn>
                <a:cxn ang="0">
                  <a:pos x="87" y="102"/>
                </a:cxn>
                <a:cxn ang="0">
                  <a:pos x="82" y="107"/>
                </a:cxn>
                <a:cxn ang="0">
                  <a:pos x="69" y="114"/>
                </a:cxn>
                <a:cxn ang="0">
                  <a:pos x="60" y="116"/>
                </a:cxn>
                <a:cxn ang="0">
                  <a:pos x="18" y="124"/>
                </a:cxn>
                <a:cxn ang="0">
                  <a:pos x="18" y="124"/>
                </a:cxn>
                <a:cxn ang="0">
                  <a:pos x="17" y="106"/>
                </a:cxn>
                <a:cxn ang="0">
                  <a:pos x="5" y="97"/>
                </a:cxn>
                <a:cxn ang="0">
                  <a:pos x="0" y="91"/>
                </a:cxn>
                <a:cxn ang="0">
                  <a:pos x="5" y="79"/>
                </a:cxn>
                <a:cxn ang="0">
                  <a:pos x="10" y="64"/>
                </a:cxn>
                <a:cxn ang="0">
                  <a:pos x="30" y="63"/>
                </a:cxn>
                <a:cxn ang="0">
                  <a:pos x="48" y="69"/>
                </a:cxn>
                <a:cxn ang="0">
                  <a:pos x="48" y="59"/>
                </a:cxn>
                <a:cxn ang="0">
                  <a:pos x="50" y="35"/>
                </a:cxn>
                <a:cxn ang="0">
                  <a:pos x="39" y="18"/>
                </a:cxn>
                <a:cxn ang="0">
                  <a:pos x="39" y="18"/>
                </a:cxn>
                <a:cxn ang="0">
                  <a:pos x="50" y="19"/>
                </a:cxn>
                <a:cxn ang="0">
                  <a:pos x="70" y="31"/>
                </a:cxn>
                <a:cxn ang="0">
                  <a:pos x="96" y="32"/>
                </a:cxn>
                <a:cxn ang="0">
                  <a:pos x="108" y="36"/>
                </a:cxn>
                <a:cxn ang="0">
                  <a:pos x="114" y="21"/>
                </a:cxn>
                <a:cxn ang="0">
                  <a:pos x="117" y="13"/>
                </a:cxn>
                <a:cxn ang="0">
                  <a:pos x="129" y="14"/>
                </a:cxn>
                <a:cxn ang="0">
                  <a:pos x="140" y="12"/>
                </a:cxn>
                <a:cxn ang="0">
                  <a:pos x="159" y="12"/>
                </a:cxn>
                <a:cxn ang="0">
                  <a:pos x="193" y="19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244" y="6"/>
                </a:cxn>
                <a:cxn ang="0">
                  <a:pos x="259" y="5"/>
                </a:cxn>
                <a:cxn ang="0">
                  <a:pos x="297" y="6"/>
                </a:cxn>
              </a:cxnLst>
              <a:rect l="0" t="0" r="r" b="b"/>
              <a:pathLst>
                <a:path w="297" h="126">
                  <a:moveTo>
                    <a:pt x="297" y="6"/>
                  </a:moveTo>
                  <a:cubicBezTo>
                    <a:pt x="296" y="15"/>
                    <a:pt x="289" y="26"/>
                    <a:pt x="282" y="32"/>
                  </a:cubicBezTo>
                  <a:cubicBezTo>
                    <a:pt x="279" y="34"/>
                    <a:pt x="273" y="39"/>
                    <a:pt x="271" y="42"/>
                  </a:cubicBezTo>
                  <a:cubicBezTo>
                    <a:pt x="268" y="47"/>
                    <a:pt x="266" y="53"/>
                    <a:pt x="266" y="59"/>
                  </a:cubicBezTo>
                  <a:cubicBezTo>
                    <a:pt x="264" y="88"/>
                    <a:pt x="264" y="88"/>
                    <a:pt x="264" y="88"/>
                  </a:cubicBezTo>
                  <a:cubicBezTo>
                    <a:pt x="264" y="88"/>
                    <a:pt x="264" y="88"/>
                    <a:pt x="264" y="88"/>
                  </a:cubicBezTo>
                  <a:cubicBezTo>
                    <a:pt x="263" y="88"/>
                    <a:pt x="262" y="88"/>
                    <a:pt x="260" y="86"/>
                  </a:cubicBezTo>
                  <a:cubicBezTo>
                    <a:pt x="256" y="80"/>
                    <a:pt x="247" y="81"/>
                    <a:pt x="244" y="77"/>
                  </a:cubicBezTo>
                  <a:cubicBezTo>
                    <a:pt x="240" y="71"/>
                    <a:pt x="223" y="81"/>
                    <a:pt x="220" y="85"/>
                  </a:cubicBezTo>
                  <a:cubicBezTo>
                    <a:pt x="217" y="89"/>
                    <a:pt x="208" y="85"/>
                    <a:pt x="204" y="84"/>
                  </a:cubicBezTo>
                  <a:cubicBezTo>
                    <a:pt x="199" y="83"/>
                    <a:pt x="190" y="77"/>
                    <a:pt x="184" y="78"/>
                  </a:cubicBezTo>
                  <a:cubicBezTo>
                    <a:pt x="182" y="79"/>
                    <a:pt x="177" y="89"/>
                    <a:pt x="176" y="92"/>
                  </a:cubicBezTo>
                  <a:cubicBezTo>
                    <a:pt x="174" y="96"/>
                    <a:pt x="171" y="96"/>
                    <a:pt x="169" y="99"/>
                  </a:cubicBezTo>
                  <a:cubicBezTo>
                    <a:pt x="168" y="100"/>
                    <a:pt x="168" y="103"/>
                    <a:pt x="167" y="105"/>
                  </a:cubicBezTo>
                  <a:cubicBezTo>
                    <a:pt x="165" y="107"/>
                    <a:pt x="159" y="117"/>
                    <a:pt x="156" y="118"/>
                  </a:cubicBezTo>
                  <a:cubicBezTo>
                    <a:pt x="151" y="120"/>
                    <a:pt x="141" y="120"/>
                    <a:pt x="135" y="121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0" y="124"/>
                    <a:pt x="120" y="119"/>
                    <a:pt x="119" y="117"/>
                  </a:cubicBezTo>
                  <a:cubicBezTo>
                    <a:pt x="116" y="111"/>
                    <a:pt x="117" y="111"/>
                    <a:pt x="119" y="106"/>
                  </a:cubicBezTo>
                  <a:cubicBezTo>
                    <a:pt x="122" y="99"/>
                    <a:pt x="111" y="96"/>
                    <a:pt x="106" y="94"/>
                  </a:cubicBezTo>
                  <a:cubicBezTo>
                    <a:pt x="104" y="93"/>
                    <a:pt x="101" y="91"/>
                    <a:pt x="100" y="9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1" y="99"/>
                    <a:pt x="89" y="100"/>
                    <a:pt x="87" y="102"/>
                  </a:cubicBezTo>
                  <a:cubicBezTo>
                    <a:pt x="85" y="103"/>
                    <a:pt x="83" y="105"/>
                    <a:pt x="82" y="107"/>
                  </a:cubicBezTo>
                  <a:cubicBezTo>
                    <a:pt x="78" y="110"/>
                    <a:pt x="73" y="113"/>
                    <a:pt x="69" y="114"/>
                  </a:cubicBezTo>
                  <a:cubicBezTo>
                    <a:pt x="66" y="115"/>
                    <a:pt x="62" y="115"/>
                    <a:pt x="60" y="116"/>
                  </a:cubicBezTo>
                  <a:cubicBezTo>
                    <a:pt x="46" y="122"/>
                    <a:pt x="31" y="122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0"/>
                    <a:pt x="18" y="110"/>
                    <a:pt x="17" y="106"/>
                  </a:cubicBezTo>
                  <a:cubicBezTo>
                    <a:pt x="15" y="98"/>
                    <a:pt x="12" y="98"/>
                    <a:pt x="5" y="97"/>
                  </a:cubicBezTo>
                  <a:cubicBezTo>
                    <a:pt x="0" y="97"/>
                    <a:pt x="3" y="93"/>
                    <a:pt x="0" y="91"/>
                  </a:cubicBezTo>
                  <a:cubicBezTo>
                    <a:pt x="0" y="86"/>
                    <a:pt x="4" y="84"/>
                    <a:pt x="5" y="79"/>
                  </a:cubicBezTo>
                  <a:cubicBezTo>
                    <a:pt x="6" y="77"/>
                    <a:pt x="9" y="65"/>
                    <a:pt x="10" y="64"/>
                  </a:cubicBezTo>
                  <a:cubicBezTo>
                    <a:pt x="15" y="64"/>
                    <a:pt x="25" y="69"/>
                    <a:pt x="30" y="63"/>
                  </a:cubicBezTo>
                  <a:cubicBezTo>
                    <a:pt x="34" y="63"/>
                    <a:pt x="43" y="74"/>
                    <a:pt x="48" y="6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2" y="56"/>
                    <a:pt x="52" y="39"/>
                    <a:pt x="50" y="35"/>
                  </a:cubicBezTo>
                  <a:cubicBezTo>
                    <a:pt x="47" y="28"/>
                    <a:pt x="42" y="25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9" y="23"/>
                    <a:pt x="58" y="30"/>
                    <a:pt x="70" y="31"/>
                  </a:cubicBezTo>
                  <a:cubicBezTo>
                    <a:pt x="78" y="32"/>
                    <a:pt x="88" y="28"/>
                    <a:pt x="96" y="32"/>
                  </a:cubicBezTo>
                  <a:cubicBezTo>
                    <a:pt x="99" y="35"/>
                    <a:pt x="103" y="38"/>
                    <a:pt x="108" y="36"/>
                  </a:cubicBezTo>
                  <a:cubicBezTo>
                    <a:pt x="118" y="30"/>
                    <a:pt x="114" y="31"/>
                    <a:pt x="114" y="21"/>
                  </a:cubicBezTo>
                  <a:cubicBezTo>
                    <a:pt x="114" y="18"/>
                    <a:pt x="112" y="13"/>
                    <a:pt x="117" y="13"/>
                  </a:cubicBezTo>
                  <a:cubicBezTo>
                    <a:pt x="121" y="13"/>
                    <a:pt x="125" y="14"/>
                    <a:pt x="129" y="14"/>
                  </a:cubicBezTo>
                  <a:cubicBezTo>
                    <a:pt x="134" y="14"/>
                    <a:pt x="135" y="14"/>
                    <a:pt x="140" y="12"/>
                  </a:cubicBezTo>
                  <a:cubicBezTo>
                    <a:pt x="147" y="9"/>
                    <a:pt x="152" y="9"/>
                    <a:pt x="159" y="12"/>
                  </a:cubicBezTo>
                  <a:cubicBezTo>
                    <a:pt x="169" y="15"/>
                    <a:pt x="182" y="21"/>
                    <a:pt x="193" y="19"/>
                  </a:cubicBezTo>
                  <a:cubicBezTo>
                    <a:pt x="202" y="17"/>
                    <a:pt x="201" y="7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8" y="5"/>
                    <a:pt x="254" y="6"/>
                    <a:pt x="259" y="5"/>
                  </a:cubicBezTo>
                  <a:cubicBezTo>
                    <a:pt x="273" y="2"/>
                    <a:pt x="284" y="6"/>
                    <a:pt x="297" y="6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88" name="Freeform 8">
              <a:extLst>
                <a:ext uri="{FF2B5EF4-FFF2-40B4-BE49-F238E27FC236}">
                  <a16:creationId xmlns:a16="http://schemas.microsoft.com/office/drawing/2014/main" id="{EB731611-CCC4-7DD9-DDA1-48DA5C0D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3379788"/>
              <a:ext cx="566738" cy="333375"/>
            </a:xfrm>
            <a:custGeom>
              <a:avLst/>
              <a:gdLst/>
              <a:ahLst/>
              <a:cxnLst>
                <a:cxn ang="0">
                  <a:pos x="198" y="49"/>
                </a:cxn>
                <a:cxn ang="0">
                  <a:pos x="209" y="57"/>
                </a:cxn>
                <a:cxn ang="0">
                  <a:pos x="218" y="74"/>
                </a:cxn>
                <a:cxn ang="0">
                  <a:pos x="225" y="91"/>
                </a:cxn>
                <a:cxn ang="0">
                  <a:pos x="230" y="97"/>
                </a:cxn>
                <a:cxn ang="0">
                  <a:pos x="230" y="97"/>
                </a:cxn>
                <a:cxn ang="0">
                  <a:pos x="220" y="116"/>
                </a:cxn>
                <a:cxn ang="0">
                  <a:pos x="186" y="109"/>
                </a:cxn>
                <a:cxn ang="0">
                  <a:pos x="167" y="109"/>
                </a:cxn>
                <a:cxn ang="0">
                  <a:pos x="156" y="111"/>
                </a:cxn>
                <a:cxn ang="0">
                  <a:pos x="144" y="110"/>
                </a:cxn>
                <a:cxn ang="0">
                  <a:pos x="141" y="118"/>
                </a:cxn>
                <a:cxn ang="0">
                  <a:pos x="135" y="133"/>
                </a:cxn>
                <a:cxn ang="0">
                  <a:pos x="123" y="129"/>
                </a:cxn>
                <a:cxn ang="0">
                  <a:pos x="97" y="128"/>
                </a:cxn>
                <a:cxn ang="0">
                  <a:pos x="77" y="116"/>
                </a:cxn>
                <a:cxn ang="0">
                  <a:pos x="66" y="115"/>
                </a:cxn>
                <a:cxn ang="0">
                  <a:pos x="66" y="115"/>
                </a:cxn>
                <a:cxn ang="0">
                  <a:pos x="56" y="113"/>
                </a:cxn>
                <a:cxn ang="0">
                  <a:pos x="56" y="113"/>
                </a:cxn>
                <a:cxn ang="0">
                  <a:pos x="51" y="107"/>
                </a:cxn>
                <a:cxn ang="0">
                  <a:pos x="50" y="87"/>
                </a:cxn>
                <a:cxn ang="0">
                  <a:pos x="29" y="74"/>
                </a:cxn>
                <a:cxn ang="0">
                  <a:pos x="9" y="71"/>
                </a:cxn>
                <a:cxn ang="0">
                  <a:pos x="2" y="56"/>
                </a:cxn>
                <a:cxn ang="0">
                  <a:pos x="17" y="48"/>
                </a:cxn>
                <a:cxn ang="0">
                  <a:pos x="28" y="44"/>
                </a:cxn>
                <a:cxn ang="0">
                  <a:pos x="34" y="38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9" y="6"/>
                </a:cxn>
                <a:cxn ang="0">
                  <a:pos x="63" y="8"/>
                </a:cxn>
                <a:cxn ang="0">
                  <a:pos x="69" y="13"/>
                </a:cxn>
                <a:cxn ang="0">
                  <a:pos x="83" y="15"/>
                </a:cxn>
                <a:cxn ang="0">
                  <a:pos x="91" y="25"/>
                </a:cxn>
                <a:cxn ang="0">
                  <a:pos x="108" y="16"/>
                </a:cxn>
                <a:cxn ang="0">
                  <a:pos x="125" y="9"/>
                </a:cxn>
                <a:cxn ang="0">
                  <a:pos x="132" y="9"/>
                </a:cxn>
                <a:cxn ang="0">
                  <a:pos x="139" y="27"/>
                </a:cxn>
                <a:cxn ang="0">
                  <a:pos x="154" y="28"/>
                </a:cxn>
                <a:cxn ang="0">
                  <a:pos x="167" y="43"/>
                </a:cxn>
                <a:cxn ang="0">
                  <a:pos x="191" y="56"/>
                </a:cxn>
                <a:cxn ang="0">
                  <a:pos x="198" y="49"/>
                </a:cxn>
              </a:cxnLst>
              <a:rect l="0" t="0" r="r" b="b"/>
              <a:pathLst>
                <a:path w="230" h="135">
                  <a:moveTo>
                    <a:pt x="198" y="49"/>
                  </a:moveTo>
                  <a:cubicBezTo>
                    <a:pt x="202" y="52"/>
                    <a:pt x="205" y="53"/>
                    <a:pt x="209" y="57"/>
                  </a:cubicBezTo>
                  <a:cubicBezTo>
                    <a:pt x="212" y="60"/>
                    <a:pt x="217" y="70"/>
                    <a:pt x="218" y="74"/>
                  </a:cubicBezTo>
                  <a:cubicBezTo>
                    <a:pt x="219" y="79"/>
                    <a:pt x="222" y="86"/>
                    <a:pt x="225" y="91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28" y="104"/>
                    <a:pt x="229" y="114"/>
                    <a:pt x="220" y="116"/>
                  </a:cubicBezTo>
                  <a:cubicBezTo>
                    <a:pt x="209" y="118"/>
                    <a:pt x="196" y="112"/>
                    <a:pt x="186" y="109"/>
                  </a:cubicBezTo>
                  <a:cubicBezTo>
                    <a:pt x="179" y="106"/>
                    <a:pt x="174" y="106"/>
                    <a:pt x="167" y="109"/>
                  </a:cubicBezTo>
                  <a:cubicBezTo>
                    <a:pt x="162" y="111"/>
                    <a:pt x="161" y="111"/>
                    <a:pt x="156" y="111"/>
                  </a:cubicBezTo>
                  <a:cubicBezTo>
                    <a:pt x="152" y="111"/>
                    <a:pt x="148" y="110"/>
                    <a:pt x="144" y="110"/>
                  </a:cubicBezTo>
                  <a:cubicBezTo>
                    <a:pt x="139" y="110"/>
                    <a:pt x="141" y="115"/>
                    <a:pt x="141" y="118"/>
                  </a:cubicBezTo>
                  <a:cubicBezTo>
                    <a:pt x="141" y="128"/>
                    <a:pt x="145" y="127"/>
                    <a:pt x="135" y="133"/>
                  </a:cubicBezTo>
                  <a:cubicBezTo>
                    <a:pt x="130" y="135"/>
                    <a:pt x="126" y="132"/>
                    <a:pt x="123" y="129"/>
                  </a:cubicBezTo>
                  <a:cubicBezTo>
                    <a:pt x="115" y="125"/>
                    <a:pt x="105" y="129"/>
                    <a:pt x="97" y="128"/>
                  </a:cubicBezTo>
                  <a:cubicBezTo>
                    <a:pt x="85" y="127"/>
                    <a:pt x="86" y="120"/>
                    <a:pt x="77" y="116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59" y="116"/>
                    <a:pt x="5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3" y="101"/>
                    <a:pt x="51" y="95"/>
                    <a:pt x="50" y="87"/>
                  </a:cubicBezTo>
                  <a:cubicBezTo>
                    <a:pt x="48" y="81"/>
                    <a:pt x="35" y="74"/>
                    <a:pt x="29" y="74"/>
                  </a:cubicBezTo>
                  <a:cubicBezTo>
                    <a:pt x="22" y="74"/>
                    <a:pt x="17" y="72"/>
                    <a:pt x="9" y="71"/>
                  </a:cubicBezTo>
                  <a:cubicBezTo>
                    <a:pt x="5" y="70"/>
                    <a:pt x="0" y="60"/>
                    <a:pt x="2" y="56"/>
                  </a:cubicBezTo>
                  <a:cubicBezTo>
                    <a:pt x="7" y="54"/>
                    <a:pt x="12" y="51"/>
                    <a:pt x="17" y="48"/>
                  </a:cubicBezTo>
                  <a:cubicBezTo>
                    <a:pt x="22" y="45"/>
                    <a:pt x="27" y="52"/>
                    <a:pt x="28" y="44"/>
                  </a:cubicBezTo>
                  <a:cubicBezTo>
                    <a:pt x="29" y="40"/>
                    <a:pt x="31" y="38"/>
                    <a:pt x="34" y="38"/>
                  </a:cubicBezTo>
                  <a:cubicBezTo>
                    <a:pt x="48" y="35"/>
                    <a:pt x="34" y="8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1" y="6"/>
                    <a:pt x="60" y="6"/>
                    <a:pt x="63" y="8"/>
                  </a:cubicBezTo>
                  <a:cubicBezTo>
                    <a:pt x="65" y="9"/>
                    <a:pt x="67" y="12"/>
                    <a:pt x="69" y="13"/>
                  </a:cubicBezTo>
                  <a:cubicBezTo>
                    <a:pt x="72" y="15"/>
                    <a:pt x="80" y="13"/>
                    <a:pt x="83" y="15"/>
                  </a:cubicBezTo>
                  <a:cubicBezTo>
                    <a:pt x="86" y="17"/>
                    <a:pt x="89" y="22"/>
                    <a:pt x="91" y="25"/>
                  </a:cubicBezTo>
                  <a:cubicBezTo>
                    <a:pt x="94" y="25"/>
                    <a:pt x="105" y="18"/>
                    <a:pt x="108" y="16"/>
                  </a:cubicBezTo>
                  <a:cubicBezTo>
                    <a:pt x="114" y="13"/>
                    <a:pt x="119" y="11"/>
                    <a:pt x="125" y="9"/>
                  </a:cubicBezTo>
                  <a:cubicBezTo>
                    <a:pt x="128" y="9"/>
                    <a:pt x="130" y="9"/>
                    <a:pt x="132" y="9"/>
                  </a:cubicBezTo>
                  <a:cubicBezTo>
                    <a:pt x="132" y="14"/>
                    <a:pt x="132" y="25"/>
                    <a:pt x="139" y="27"/>
                  </a:cubicBezTo>
                  <a:cubicBezTo>
                    <a:pt x="141" y="28"/>
                    <a:pt x="155" y="26"/>
                    <a:pt x="154" y="28"/>
                  </a:cubicBezTo>
                  <a:cubicBezTo>
                    <a:pt x="147" y="35"/>
                    <a:pt x="164" y="39"/>
                    <a:pt x="167" y="43"/>
                  </a:cubicBezTo>
                  <a:cubicBezTo>
                    <a:pt x="173" y="51"/>
                    <a:pt x="180" y="61"/>
                    <a:pt x="191" y="56"/>
                  </a:cubicBezTo>
                  <a:cubicBezTo>
                    <a:pt x="198" y="49"/>
                    <a:pt x="198" y="49"/>
                    <a:pt x="198" y="4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89" name="Freeform 9">
              <a:extLst>
                <a:ext uri="{FF2B5EF4-FFF2-40B4-BE49-F238E27FC236}">
                  <a16:creationId xmlns:a16="http://schemas.microsoft.com/office/drawing/2014/main" id="{A3458F9C-2906-3011-4253-71965D79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13" y="2790825"/>
              <a:ext cx="593725" cy="500063"/>
            </a:xfrm>
            <a:custGeom>
              <a:avLst/>
              <a:gdLst/>
              <a:ahLst/>
              <a:cxnLst>
                <a:cxn ang="0">
                  <a:pos x="65" y="190"/>
                </a:cxn>
                <a:cxn ang="0">
                  <a:pos x="84" y="171"/>
                </a:cxn>
                <a:cxn ang="0">
                  <a:pos x="99" y="174"/>
                </a:cxn>
                <a:cxn ang="0">
                  <a:pos x="124" y="178"/>
                </a:cxn>
                <a:cxn ang="0">
                  <a:pos x="132" y="167"/>
                </a:cxn>
                <a:cxn ang="0">
                  <a:pos x="146" y="154"/>
                </a:cxn>
                <a:cxn ang="0">
                  <a:pos x="151" y="148"/>
                </a:cxn>
                <a:cxn ang="0">
                  <a:pos x="146" y="141"/>
                </a:cxn>
                <a:cxn ang="0">
                  <a:pos x="171" y="118"/>
                </a:cxn>
                <a:cxn ang="0">
                  <a:pos x="214" y="111"/>
                </a:cxn>
                <a:cxn ang="0">
                  <a:pos x="223" y="114"/>
                </a:cxn>
                <a:cxn ang="0">
                  <a:pos x="227" y="114"/>
                </a:cxn>
                <a:cxn ang="0">
                  <a:pos x="233" y="112"/>
                </a:cxn>
                <a:cxn ang="0">
                  <a:pos x="238" y="108"/>
                </a:cxn>
                <a:cxn ang="0">
                  <a:pos x="238" y="108"/>
                </a:cxn>
                <a:cxn ang="0">
                  <a:pos x="240" y="80"/>
                </a:cxn>
                <a:cxn ang="0">
                  <a:pos x="231" y="50"/>
                </a:cxn>
                <a:cxn ang="0">
                  <a:pos x="222" y="27"/>
                </a:cxn>
                <a:cxn ang="0">
                  <a:pos x="211" y="24"/>
                </a:cxn>
                <a:cxn ang="0">
                  <a:pos x="209" y="13"/>
                </a:cxn>
                <a:cxn ang="0">
                  <a:pos x="193" y="0"/>
                </a:cxn>
                <a:cxn ang="0">
                  <a:pos x="193" y="0"/>
                </a:cxn>
                <a:cxn ang="0">
                  <a:pos x="168" y="13"/>
                </a:cxn>
                <a:cxn ang="0">
                  <a:pos x="162" y="34"/>
                </a:cxn>
                <a:cxn ang="0">
                  <a:pos x="149" y="41"/>
                </a:cxn>
                <a:cxn ang="0">
                  <a:pos x="134" y="54"/>
                </a:cxn>
                <a:cxn ang="0">
                  <a:pos x="113" y="61"/>
                </a:cxn>
                <a:cxn ang="0">
                  <a:pos x="92" y="66"/>
                </a:cxn>
                <a:cxn ang="0">
                  <a:pos x="73" y="58"/>
                </a:cxn>
                <a:cxn ang="0">
                  <a:pos x="67" y="44"/>
                </a:cxn>
                <a:cxn ang="0">
                  <a:pos x="59" y="36"/>
                </a:cxn>
                <a:cxn ang="0">
                  <a:pos x="40" y="32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" y="46"/>
                </a:cxn>
                <a:cxn ang="0">
                  <a:pos x="12" y="65"/>
                </a:cxn>
                <a:cxn ang="0">
                  <a:pos x="22" y="83"/>
                </a:cxn>
                <a:cxn ang="0">
                  <a:pos x="1" y="115"/>
                </a:cxn>
                <a:cxn ang="0">
                  <a:pos x="3" y="135"/>
                </a:cxn>
                <a:cxn ang="0">
                  <a:pos x="6" y="151"/>
                </a:cxn>
                <a:cxn ang="0">
                  <a:pos x="6" y="151"/>
                </a:cxn>
                <a:cxn ang="0">
                  <a:pos x="15" y="152"/>
                </a:cxn>
                <a:cxn ang="0">
                  <a:pos x="18" y="164"/>
                </a:cxn>
                <a:cxn ang="0">
                  <a:pos x="28" y="183"/>
                </a:cxn>
                <a:cxn ang="0">
                  <a:pos x="31" y="202"/>
                </a:cxn>
                <a:cxn ang="0">
                  <a:pos x="31" y="202"/>
                </a:cxn>
                <a:cxn ang="0">
                  <a:pos x="43" y="197"/>
                </a:cxn>
                <a:cxn ang="0">
                  <a:pos x="52" y="193"/>
                </a:cxn>
                <a:cxn ang="0">
                  <a:pos x="65" y="190"/>
                </a:cxn>
              </a:cxnLst>
              <a:rect l="0" t="0" r="r" b="b"/>
              <a:pathLst>
                <a:path w="241" h="202">
                  <a:moveTo>
                    <a:pt x="65" y="190"/>
                  </a:moveTo>
                  <a:cubicBezTo>
                    <a:pt x="70" y="183"/>
                    <a:pt x="76" y="170"/>
                    <a:pt x="84" y="171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107" y="176"/>
                    <a:pt x="119" y="188"/>
                    <a:pt x="124" y="178"/>
                  </a:cubicBezTo>
                  <a:cubicBezTo>
                    <a:pt x="126" y="174"/>
                    <a:pt x="127" y="169"/>
                    <a:pt x="132" y="167"/>
                  </a:cubicBezTo>
                  <a:cubicBezTo>
                    <a:pt x="140" y="165"/>
                    <a:pt x="141" y="160"/>
                    <a:pt x="146" y="154"/>
                  </a:cubicBezTo>
                  <a:cubicBezTo>
                    <a:pt x="147" y="153"/>
                    <a:pt x="152" y="149"/>
                    <a:pt x="151" y="148"/>
                  </a:cubicBezTo>
                  <a:cubicBezTo>
                    <a:pt x="151" y="146"/>
                    <a:pt x="146" y="143"/>
                    <a:pt x="146" y="141"/>
                  </a:cubicBezTo>
                  <a:cubicBezTo>
                    <a:pt x="157" y="136"/>
                    <a:pt x="159" y="121"/>
                    <a:pt x="171" y="118"/>
                  </a:cubicBezTo>
                  <a:cubicBezTo>
                    <a:pt x="186" y="114"/>
                    <a:pt x="197" y="111"/>
                    <a:pt x="214" y="111"/>
                  </a:cubicBezTo>
                  <a:cubicBezTo>
                    <a:pt x="217" y="111"/>
                    <a:pt x="219" y="114"/>
                    <a:pt x="223" y="114"/>
                  </a:cubicBezTo>
                  <a:cubicBezTo>
                    <a:pt x="224" y="114"/>
                    <a:pt x="226" y="114"/>
                    <a:pt x="227" y="114"/>
                  </a:cubicBezTo>
                  <a:cubicBezTo>
                    <a:pt x="229" y="113"/>
                    <a:pt x="231" y="112"/>
                    <a:pt x="233" y="112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4" y="99"/>
                    <a:pt x="239" y="89"/>
                    <a:pt x="240" y="80"/>
                  </a:cubicBezTo>
                  <a:cubicBezTo>
                    <a:pt x="241" y="71"/>
                    <a:pt x="239" y="55"/>
                    <a:pt x="231" y="50"/>
                  </a:cubicBezTo>
                  <a:cubicBezTo>
                    <a:pt x="225" y="43"/>
                    <a:pt x="222" y="36"/>
                    <a:pt x="222" y="27"/>
                  </a:cubicBezTo>
                  <a:cubicBezTo>
                    <a:pt x="219" y="25"/>
                    <a:pt x="214" y="26"/>
                    <a:pt x="211" y="24"/>
                  </a:cubicBezTo>
                  <a:cubicBezTo>
                    <a:pt x="208" y="22"/>
                    <a:pt x="210" y="16"/>
                    <a:pt x="209" y="13"/>
                  </a:cubicBezTo>
                  <a:cubicBezTo>
                    <a:pt x="205" y="3"/>
                    <a:pt x="204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0" y="0"/>
                    <a:pt x="178" y="7"/>
                    <a:pt x="168" y="13"/>
                  </a:cubicBezTo>
                  <a:cubicBezTo>
                    <a:pt x="156" y="19"/>
                    <a:pt x="168" y="30"/>
                    <a:pt x="162" y="34"/>
                  </a:cubicBezTo>
                  <a:cubicBezTo>
                    <a:pt x="156" y="38"/>
                    <a:pt x="156" y="40"/>
                    <a:pt x="149" y="41"/>
                  </a:cubicBezTo>
                  <a:cubicBezTo>
                    <a:pt x="141" y="43"/>
                    <a:pt x="144" y="51"/>
                    <a:pt x="134" y="54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07" y="63"/>
                    <a:pt x="97" y="63"/>
                    <a:pt x="92" y="66"/>
                  </a:cubicBezTo>
                  <a:cubicBezTo>
                    <a:pt x="84" y="67"/>
                    <a:pt x="76" y="66"/>
                    <a:pt x="73" y="58"/>
                  </a:cubicBezTo>
                  <a:cubicBezTo>
                    <a:pt x="71" y="53"/>
                    <a:pt x="73" y="47"/>
                    <a:pt x="67" y="44"/>
                  </a:cubicBezTo>
                  <a:cubicBezTo>
                    <a:pt x="61" y="42"/>
                    <a:pt x="63" y="40"/>
                    <a:pt x="59" y="36"/>
                  </a:cubicBezTo>
                  <a:cubicBezTo>
                    <a:pt x="57" y="34"/>
                    <a:pt x="44" y="31"/>
                    <a:pt x="40" y="3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6" y="53"/>
                    <a:pt x="9" y="58"/>
                    <a:pt x="12" y="65"/>
                  </a:cubicBezTo>
                  <a:cubicBezTo>
                    <a:pt x="16" y="71"/>
                    <a:pt x="21" y="76"/>
                    <a:pt x="22" y="83"/>
                  </a:cubicBezTo>
                  <a:cubicBezTo>
                    <a:pt x="25" y="97"/>
                    <a:pt x="4" y="103"/>
                    <a:pt x="1" y="115"/>
                  </a:cubicBezTo>
                  <a:cubicBezTo>
                    <a:pt x="0" y="123"/>
                    <a:pt x="1" y="128"/>
                    <a:pt x="3" y="135"/>
                  </a:cubicBezTo>
                  <a:cubicBezTo>
                    <a:pt x="4" y="140"/>
                    <a:pt x="8" y="146"/>
                    <a:pt x="6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9" y="151"/>
                    <a:pt x="12" y="151"/>
                    <a:pt x="15" y="152"/>
                  </a:cubicBezTo>
                  <a:cubicBezTo>
                    <a:pt x="16" y="153"/>
                    <a:pt x="17" y="162"/>
                    <a:pt x="18" y="164"/>
                  </a:cubicBezTo>
                  <a:cubicBezTo>
                    <a:pt x="20" y="171"/>
                    <a:pt x="23" y="176"/>
                    <a:pt x="28" y="183"/>
                  </a:cubicBezTo>
                  <a:cubicBezTo>
                    <a:pt x="31" y="187"/>
                    <a:pt x="31" y="197"/>
                    <a:pt x="31" y="202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5" y="201"/>
                    <a:pt x="39" y="199"/>
                    <a:pt x="43" y="197"/>
                  </a:cubicBezTo>
                  <a:cubicBezTo>
                    <a:pt x="46" y="196"/>
                    <a:pt x="50" y="194"/>
                    <a:pt x="52" y="193"/>
                  </a:cubicBezTo>
                  <a:cubicBezTo>
                    <a:pt x="57" y="191"/>
                    <a:pt x="60" y="190"/>
                    <a:pt x="65" y="19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0" name="Freeform 10">
              <a:extLst>
                <a:ext uri="{FF2B5EF4-FFF2-40B4-BE49-F238E27FC236}">
                  <a16:creationId xmlns:a16="http://schemas.microsoft.com/office/drawing/2014/main" id="{517C57BF-F15C-1FD2-B296-7BED6D8B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150" y="3017838"/>
              <a:ext cx="628650" cy="512763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9" y="79"/>
                </a:cxn>
                <a:cxn ang="0">
                  <a:pos x="34" y="82"/>
                </a:cxn>
                <a:cxn ang="0">
                  <a:pos x="59" y="86"/>
                </a:cxn>
                <a:cxn ang="0">
                  <a:pos x="67" y="75"/>
                </a:cxn>
                <a:cxn ang="0">
                  <a:pos x="81" y="62"/>
                </a:cxn>
                <a:cxn ang="0">
                  <a:pos x="86" y="56"/>
                </a:cxn>
                <a:cxn ang="0">
                  <a:pos x="81" y="49"/>
                </a:cxn>
                <a:cxn ang="0">
                  <a:pos x="106" y="26"/>
                </a:cxn>
                <a:cxn ang="0">
                  <a:pos x="149" y="19"/>
                </a:cxn>
                <a:cxn ang="0">
                  <a:pos x="158" y="22"/>
                </a:cxn>
                <a:cxn ang="0">
                  <a:pos x="162" y="22"/>
                </a:cxn>
                <a:cxn ang="0">
                  <a:pos x="168" y="20"/>
                </a:cxn>
                <a:cxn ang="0">
                  <a:pos x="173" y="16"/>
                </a:cxn>
                <a:cxn ang="0">
                  <a:pos x="173" y="16"/>
                </a:cxn>
                <a:cxn ang="0">
                  <a:pos x="182" y="16"/>
                </a:cxn>
                <a:cxn ang="0">
                  <a:pos x="208" y="16"/>
                </a:cxn>
                <a:cxn ang="0">
                  <a:pos x="210" y="5"/>
                </a:cxn>
                <a:cxn ang="0">
                  <a:pos x="221" y="1"/>
                </a:cxn>
                <a:cxn ang="0">
                  <a:pos x="221" y="1"/>
                </a:cxn>
                <a:cxn ang="0">
                  <a:pos x="230" y="18"/>
                </a:cxn>
                <a:cxn ang="0">
                  <a:pos x="245" y="21"/>
                </a:cxn>
                <a:cxn ang="0">
                  <a:pos x="251" y="27"/>
                </a:cxn>
                <a:cxn ang="0">
                  <a:pos x="244" y="43"/>
                </a:cxn>
                <a:cxn ang="0">
                  <a:pos x="219" y="66"/>
                </a:cxn>
                <a:cxn ang="0">
                  <a:pos x="211" y="82"/>
                </a:cxn>
                <a:cxn ang="0">
                  <a:pos x="186" y="103"/>
                </a:cxn>
                <a:cxn ang="0">
                  <a:pos x="183" y="129"/>
                </a:cxn>
                <a:cxn ang="0">
                  <a:pos x="170" y="142"/>
                </a:cxn>
                <a:cxn ang="0">
                  <a:pos x="178" y="147"/>
                </a:cxn>
                <a:cxn ang="0">
                  <a:pos x="172" y="170"/>
                </a:cxn>
                <a:cxn ang="0">
                  <a:pos x="170" y="184"/>
                </a:cxn>
                <a:cxn ang="0">
                  <a:pos x="171" y="195"/>
                </a:cxn>
                <a:cxn ang="0">
                  <a:pos x="171" y="195"/>
                </a:cxn>
                <a:cxn ang="0">
                  <a:pos x="164" y="202"/>
                </a:cxn>
                <a:cxn ang="0">
                  <a:pos x="140" y="189"/>
                </a:cxn>
                <a:cxn ang="0">
                  <a:pos x="127" y="174"/>
                </a:cxn>
                <a:cxn ang="0">
                  <a:pos x="112" y="173"/>
                </a:cxn>
                <a:cxn ang="0">
                  <a:pos x="105" y="155"/>
                </a:cxn>
                <a:cxn ang="0">
                  <a:pos x="98" y="155"/>
                </a:cxn>
                <a:cxn ang="0">
                  <a:pos x="81" y="162"/>
                </a:cxn>
                <a:cxn ang="0">
                  <a:pos x="64" y="171"/>
                </a:cxn>
                <a:cxn ang="0">
                  <a:pos x="56" y="161"/>
                </a:cxn>
                <a:cxn ang="0">
                  <a:pos x="42" y="159"/>
                </a:cxn>
                <a:cxn ang="0">
                  <a:pos x="36" y="154"/>
                </a:cxn>
                <a:cxn ang="0">
                  <a:pos x="22" y="152"/>
                </a:cxn>
                <a:cxn ang="0">
                  <a:pos x="18" y="146"/>
                </a:cxn>
                <a:cxn ang="0">
                  <a:pos x="18" y="146"/>
                </a:cxn>
                <a:cxn ang="0">
                  <a:pos x="17" y="109"/>
                </a:cxn>
                <a:cxn ang="0">
                  <a:pos x="13" y="102"/>
                </a:cxn>
                <a:cxn ang="0">
                  <a:pos x="0" y="98"/>
                </a:cxn>
              </a:cxnLst>
              <a:rect l="0" t="0" r="r" b="b"/>
              <a:pathLst>
                <a:path w="255" h="207">
                  <a:moveTo>
                    <a:pt x="0" y="98"/>
                  </a:moveTo>
                  <a:cubicBezTo>
                    <a:pt x="5" y="91"/>
                    <a:pt x="11" y="78"/>
                    <a:pt x="19" y="79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2" y="84"/>
                    <a:pt x="54" y="96"/>
                    <a:pt x="59" y="86"/>
                  </a:cubicBezTo>
                  <a:cubicBezTo>
                    <a:pt x="61" y="82"/>
                    <a:pt x="62" y="77"/>
                    <a:pt x="67" y="75"/>
                  </a:cubicBezTo>
                  <a:cubicBezTo>
                    <a:pt x="75" y="73"/>
                    <a:pt x="76" y="68"/>
                    <a:pt x="81" y="62"/>
                  </a:cubicBezTo>
                  <a:cubicBezTo>
                    <a:pt x="82" y="61"/>
                    <a:pt x="87" y="57"/>
                    <a:pt x="86" y="56"/>
                  </a:cubicBezTo>
                  <a:cubicBezTo>
                    <a:pt x="86" y="54"/>
                    <a:pt x="81" y="51"/>
                    <a:pt x="81" y="49"/>
                  </a:cubicBezTo>
                  <a:cubicBezTo>
                    <a:pt x="92" y="44"/>
                    <a:pt x="94" y="29"/>
                    <a:pt x="106" y="26"/>
                  </a:cubicBezTo>
                  <a:cubicBezTo>
                    <a:pt x="121" y="22"/>
                    <a:pt x="132" y="19"/>
                    <a:pt x="149" y="19"/>
                  </a:cubicBezTo>
                  <a:cubicBezTo>
                    <a:pt x="152" y="19"/>
                    <a:pt x="154" y="22"/>
                    <a:pt x="158" y="22"/>
                  </a:cubicBezTo>
                  <a:cubicBezTo>
                    <a:pt x="159" y="22"/>
                    <a:pt x="161" y="22"/>
                    <a:pt x="162" y="22"/>
                  </a:cubicBezTo>
                  <a:cubicBezTo>
                    <a:pt x="164" y="21"/>
                    <a:pt x="166" y="20"/>
                    <a:pt x="168" y="20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6" y="15"/>
                    <a:pt x="179" y="16"/>
                    <a:pt x="182" y="16"/>
                  </a:cubicBezTo>
                  <a:cubicBezTo>
                    <a:pt x="186" y="16"/>
                    <a:pt x="207" y="19"/>
                    <a:pt x="208" y="16"/>
                  </a:cubicBezTo>
                  <a:cubicBezTo>
                    <a:pt x="210" y="13"/>
                    <a:pt x="208" y="9"/>
                    <a:pt x="210" y="5"/>
                  </a:cubicBezTo>
                  <a:cubicBezTo>
                    <a:pt x="213" y="0"/>
                    <a:pt x="217" y="2"/>
                    <a:pt x="221" y="1"/>
                  </a:cubicBezTo>
                  <a:cubicBezTo>
                    <a:pt x="221" y="1"/>
                    <a:pt x="221" y="1"/>
                    <a:pt x="221" y="1"/>
                  </a:cubicBezTo>
                  <a:cubicBezTo>
                    <a:pt x="229" y="5"/>
                    <a:pt x="227" y="11"/>
                    <a:pt x="230" y="18"/>
                  </a:cubicBezTo>
                  <a:cubicBezTo>
                    <a:pt x="232" y="24"/>
                    <a:pt x="239" y="21"/>
                    <a:pt x="245" y="21"/>
                  </a:cubicBezTo>
                  <a:cubicBezTo>
                    <a:pt x="248" y="21"/>
                    <a:pt x="250" y="25"/>
                    <a:pt x="251" y="27"/>
                  </a:cubicBezTo>
                  <a:cubicBezTo>
                    <a:pt x="255" y="33"/>
                    <a:pt x="249" y="38"/>
                    <a:pt x="244" y="43"/>
                  </a:cubicBezTo>
                  <a:cubicBezTo>
                    <a:pt x="236" y="50"/>
                    <a:pt x="228" y="59"/>
                    <a:pt x="219" y="66"/>
                  </a:cubicBezTo>
                  <a:cubicBezTo>
                    <a:pt x="215" y="72"/>
                    <a:pt x="219" y="76"/>
                    <a:pt x="211" y="82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79" y="109"/>
                    <a:pt x="191" y="123"/>
                    <a:pt x="183" y="129"/>
                  </a:cubicBezTo>
                  <a:cubicBezTo>
                    <a:pt x="180" y="132"/>
                    <a:pt x="170" y="138"/>
                    <a:pt x="170" y="142"/>
                  </a:cubicBezTo>
                  <a:cubicBezTo>
                    <a:pt x="170" y="147"/>
                    <a:pt x="180" y="140"/>
                    <a:pt x="178" y="147"/>
                  </a:cubicBezTo>
                  <a:cubicBezTo>
                    <a:pt x="172" y="170"/>
                    <a:pt x="172" y="170"/>
                    <a:pt x="172" y="170"/>
                  </a:cubicBezTo>
                  <a:cubicBezTo>
                    <a:pt x="171" y="174"/>
                    <a:pt x="170" y="179"/>
                    <a:pt x="170" y="184"/>
                  </a:cubicBezTo>
                  <a:cubicBezTo>
                    <a:pt x="169" y="188"/>
                    <a:pt x="171" y="192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64" y="202"/>
                    <a:pt x="164" y="202"/>
                    <a:pt x="164" y="202"/>
                  </a:cubicBezTo>
                  <a:cubicBezTo>
                    <a:pt x="153" y="207"/>
                    <a:pt x="146" y="197"/>
                    <a:pt x="140" y="189"/>
                  </a:cubicBezTo>
                  <a:cubicBezTo>
                    <a:pt x="137" y="185"/>
                    <a:pt x="120" y="181"/>
                    <a:pt x="127" y="174"/>
                  </a:cubicBezTo>
                  <a:cubicBezTo>
                    <a:pt x="128" y="172"/>
                    <a:pt x="114" y="174"/>
                    <a:pt x="112" y="173"/>
                  </a:cubicBezTo>
                  <a:cubicBezTo>
                    <a:pt x="105" y="171"/>
                    <a:pt x="105" y="160"/>
                    <a:pt x="105" y="155"/>
                  </a:cubicBezTo>
                  <a:cubicBezTo>
                    <a:pt x="103" y="155"/>
                    <a:pt x="101" y="155"/>
                    <a:pt x="98" y="155"/>
                  </a:cubicBezTo>
                  <a:cubicBezTo>
                    <a:pt x="92" y="157"/>
                    <a:pt x="87" y="159"/>
                    <a:pt x="81" y="162"/>
                  </a:cubicBezTo>
                  <a:cubicBezTo>
                    <a:pt x="78" y="164"/>
                    <a:pt x="67" y="171"/>
                    <a:pt x="64" y="171"/>
                  </a:cubicBezTo>
                  <a:cubicBezTo>
                    <a:pt x="62" y="168"/>
                    <a:pt x="59" y="163"/>
                    <a:pt x="56" y="161"/>
                  </a:cubicBezTo>
                  <a:cubicBezTo>
                    <a:pt x="53" y="159"/>
                    <a:pt x="45" y="161"/>
                    <a:pt x="42" y="159"/>
                  </a:cubicBezTo>
                  <a:cubicBezTo>
                    <a:pt x="40" y="158"/>
                    <a:pt x="38" y="155"/>
                    <a:pt x="36" y="154"/>
                  </a:cubicBezTo>
                  <a:cubicBezTo>
                    <a:pt x="33" y="152"/>
                    <a:pt x="24" y="152"/>
                    <a:pt x="22" y="152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0" y="135"/>
                    <a:pt x="14" y="122"/>
                    <a:pt x="17" y="109"/>
                  </a:cubicBezTo>
                  <a:cubicBezTo>
                    <a:pt x="18" y="108"/>
                    <a:pt x="14" y="103"/>
                    <a:pt x="13" y="102"/>
                  </a:cubicBezTo>
                  <a:cubicBezTo>
                    <a:pt x="9" y="97"/>
                    <a:pt x="5" y="98"/>
                    <a:pt x="0" y="9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DD2B14FD-CD8B-AAD7-F0F8-8A2419942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3257550"/>
              <a:ext cx="269875" cy="509588"/>
            </a:xfrm>
            <a:custGeom>
              <a:avLst/>
              <a:gdLst/>
              <a:ahLst/>
              <a:cxnLst>
                <a:cxn ang="0">
                  <a:pos x="80" y="1"/>
                </a:cxn>
                <a:cxn ang="0">
                  <a:pos x="93" y="5"/>
                </a:cxn>
                <a:cxn ang="0">
                  <a:pos x="97" y="12"/>
                </a:cxn>
                <a:cxn ang="0">
                  <a:pos x="98" y="49"/>
                </a:cxn>
                <a:cxn ang="0">
                  <a:pos x="98" y="49"/>
                </a:cxn>
                <a:cxn ang="0">
                  <a:pos x="87" y="87"/>
                </a:cxn>
                <a:cxn ang="0">
                  <a:pos x="81" y="93"/>
                </a:cxn>
                <a:cxn ang="0">
                  <a:pos x="70" y="97"/>
                </a:cxn>
                <a:cxn ang="0">
                  <a:pos x="55" y="105"/>
                </a:cxn>
                <a:cxn ang="0">
                  <a:pos x="62" y="120"/>
                </a:cxn>
                <a:cxn ang="0">
                  <a:pos x="82" y="123"/>
                </a:cxn>
                <a:cxn ang="0">
                  <a:pos x="103" y="136"/>
                </a:cxn>
                <a:cxn ang="0">
                  <a:pos x="104" y="156"/>
                </a:cxn>
                <a:cxn ang="0">
                  <a:pos x="109" y="162"/>
                </a:cxn>
                <a:cxn ang="0">
                  <a:pos x="109" y="162"/>
                </a:cxn>
                <a:cxn ang="0">
                  <a:pos x="58" y="203"/>
                </a:cxn>
                <a:cxn ang="0">
                  <a:pos x="34" y="200"/>
                </a:cxn>
                <a:cxn ang="0">
                  <a:pos x="16" y="186"/>
                </a:cxn>
                <a:cxn ang="0">
                  <a:pos x="15" y="175"/>
                </a:cxn>
                <a:cxn ang="0">
                  <a:pos x="10" y="168"/>
                </a:cxn>
                <a:cxn ang="0">
                  <a:pos x="5" y="152"/>
                </a:cxn>
                <a:cxn ang="0">
                  <a:pos x="5" y="152"/>
                </a:cxn>
                <a:cxn ang="0">
                  <a:pos x="0" y="129"/>
                </a:cxn>
                <a:cxn ang="0">
                  <a:pos x="10" y="119"/>
                </a:cxn>
                <a:cxn ang="0">
                  <a:pos x="21" y="103"/>
                </a:cxn>
                <a:cxn ang="0">
                  <a:pos x="24" y="92"/>
                </a:cxn>
                <a:cxn ang="0">
                  <a:pos x="32" y="76"/>
                </a:cxn>
                <a:cxn ang="0">
                  <a:pos x="28" y="59"/>
                </a:cxn>
                <a:cxn ang="0">
                  <a:pos x="28" y="48"/>
                </a:cxn>
                <a:cxn ang="0">
                  <a:pos x="26" y="42"/>
                </a:cxn>
                <a:cxn ang="0">
                  <a:pos x="32" y="35"/>
                </a:cxn>
                <a:cxn ang="0">
                  <a:pos x="33" y="34"/>
                </a:cxn>
                <a:cxn ang="0">
                  <a:pos x="36" y="24"/>
                </a:cxn>
                <a:cxn ang="0">
                  <a:pos x="46" y="13"/>
                </a:cxn>
                <a:cxn ang="0">
                  <a:pos x="46" y="13"/>
                </a:cxn>
                <a:cxn ang="0">
                  <a:pos x="58" y="8"/>
                </a:cxn>
                <a:cxn ang="0">
                  <a:pos x="67" y="4"/>
                </a:cxn>
                <a:cxn ang="0">
                  <a:pos x="80" y="1"/>
                </a:cxn>
              </a:cxnLst>
              <a:rect l="0" t="0" r="r" b="b"/>
              <a:pathLst>
                <a:path w="109" h="206">
                  <a:moveTo>
                    <a:pt x="80" y="1"/>
                  </a:moveTo>
                  <a:cubicBezTo>
                    <a:pt x="85" y="1"/>
                    <a:pt x="89" y="0"/>
                    <a:pt x="93" y="5"/>
                  </a:cubicBezTo>
                  <a:cubicBezTo>
                    <a:pt x="94" y="6"/>
                    <a:pt x="98" y="11"/>
                    <a:pt x="97" y="12"/>
                  </a:cubicBezTo>
                  <a:cubicBezTo>
                    <a:pt x="94" y="25"/>
                    <a:pt x="90" y="38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87" y="57"/>
                    <a:pt x="101" y="84"/>
                    <a:pt x="87" y="87"/>
                  </a:cubicBezTo>
                  <a:cubicBezTo>
                    <a:pt x="84" y="87"/>
                    <a:pt x="82" y="89"/>
                    <a:pt x="81" y="93"/>
                  </a:cubicBezTo>
                  <a:cubicBezTo>
                    <a:pt x="80" y="101"/>
                    <a:pt x="75" y="94"/>
                    <a:pt x="70" y="97"/>
                  </a:cubicBezTo>
                  <a:cubicBezTo>
                    <a:pt x="65" y="100"/>
                    <a:pt x="60" y="103"/>
                    <a:pt x="55" y="105"/>
                  </a:cubicBezTo>
                  <a:cubicBezTo>
                    <a:pt x="53" y="109"/>
                    <a:pt x="58" y="119"/>
                    <a:pt x="62" y="120"/>
                  </a:cubicBezTo>
                  <a:cubicBezTo>
                    <a:pt x="70" y="121"/>
                    <a:pt x="75" y="123"/>
                    <a:pt x="82" y="123"/>
                  </a:cubicBezTo>
                  <a:cubicBezTo>
                    <a:pt x="88" y="123"/>
                    <a:pt x="101" y="130"/>
                    <a:pt x="103" y="136"/>
                  </a:cubicBezTo>
                  <a:cubicBezTo>
                    <a:pt x="104" y="144"/>
                    <a:pt x="96" y="150"/>
                    <a:pt x="104" y="156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5" y="176"/>
                    <a:pt x="80" y="206"/>
                    <a:pt x="58" y="203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28" y="200"/>
                    <a:pt x="19" y="192"/>
                    <a:pt x="16" y="186"/>
                  </a:cubicBezTo>
                  <a:cubicBezTo>
                    <a:pt x="15" y="183"/>
                    <a:pt x="17" y="177"/>
                    <a:pt x="15" y="175"/>
                  </a:cubicBezTo>
                  <a:cubicBezTo>
                    <a:pt x="14" y="173"/>
                    <a:pt x="11" y="170"/>
                    <a:pt x="10" y="168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25"/>
                    <a:pt x="6" y="121"/>
                    <a:pt x="10" y="119"/>
                  </a:cubicBezTo>
                  <a:cubicBezTo>
                    <a:pt x="15" y="115"/>
                    <a:pt x="19" y="108"/>
                    <a:pt x="21" y="103"/>
                  </a:cubicBezTo>
                  <a:cubicBezTo>
                    <a:pt x="23" y="99"/>
                    <a:pt x="22" y="96"/>
                    <a:pt x="24" y="92"/>
                  </a:cubicBezTo>
                  <a:cubicBezTo>
                    <a:pt x="27" y="86"/>
                    <a:pt x="31" y="82"/>
                    <a:pt x="32" y="76"/>
                  </a:cubicBezTo>
                  <a:cubicBezTo>
                    <a:pt x="32" y="70"/>
                    <a:pt x="31" y="65"/>
                    <a:pt x="28" y="59"/>
                  </a:cubicBezTo>
                  <a:cubicBezTo>
                    <a:pt x="27" y="56"/>
                    <a:pt x="28" y="52"/>
                    <a:pt x="28" y="48"/>
                  </a:cubicBezTo>
                  <a:cubicBezTo>
                    <a:pt x="28" y="46"/>
                    <a:pt x="26" y="44"/>
                    <a:pt x="26" y="42"/>
                  </a:cubicBezTo>
                  <a:cubicBezTo>
                    <a:pt x="26" y="39"/>
                    <a:pt x="29" y="36"/>
                    <a:pt x="32" y="35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0"/>
                    <a:pt x="34" y="27"/>
                    <a:pt x="36" y="2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2"/>
                    <a:pt x="54" y="10"/>
                    <a:pt x="58" y="8"/>
                  </a:cubicBezTo>
                  <a:cubicBezTo>
                    <a:pt x="61" y="7"/>
                    <a:pt x="65" y="5"/>
                    <a:pt x="67" y="4"/>
                  </a:cubicBezTo>
                  <a:cubicBezTo>
                    <a:pt x="72" y="2"/>
                    <a:pt x="75" y="1"/>
                    <a:pt x="80" y="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08AF5FDE-419E-8AD7-0CDF-EF4053A7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2479675"/>
              <a:ext cx="568325" cy="2413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" y="17"/>
                </a:cxn>
                <a:cxn ang="0">
                  <a:pos x="8" y="6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80" y="15"/>
                </a:cxn>
                <a:cxn ang="0">
                  <a:pos x="93" y="25"/>
                </a:cxn>
                <a:cxn ang="0">
                  <a:pos x="106" y="31"/>
                </a:cxn>
                <a:cxn ang="0">
                  <a:pos x="146" y="18"/>
                </a:cxn>
                <a:cxn ang="0">
                  <a:pos x="184" y="40"/>
                </a:cxn>
                <a:cxn ang="0">
                  <a:pos x="189" y="45"/>
                </a:cxn>
                <a:cxn ang="0">
                  <a:pos x="192" y="52"/>
                </a:cxn>
                <a:cxn ang="0">
                  <a:pos x="197" y="59"/>
                </a:cxn>
                <a:cxn ang="0">
                  <a:pos x="199" y="64"/>
                </a:cxn>
                <a:cxn ang="0">
                  <a:pos x="201" y="65"/>
                </a:cxn>
                <a:cxn ang="0">
                  <a:pos x="212" y="68"/>
                </a:cxn>
                <a:cxn ang="0">
                  <a:pos x="216" y="77"/>
                </a:cxn>
                <a:cxn ang="0">
                  <a:pos x="222" y="83"/>
                </a:cxn>
                <a:cxn ang="0">
                  <a:pos x="222" y="83"/>
                </a:cxn>
                <a:cxn ang="0">
                  <a:pos x="230" y="94"/>
                </a:cxn>
                <a:cxn ang="0">
                  <a:pos x="229" y="98"/>
                </a:cxn>
                <a:cxn ang="0">
                  <a:pos x="229" y="98"/>
                </a:cxn>
                <a:cxn ang="0">
                  <a:pos x="219" y="89"/>
                </a:cxn>
                <a:cxn ang="0">
                  <a:pos x="203" y="79"/>
                </a:cxn>
                <a:cxn ang="0">
                  <a:pos x="195" y="74"/>
                </a:cxn>
                <a:cxn ang="0">
                  <a:pos x="184" y="84"/>
                </a:cxn>
                <a:cxn ang="0">
                  <a:pos x="179" y="90"/>
                </a:cxn>
                <a:cxn ang="0">
                  <a:pos x="179" y="90"/>
                </a:cxn>
                <a:cxn ang="0">
                  <a:pos x="154" y="94"/>
                </a:cxn>
                <a:cxn ang="0">
                  <a:pos x="142" y="86"/>
                </a:cxn>
                <a:cxn ang="0">
                  <a:pos x="133" y="82"/>
                </a:cxn>
                <a:cxn ang="0">
                  <a:pos x="123" y="78"/>
                </a:cxn>
                <a:cxn ang="0">
                  <a:pos x="107" y="80"/>
                </a:cxn>
                <a:cxn ang="0">
                  <a:pos x="85" y="73"/>
                </a:cxn>
                <a:cxn ang="0">
                  <a:pos x="58" y="71"/>
                </a:cxn>
                <a:cxn ang="0">
                  <a:pos x="40" y="57"/>
                </a:cxn>
                <a:cxn ang="0">
                  <a:pos x="25" y="72"/>
                </a:cxn>
                <a:cxn ang="0">
                  <a:pos x="17" y="56"/>
                </a:cxn>
                <a:cxn ang="0">
                  <a:pos x="13" y="44"/>
                </a:cxn>
                <a:cxn ang="0">
                  <a:pos x="10" y="30"/>
                </a:cxn>
                <a:cxn ang="0">
                  <a:pos x="0" y="28"/>
                </a:cxn>
              </a:cxnLst>
              <a:rect l="0" t="0" r="r" b="b"/>
              <a:pathLst>
                <a:path w="230" h="98">
                  <a:moveTo>
                    <a:pt x="0" y="28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4" y="6"/>
                    <a:pt x="40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72" y="8"/>
                    <a:pt x="80" y="15"/>
                  </a:cubicBezTo>
                  <a:cubicBezTo>
                    <a:pt x="83" y="18"/>
                    <a:pt x="89" y="24"/>
                    <a:pt x="93" y="25"/>
                  </a:cubicBezTo>
                  <a:cubicBezTo>
                    <a:pt x="97" y="26"/>
                    <a:pt x="105" y="31"/>
                    <a:pt x="106" y="31"/>
                  </a:cubicBezTo>
                  <a:cubicBezTo>
                    <a:pt x="117" y="25"/>
                    <a:pt x="134" y="21"/>
                    <a:pt x="146" y="18"/>
                  </a:cubicBezTo>
                  <a:cubicBezTo>
                    <a:pt x="155" y="15"/>
                    <a:pt x="178" y="34"/>
                    <a:pt x="184" y="40"/>
                  </a:cubicBezTo>
                  <a:cubicBezTo>
                    <a:pt x="185" y="41"/>
                    <a:pt x="188" y="43"/>
                    <a:pt x="189" y="45"/>
                  </a:cubicBezTo>
                  <a:cubicBezTo>
                    <a:pt x="190" y="47"/>
                    <a:pt x="191" y="49"/>
                    <a:pt x="192" y="52"/>
                  </a:cubicBezTo>
                  <a:cubicBezTo>
                    <a:pt x="192" y="55"/>
                    <a:pt x="195" y="58"/>
                    <a:pt x="197" y="59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5"/>
                    <a:pt x="201" y="65"/>
                    <a:pt x="201" y="65"/>
                  </a:cubicBezTo>
                  <a:cubicBezTo>
                    <a:pt x="204" y="66"/>
                    <a:pt x="212" y="66"/>
                    <a:pt x="212" y="68"/>
                  </a:cubicBezTo>
                  <a:cubicBezTo>
                    <a:pt x="212" y="73"/>
                    <a:pt x="213" y="72"/>
                    <a:pt x="216" y="77"/>
                  </a:cubicBezTo>
                  <a:cubicBezTo>
                    <a:pt x="217" y="79"/>
                    <a:pt x="220" y="81"/>
                    <a:pt x="222" y="83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226" y="86"/>
                    <a:pt x="230" y="90"/>
                    <a:pt x="230" y="94"/>
                  </a:cubicBezTo>
                  <a:cubicBezTo>
                    <a:pt x="229" y="96"/>
                    <a:pt x="229" y="97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4" y="82"/>
                    <a:pt x="207" y="86"/>
                    <a:pt x="203" y="79"/>
                  </a:cubicBezTo>
                  <a:cubicBezTo>
                    <a:pt x="200" y="74"/>
                    <a:pt x="202" y="68"/>
                    <a:pt x="195" y="74"/>
                  </a:cubicBezTo>
                  <a:cubicBezTo>
                    <a:pt x="192" y="78"/>
                    <a:pt x="188" y="80"/>
                    <a:pt x="184" y="84"/>
                  </a:cubicBezTo>
                  <a:cubicBezTo>
                    <a:pt x="181" y="87"/>
                    <a:pt x="179" y="86"/>
                    <a:pt x="179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4" y="92"/>
                    <a:pt x="159" y="95"/>
                    <a:pt x="154" y="94"/>
                  </a:cubicBezTo>
                  <a:cubicBezTo>
                    <a:pt x="149" y="92"/>
                    <a:pt x="148" y="87"/>
                    <a:pt x="142" y="86"/>
                  </a:cubicBezTo>
                  <a:cubicBezTo>
                    <a:pt x="139" y="85"/>
                    <a:pt x="135" y="84"/>
                    <a:pt x="133" y="82"/>
                  </a:cubicBezTo>
                  <a:cubicBezTo>
                    <a:pt x="130" y="79"/>
                    <a:pt x="128" y="76"/>
                    <a:pt x="123" y="78"/>
                  </a:cubicBezTo>
                  <a:cubicBezTo>
                    <a:pt x="117" y="80"/>
                    <a:pt x="113" y="82"/>
                    <a:pt x="107" y="80"/>
                  </a:cubicBezTo>
                  <a:cubicBezTo>
                    <a:pt x="101" y="77"/>
                    <a:pt x="92" y="74"/>
                    <a:pt x="85" y="73"/>
                  </a:cubicBezTo>
                  <a:cubicBezTo>
                    <a:pt x="76" y="71"/>
                    <a:pt x="67" y="76"/>
                    <a:pt x="58" y="71"/>
                  </a:cubicBezTo>
                  <a:cubicBezTo>
                    <a:pt x="54" y="69"/>
                    <a:pt x="41" y="61"/>
                    <a:pt x="40" y="57"/>
                  </a:cubicBezTo>
                  <a:cubicBezTo>
                    <a:pt x="34" y="57"/>
                    <a:pt x="28" y="72"/>
                    <a:pt x="25" y="72"/>
                  </a:cubicBezTo>
                  <a:cubicBezTo>
                    <a:pt x="20" y="71"/>
                    <a:pt x="17" y="60"/>
                    <a:pt x="17" y="56"/>
                  </a:cubicBezTo>
                  <a:cubicBezTo>
                    <a:pt x="16" y="50"/>
                    <a:pt x="15" y="50"/>
                    <a:pt x="13" y="44"/>
                  </a:cubicBezTo>
                  <a:cubicBezTo>
                    <a:pt x="11" y="39"/>
                    <a:pt x="15" y="30"/>
                    <a:pt x="10" y="30"/>
                  </a:cubicBezTo>
                  <a:cubicBezTo>
                    <a:pt x="6" y="29"/>
                    <a:pt x="4" y="28"/>
                    <a:pt x="0" y="2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349543B-531D-0199-462A-B347A944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8" y="2547938"/>
              <a:ext cx="817563" cy="5175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0" y="2"/>
                </a:cxn>
                <a:cxn ang="0">
                  <a:pos x="163" y="16"/>
                </a:cxn>
                <a:cxn ang="0">
                  <a:pos x="167" y="28"/>
                </a:cxn>
                <a:cxn ang="0">
                  <a:pos x="175" y="44"/>
                </a:cxn>
                <a:cxn ang="0">
                  <a:pos x="190" y="29"/>
                </a:cxn>
                <a:cxn ang="0">
                  <a:pos x="208" y="43"/>
                </a:cxn>
                <a:cxn ang="0">
                  <a:pos x="235" y="45"/>
                </a:cxn>
                <a:cxn ang="0">
                  <a:pos x="257" y="52"/>
                </a:cxn>
                <a:cxn ang="0">
                  <a:pos x="273" y="50"/>
                </a:cxn>
                <a:cxn ang="0">
                  <a:pos x="283" y="54"/>
                </a:cxn>
                <a:cxn ang="0">
                  <a:pos x="292" y="58"/>
                </a:cxn>
                <a:cxn ang="0">
                  <a:pos x="304" y="66"/>
                </a:cxn>
                <a:cxn ang="0">
                  <a:pos x="329" y="62"/>
                </a:cxn>
                <a:cxn ang="0">
                  <a:pos x="329" y="62"/>
                </a:cxn>
                <a:cxn ang="0">
                  <a:pos x="327" y="79"/>
                </a:cxn>
                <a:cxn ang="0">
                  <a:pos x="321" y="84"/>
                </a:cxn>
                <a:cxn ang="0">
                  <a:pos x="322" y="93"/>
                </a:cxn>
                <a:cxn ang="0">
                  <a:pos x="321" y="113"/>
                </a:cxn>
                <a:cxn ang="0">
                  <a:pos x="308" y="119"/>
                </a:cxn>
                <a:cxn ang="0">
                  <a:pos x="298" y="119"/>
                </a:cxn>
                <a:cxn ang="0">
                  <a:pos x="289" y="116"/>
                </a:cxn>
                <a:cxn ang="0">
                  <a:pos x="277" y="117"/>
                </a:cxn>
                <a:cxn ang="0">
                  <a:pos x="269" y="114"/>
                </a:cxn>
                <a:cxn ang="0">
                  <a:pos x="265" y="123"/>
                </a:cxn>
                <a:cxn ang="0">
                  <a:pos x="265" y="123"/>
                </a:cxn>
                <a:cxn ang="0">
                  <a:pos x="242" y="127"/>
                </a:cxn>
                <a:cxn ang="0">
                  <a:pos x="225" y="141"/>
                </a:cxn>
                <a:cxn ang="0">
                  <a:pos x="216" y="157"/>
                </a:cxn>
                <a:cxn ang="0">
                  <a:pos x="189" y="143"/>
                </a:cxn>
                <a:cxn ang="0">
                  <a:pos x="173" y="127"/>
                </a:cxn>
                <a:cxn ang="0">
                  <a:pos x="143" y="127"/>
                </a:cxn>
                <a:cxn ang="0">
                  <a:pos x="131" y="154"/>
                </a:cxn>
                <a:cxn ang="0">
                  <a:pos x="113" y="173"/>
                </a:cxn>
                <a:cxn ang="0">
                  <a:pos x="107" y="191"/>
                </a:cxn>
                <a:cxn ang="0">
                  <a:pos x="107" y="191"/>
                </a:cxn>
                <a:cxn ang="0">
                  <a:pos x="96" y="195"/>
                </a:cxn>
                <a:cxn ang="0">
                  <a:pos x="94" y="206"/>
                </a:cxn>
                <a:cxn ang="0">
                  <a:pos x="68" y="206"/>
                </a:cxn>
                <a:cxn ang="0">
                  <a:pos x="59" y="206"/>
                </a:cxn>
                <a:cxn ang="0">
                  <a:pos x="59" y="206"/>
                </a:cxn>
                <a:cxn ang="0">
                  <a:pos x="61" y="178"/>
                </a:cxn>
                <a:cxn ang="0">
                  <a:pos x="52" y="148"/>
                </a:cxn>
                <a:cxn ang="0">
                  <a:pos x="43" y="125"/>
                </a:cxn>
                <a:cxn ang="0">
                  <a:pos x="32" y="122"/>
                </a:cxn>
                <a:cxn ang="0">
                  <a:pos x="30" y="111"/>
                </a:cxn>
                <a:cxn ang="0">
                  <a:pos x="14" y="98"/>
                </a:cxn>
                <a:cxn ang="0">
                  <a:pos x="14" y="98"/>
                </a:cxn>
                <a:cxn ang="0">
                  <a:pos x="29" y="83"/>
                </a:cxn>
                <a:cxn ang="0">
                  <a:pos x="0" y="36"/>
                </a:cxn>
                <a:cxn ang="0">
                  <a:pos x="9" y="26"/>
                </a:cxn>
                <a:cxn ang="0">
                  <a:pos x="26" y="18"/>
                </a:cxn>
                <a:cxn ang="0">
                  <a:pos x="33" y="16"/>
                </a:cxn>
                <a:cxn ang="0">
                  <a:pos x="40" y="13"/>
                </a:cxn>
                <a:cxn ang="0">
                  <a:pos x="40" y="13"/>
                </a:cxn>
                <a:cxn ang="0">
                  <a:pos x="58" y="9"/>
                </a:cxn>
                <a:cxn ang="0">
                  <a:pos x="100" y="2"/>
                </a:cxn>
                <a:cxn ang="0">
                  <a:pos x="148" y="0"/>
                </a:cxn>
                <a:cxn ang="0">
                  <a:pos x="150" y="0"/>
                </a:cxn>
              </a:cxnLst>
              <a:rect l="0" t="0" r="r" b="b"/>
              <a:pathLst>
                <a:path w="331" h="209">
                  <a:moveTo>
                    <a:pt x="150" y="0"/>
                  </a:moveTo>
                  <a:cubicBezTo>
                    <a:pt x="154" y="0"/>
                    <a:pt x="156" y="1"/>
                    <a:pt x="160" y="2"/>
                  </a:cubicBezTo>
                  <a:cubicBezTo>
                    <a:pt x="165" y="2"/>
                    <a:pt x="161" y="11"/>
                    <a:pt x="163" y="16"/>
                  </a:cubicBezTo>
                  <a:cubicBezTo>
                    <a:pt x="165" y="22"/>
                    <a:pt x="166" y="22"/>
                    <a:pt x="167" y="28"/>
                  </a:cubicBezTo>
                  <a:cubicBezTo>
                    <a:pt x="167" y="32"/>
                    <a:pt x="170" y="43"/>
                    <a:pt x="175" y="44"/>
                  </a:cubicBezTo>
                  <a:cubicBezTo>
                    <a:pt x="178" y="44"/>
                    <a:pt x="184" y="29"/>
                    <a:pt x="190" y="29"/>
                  </a:cubicBezTo>
                  <a:cubicBezTo>
                    <a:pt x="191" y="33"/>
                    <a:pt x="204" y="41"/>
                    <a:pt x="208" y="43"/>
                  </a:cubicBezTo>
                  <a:cubicBezTo>
                    <a:pt x="217" y="48"/>
                    <a:pt x="226" y="43"/>
                    <a:pt x="235" y="45"/>
                  </a:cubicBezTo>
                  <a:cubicBezTo>
                    <a:pt x="242" y="46"/>
                    <a:pt x="251" y="49"/>
                    <a:pt x="257" y="52"/>
                  </a:cubicBezTo>
                  <a:cubicBezTo>
                    <a:pt x="263" y="54"/>
                    <a:pt x="267" y="52"/>
                    <a:pt x="273" y="50"/>
                  </a:cubicBezTo>
                  <a:cubicBezTo>
                    <a:pt x="278" y="48"/>
                    <a:pt x="280" y="51"/>
                    <a:pt x="283" y="54"/>
                  </a:cubicBezTo>
                  <a:cubicBezTo>
                    <a:pt x="285" y="56"/>
                    <a:pt x="289" y="57"/>
                    <a:pt x="292" y="58"/>
                  </a:cubicBezTo>
                  <a:cubicBezTo>
                    <a:pt x="298" y="59"/>
                    <a:pt x="299" y="64"/>
                    <a:pt x="304" y="66"/>
                  </a:cubicBezTo>
                  <a:cubicBezTo>
                    <a:pt x="309" y="67"/>
                    <a:pt x="324" y="64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8" y="69"/>
                    <a:pt x="331" y="74"/>
                    <a:pt x="327" y="79"/>
                  </a:cubicBezTo>
                  <a:cubicBezTo>
                    <a:pt x="325" y="81"/>
                    <a:pt x="322" y="82"/>
                    <a:pt x="321" y="84"/>
                  </a:cubicBezTo>
                  <a:cubicBezTo>
                    <a:pt x="319" y="88"/>
                    <a:pt x="321" y="89"/>
                    <a:pt x="322" y="93"/>
                  </a:cubicBezTo>
                  <a:cubicBezTo>
                    <a:pt x="322" y="100"/>
                    <a:pt x="321" y="106"/>
                    <a:pt x="321" y="113"/>
                  </a:cubicBezTo>
                  <a:cubicBezTo>
                    <a:pt x="321" y="114"/>
                    <a:pt x="311" y="117"/>
                    <a:pt x="308" y="119"/>
                  </a:cubicBezTo>
                  <a:cubicBezTo>
                    <a:pt x="303" y="122"/>
                    <a:pt x="303" y="123"/>
                    <a:pt x="298" y="119"/>
                  </a:cubicBezTo>
                  <a:cubicBezTo>
                    <a:pt x="293" y="116"/>
                    <a:pt x="295" y="113"/>
                    <a:pt x="289" y="116"/>
                  </a:cubicBezTo>
                  <a:cubicBezTo>
                    <a:pt x="284" y="119"/>
                    <a:pt x="281" y="119"/>
                    <a:pt x="277" y="117"/>
                  </a:cubicBezTo>
                  <a:cubicBezTo>
                    <a:pt x="275" y="116"/>
                    <a:pt x="271" y="112"/>
                    <a:pt x="269" y="114"/>
                  </a:cubicBezTo>
                  <a:cubicBezTo>
                    <a:pt x="264" y="120"/>
                    <a:pt x="263" y="120"/>
                    <a:pt x="265" y="123"/>
                  </a:cubicBezTo>
                  <a:cubicBezTo>
                    <a:pt x="265" y="123"/>
                    <a:pt x="265" y="123"/>
                    <a:pt x="265" y="123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36" y="130"/>
                    <a:pt x="228" y="135"/>
                    <a:pt x="225" y="141"/>
                  </a:cubicBezTo>
                  <a:cubicBezTo>
                    <a:pt x="223" y="144"/>
                    <a:pt x="219" y="157"/>
                    <a:pt x="216" y="157"/>
                  </a:cubicBezTo>
                  <a:cubicBezTo>
                    <a:pt x="205" y="158"/>
                    <a:pt x="197" y="150"/>
                    <a:pt x="189" y="143"/>
                  </a:cubicBezTo>
                  <a:cubicBezTo>
                    <a:pt x="184" y="138"/>
                    <a:pt x="179" y="130"/>
                    <a:pt x="173" y="127"/>
                  </a:cubicBezTo>
                  <a:cubicBezTo>
                    <a:pt x="164" y="124"/>
                    <a:pt x="151" y="122"/>
                    <a:pt x="143" y="127"/>
                  </a:cubicBezTo>
                  <a:cubicBezTo>
                    <a:pt x="133" y="137"/>
                    <a:pt x="132" y="141"/>
                    <a:pt x="131" y="154"/>
                  </a:cubicBezTo>
                  <a:cubicBezTo>
                    <a:pt x="130" y="161"/>
                    <a:pt x="119" y="169"/>
                    <a:pt x="113" y="173"/>
                  </a:cubicBezTo>
                  <a:cubicBezTo>
                    <a:pt x="106" y="178"/>
                    <a:pt x="110" y="184"/>
                    <a:pt x="107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3" y="192"/>
                    <a:pt x="99" y="190"/>
                    <a:pt x="96" y="195"/>
                  </a:cubicBezTo>
                  <a:cubicBezTo>
                    <a:pt x="94" y="199"/>
                    <a:pt x="96" y="203"/>
                    <a:pt x="94" y="206"/>
                  </a:cubicBezTo>
                  <a:cubicBezTo>
                    <a:pt x="93" y="209"/>
                    <a:pt x="72" y="206"/>
                    <a:pt x="68" y="206"/>
                  </a:cubicBezTo>
                  <a:cubicBezTo>
                    <a:pt x="65" y="206"/>
                    <a:pt x="62" y="205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5" y="197"/>
                    <a:pt x="60" y="187"/>
                    <a:pt x="61" y="178"/>
                  </a:cubicBezTo>
                  <a:cubicBezTo>
                    <a:pt x="62" y="169"/>
                    <a:pt x="60" y="153"/>
                    <a:pt x="52" y="148"/>
                  </a:cubicBezTo>
                  <a:cubicBezTo>
                    <a:pt x="46" y="141"/>
                    <a:pt x="43" y="134"/>
                    <a:pt x="43" y="125"/>
                  </a:cubicBezTo>
                  <a:cubicBezTo>
                    <a:pt x="40" y="123"/>
                    <a:pt x="35" y="124"/>
                    <a:pt x="32" y="122"/>
                  </a:cubicBezTo>
                  <a:cubicBezTo>
                    <a:pt x="29" y="120"/>
                    <a:pt x="31" y="114"/>
                    <a:pt x="30" y="111"/>
                  </a:cubicBezTo>
                  <a:cubicBezTo>
                    <a:pt x="26" y="101"/>
                    <a:pt x="25" y="98"/>
                    <a:pt x="14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8" y="92"/>
                    <a:pt x="24" y="88"/>
                    <a:pt x="29" y="83"/>
                  </a:cubicBezTo>
                  <a:cubicBezTo>
                    <a:pt x="46" y="67"/>
                    <a:pt x="3" y="49"/>
                    <a:pt x="0" y="36"/>
                  </a:cubicBezTo>
                  <a:cubicBezTo>
                    <a:pt x="3" y="32"/>
                    <a:pt x="4" y="29"/>
                    <a:pt x="9" y="26"/>
                  </a:cubicBezTo>
                  <a:cubicBezTo>
                    <a:pt x="13" y="23"/>
                    <a:pt x="21" y="21"/>
                    <a:pt x="26" y="18"/>
                  </a:cubicBezTo>
                  <a:cubicBezTo>
                    <a:pt x="28" y="17"/>
                    <a:pt x="31" y="17"/>
                    <a:pt x="33" y="16"/>
                  </a:cubicBezTo>
                  <a:cubicBezTo>
                    <a:pt x="34" y="15"/>
                    <a:pt x="38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72" y="6"/>
                    <a:pt x="85" y="2"/>
                    <a:pt x="100" y="2"/>
                  </a:cubicBezTo>
                  <a:cubicBezTo>
                    <a:pt x="114" y="2"/>
                    <a:pt x="136" y="5"/>
                    <a:pt x="148" y="0"/>
                  </a:cubicBezTo>
                  <a:cubicBezTo>
                    <a:pt x="149" y="0"/>
                    <a:pt x="149" y="0"/>
                    <a:pt x="150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0FE98F4E-3912-9998-4CB8-0C82DADC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1752600"/>
              <a:ext cx="431800" cy="479425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9" y="154"/>
                </a:cxn>
                <a:cxn ang="0">
                  <a:pos x="30" y="163"/>
                </a:cxn>
                <a:cxn ang="0">
                  <a:pos x="38" y="182"/>
                </a:cxn>
                <a:cxn ang="0">
                  <a:pos x="39" y="192"/>
                </a:cxn>
                <a:cxn ang="0">
                  <a:pos x="39" y="192"/>
                </a:cxn>
                <a:cxn ang="0">
                  <a:pos x="51" y="192"/>
                </a:cxn>
                <a:cxn ang="0">
                  <a:pos x="74" y="181"/>
                </a:cxn>
                <a:cxn ang="0">
                  <a:pos x="81" y="169"/>
                </a:cxn>
                <a:cxn ang="0">
                  <a:pos x="86" y="159"/>
                </a:cxn>
                <a:cxn ang="0">
                  <a:pos x="93" y="146"/>
                </a:cxn>
                <a:cxn ang="0">
                  <a:pos x="107" y="132"/>
                </a:cxn>
                <a:cxn ang="0">
                  <a:pos x="124" y="130"/>
                </a:cxn>
                <a:cxn ang="0">
                  <a:pos x="150" y="110"/>
                </a:cxn>
                <a:cxn ang="0">
                  <a:pos x="159" y="106"/>
                </a:cxn>
                <a:cxn ang="0">
                  <a:pos x="175" y="113"/>
                </a:cxn>
                <a:cxn ang="0">
                  <a:pos x="175" y="113"/>
                </a:cxn>
                <a:cxn ang="0">
                  <a:pos x="172" y="104"/>
                </a:cxn>
                <a:cxn ang="0">
                  <a:pos x="175" y="98"/>
                </a:cxn>
                <a:cxn ang="0">
                  <a:pos x="175" y="98"/>
                </a:cxn>
                <a:cxn ang="0">
                  <a:pos x="171" y="86"/>
                </a:cxn>
                <a:cxn ang="0">
                  <a:pos x="155" y="81"/>
                </a:cxn>
                <a:cxn ang="0">
                  <a:pos x="143" y="87"/>
                </a:cxn>
                <a:cxn ang="0">
                  <a:pos x="135" y="78"/>
                </a:cxn>
                <a:cxn ang="0">
                  <a:pos x="131" y="71"/>
                </a:cxn>
                <a:cxn ang="0">
                  <a:pos x="137" y="63"/>
                </a:cxn>
                <a:cxn ang="0">
                  <a:pos x="133" y="59"/>
                </a:cxn>
                <a:cxn ang="0">
                  <a:pos x="119" y="52"/>
                </a:cxn>
                <a:cxn ang="0">
                  <a:pos x="103" y="43"/>
                </a:cxn>
                <a:cxn ang="0">
                  <a:pos x="98" y="32"/>
                </a:cxn>
                <a:cxn ang="0">
                  <a:pos x="90" y="24"/>
                </a:cxn>
                <a:cxn ang="0">
                  <a:pos x="75" y="23"/>
                </a:cxn>
                <a:cxn ang="0">
                  <a:pos x="74" y="6"/>
                </a:cxn>
                <a:cxn ang="0">
                  <a:pos x="62" y="2"/>
                </a:cxn>
                <a:cxn ang="0">
                  <a:pos x="39" y="12"/>
                </a:cxn>
                <a:cxn ang="0">
                  <a:pos x="33" y="25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2" y="41"/>
                </a:cxn>
                <a:cxn ang="0">
                  <a:pos x="41" y="54"/>
                </a:cxn>
                <a:cxn ang="0">
                  <a:pos x="28" y="86"/>
                </a:cxn>
                <a:cxn ang="0">
                  <a:pos x="8" y="118"/>
                </a:cxn>
                <a:cxn ang="0">
                  <a:pos x="9" y="125"/>
                </a:cxn>
                <a:cxn ang="0">
                  <a:pos x="7" y="132"/>
                </a:cxn>
                <a:cxn ang="0">
                  <a:pos x="0" y="140"/>
                </a:cxn>
              </a:cxnLst>
              <a:rect l="0" t="0" r="r" b="b"/>
              <a:pathLst>
                <a:path w="175" h="194">
                  <a:moveTo>
                    <a:pt x="0" y="140"/>
                  </a:moveTo>
                  <a:cubicBezTo>
                    <a:pt x="5" y="143"/>
                    <a:pt x="7" y="149"/>
                    <a:pt x="9" y="154"/>
                  </a:cubicBezTo>
                  <a:cubicBezTo>
                    <a:pt x="14" y="164"/>
                    <a:pt x="23" y="159"/>
                    <a:pt x="30" y="163"/>
                  </a:cubicBezTo>
                  <a:cubicBezTo>
                    <a:pt x="38" y="168"/>
                    <a:pt x="38" y="175"/>
                    <a:pt x="38" y="18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43" y="192"/>
                    <a:pt x="47" y="194"/>
                    <a:pt x="51" y="192"/>
                  </a:cubicBezTo>
                  <a:cubicBezTo>
                    <a:pt x="58" y="190"/>
                    <a:pt x="66" y="184"/>
                    <a:pt x="74" y="181"/>
                  </a:cubicBezTo>
                  <a:cubicBezTo>
                    <a:pt x="81" y="178"/>
                    <a:pt x="80" y="176"/>
                    <a:pt x="81" y="169"/>
                  </a:cubicBezTo>
                  <a:cubicBezTo>
                    <a:pt x="81" y="164"/>
                    <a:pt x="84" y="163"/>
                    <a:pt x="86" y="159"/>
                  </a:cubicBezTo>
                  <a:cubicBezTo>
                    <a:pt x="87" y="155"/>
                    <a:pt x="88" y="145"/>
                    <a:pt x="93" y="146"/>
                  </a:cubicBezTo>
                  <a:cubicBezTo>
                    <a:pt x="98" y="147"/>
                    <a:pt x="104" y="136"/>
                    <a:pt x="107" y="132"/>
                  </a:cubicBezTo>
                  <a:cubicBezTo>
                    <a:pt x="113" y="128"/>
                    <a:pt x="117" y="130"/>
                    <a:pt x="124" y="130"/>
                  </a:cubicBezTo>
                  <a:cubicBezTo>
                    <a:pt x="134" y="128"/>
                    <a:pt x="144" y="117"/>
                    <a:pt x="150" y="110"/>
                  </a:cubicBezTo>
                  <a:cubicBezTo>
                    <a:pt x="153" y="107"/>
                    <a:pt x="156" y="103"/>
                    <a:pt x="159" y="106"/>
                  </a:cubicBezTo>
                  <a:cubicBezTo>
                    <a:pt x="163" y="109"/>
                    <a:pt x="170" y="111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4" y="110"/>
                    <a:pt x="173" y="106"/>
                    <a:pt x="172" y="104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2" y="96"/>
                    <a:pt x="172" y="89"/>
                    <a:pt x="171" y="86"/>
                  </a:cubicBezTo>
                  <a:cubicBezTo>
                    <a:pt x="170" y="81"/>
                    <a:pt x="160" y="81"/>
                    <a:pt x="155" y="81"/>
                  </a:cubicBezTo>
                  <a:cubicBezTo>
                    <a:pt x="150" y="81"/>
                    <a:pt x="147" y="86"/>
                    <a:pt x="143" y="87"/>
                  </a:cubicBezTo>
                  <a:cubicBezTo>
                    <a:pt x="137" y="88"/>
                    <a:pt x="136" y="82"/>
                    <a:pt x="135" y="78"/>
                  </a:cubicBezTo>
                  <a:cubicBezTo>
                    <a:pt x="134" y="74"/>
                    <a:pt x="133" y="75"/>
                    <a:pt x="131" y="71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28" y="59"/>
                    <a:pt x="121" y="57"/>
                    <a:pt x="119" y="52"/>
                  </a:cubicBezTo>
                  <a:cubicBezTo>
                    <a:pt x="115" y="45"/>
                    <a:pt x="107" y="49"/>
                    <a:pt x="103" y="43"/>
                  </a:cubicBezTo>
                  <a:cubicBezTo>
                    <a:pt x="100" y="40"/>
                    <a:pt x="99" y="35"/>
                    <a:pt x="98" y="32"/>
                  </a:cubicBezTo>
                  <a:cubicBezTo>
                    <a:pt x="97" y="26"/>
                    <a:pt x="92" y="29"/>
                    <a:pt x="90" y="24"/>
                  </a:cubicBezTo>
                  <a:cubicBezTo>
                    <a:pt x="85" y="15"/>
                    <a:pt x="83" y="32"/>
                    <a:pt x="75" y="23"/>
                  </a:cubicBezTo>
                  <a:cubicBezTo>
                    <a:pt x="71" y="18"/>
                    <a:pt x="73" y="12"/>
                    <a:pt x="74" y="6"/>
                  </a:cubicBezTo>
                  <a:cubicBezTo>
                    <a:pt x="76" y="1"/>
                    <a:pt x="67" y="3"/>
                    <a:pt x="62" y="2"/>
                  </a:cubicBezTo>
                  <a:cubicBezTo>
                    <a:pt x="55" y="1"/>
                    <a:pt x="41" y="0"/>
                    <a:pt x="39" y="12"/>
                  </a:cubicBezTo>
                  <a:cubicBezTo>
                    <a:pt x="38" y="22"/>
                    <a:pt x="41" y="19"/>
                    <a:pt x="33" y="25"/>
                  </a:cubicBezTo>
                  <a:cubicBezTo>
                    <a:pt x="31" y="26"/>
                    <a:pt x="31" y="32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6"/>
                    <a:pt x="40" y="49"/>
                    <a:pt x="41" y="54"/>
                  </a:cubicBezTo>
                  <a:cubicBezTo>
                    <a:pt x="44" y="66"/>
                    <a:pt x="35" y="78"/>
                    <a:pt x="28" y="86"/>
                  </a:cubicBezTo>
                  <a:cubicBezTo>
                    <a:pt x="18" y="99"/>
                    <a:pt x="8" y="100"/>
                    <a:pt x="8" y="118"/>
                  </a:cubicBezTo>
                  <a:cubicBezTo>
                    <a:pt x="8" y="120"/>
                    <a:pt x="9" y="123"/>
                    <a:pt x="9" y="125"/>
                  </a:cubicBezTo>
                  <a:cubicBezTo>
                    <a:pt x="10" y="127"/>
                    <a:pt x="8" y="130"/>
                    <a:pt x="7" y="132"/>
                  </a:cubicBezTo>
                  <a:cubicBezTo>
                    <a:pt x="5" y="135"/>
                    <a:pt x="1" y="137"/>
                    <a:pt x="0" y="14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5" name="Freeform 15">
              <a:extLst>
                <a:ext uri="{FF2B5EF4-FFF2-40B4-BE49-F238E27FC236}">
                  <a16:creationId xmlns:a16="http://schemas.microsoft.com/office/drawing/2014/main" id="{2890C238-5409-AA2C-8F26-651CAE421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006600"/>
              <a:ext cx="617538" cy="574675"/>
            </a:xfrm>
            <a:custGeom>
              <a:avLst/>
              <a:gdLst/>
              <a:ahLst/>
              <a:cxnLst>
                <a:cxn ang="0">
                  <a:pos x="73" y="89"/>
                </a:cxn>
                <a:cxn ang="0">
                  <a:pos x="85" y="89"/>
                </a:cxn>
                <a:cxn ang="0">
                  <a:pos x="108" y="78"/>
                </a:cxn>
                <a:cxn ang="0">
                  <a:pos x="115" y="66"/>
                </a:cxn>
                <a:cxn ang="0">
                  <a:pos x="120" y="56"/>
                </a:cxn>
                <a:cxn ang="0">
                  <a:pos x="127" y="43"/>
                </a:cxn>
                <a:cxn ang="0">
                  <a:pos x="141" y="29"/>
                </a:cxn>
                <a:cxn ang="0">
                  <a:pos x="158" y="27"/>
                </a:cxn>
                <a:cxn ang="0">
                  <a:pos x="184" y="7"/>
                </a:cxn>
                <a:cxn ang="0">
                  <a:pos x="193" y="3"/>
                </a:cxn>
                <a:cxn ang="0">
                  <a:pos x="209" y="10"/>
                </a:cxn>
                <a:cxn ang="0">
                  <a:pos x="209" y="10"/>
                </a:cxn>
                <a:cxn ang="0">
                  <a:pos x="212" y="14"/>
                </a:cxn>
                <a:cxn ang="0">
                  <a:pos x="237" y="29"/>
                </a:cxn>
                <a:cxn ang="0">
                  <a:pos x="240" y="51"/>
                </a:cxn>
                <a:cxn ang="0">
                  <a:pos x="250" y="76"/>
                </a:cxn>
                <a:cxn ang="0">
                  <a:pos x="245" y="95"/>
                </a:cxn>
                <a:cxn ang="0">
                  <a:pos x="231" y="114"/>
                </a:cxn>
                <a:cxn ang="0">
                  <a:pos x="223" y="120"/>
                </a:cxn>
                <a:cxn ang="0">
                  <a:pos x="226" y="128"/>
                </a:cxn>
                <a:cxn ang="0">
                  <a:pos x="228" y="147"/>
                </a:cxn>
                <a:cxn ang="0">
                  <a:pos x="233" y="162"/>
                </a:cxn>
                <a:cxn ang="0">
                  <a:pos x="240" y="167"/>
                </a:cxn>
                <a:cxn ang="0">
                  <a:pos x="239" y="177"/>
                </a:cxn>
                <a:cxn ang="0">
                  <a:pos x="244" y="185"/>
                </a:cxn>
                <a:cxn ang="0">
                  <a:pos x="238" y="189"/>
                </a:cxn>
                <a:cxn ang="0">
                  <a:pos x="237" y="191"/>
                </a:cxn>
                <a:cxn ang="0">
                  <a:pos x="237" y="191"/>
                </a:cxn>
                <a:cxn ang="0">
                  <a:pos x="190" y="197"/>
                </a:cxn>
                <a:cxn ang="0">
                  <a:pos x="188" y="208"/>
                </a:cxn>
                <a:cxn ang="0">
                  <a:pos x="182" y="219"/>
                </a:cxn>
                <a:cxn ang="0">
                  <a:pos x="182" y="219"/>
                </a:cxn>
                <a:cxn ang="0">
                  <a:pos x="180" y="219"/>
                </a:cxn>
                <a:cxn ang="0">
                  <a:pos x="132" y="221"/>
                </a:cxn>
                <a:cxn ang="0">
                  <a:pos x="90" y="228"/>
                </a:cxn>
                <a:cxn ang="0">
                  <a:pos x="72" y="232"/>
                </a:cxn>
                <a:cxn ang="0">
                  <a:pos x="72" y="232"/>
                </a:cxn>
                <a:cxn ang="0">
                  <a:pos x="53" y="203"/>
                </a:cxn>
                <a:cxn ang="0">
                  <a:pos x="49" y="190"/>
                </a:cxn>
                <a:cxn ang="0">
                  <a:pos x="30" y="179"/>
                </a:cxn>
                <a:cxn ang="0">
                  <a:pos x="9" y="163"/>
                </a:cxn>
                <a:cxn ang="0">
                  <a:pos x="18" y="150"/>
                </a:cxn>
                <a:cxn ang="0">
                  <a:pos x="61" y="138"/>
                </a:cxn>
                <a:cxn ang="0">
                  <a:pos x="70" y="101"/>
                </a:cxn>
                <a:cxn ang="0">
                  <a:pos x="73" y="89"/>
                </a:cxn>
              </a:cxnLst>
              <a:rect l="0" t="0" r="r" b="b"/>
              <a:pathLst>
                <a:path w="250" h="232">
                  <a:moveTo>
                    <a:pt x="73" y="89"/>
                  </a:moveTo>
                  <a:cubicBezTo>
                    <a:pt x="77" y="89"/>
                    <a:pt x="81" y="91"/>
                    <a:pt x="85" y="89"/>
                  </a:cubicBezTo>
                  <a:cubicBezTo>
                    <a:pt x="92" y="87"/>
                    <a:pt x="100" y="81"/>
                    <a:pt x="108" y="78"/>
                  </a:cubicBezTo>
                  <a:cubicBezTo>
                    <a:pt x="115" y="75"/>
                    <a:pt x="114" y="73"/>
                    <a:pt x="115" y="66"/>
                  </a:cubicBezTo>
                  <a:cubicBezTo>
                    <a:pt x="115" y="61"/>
                    <a:pt x="118" y="60"/>
                    <a:pt x="120" y="56"/>
                  </a:cubicBezTo>
                  <a:cubicBezTo>
                    <a:pt x="121" y="52"/>
                    <a:pt x="122" y="42"/>
                    <a:pt x="127" y="43"/>
                  </a:cubicBezTo>
                  <a:cubicBezTo>
                    <a:pt x="132" y="44"/>
                    <a:pt x="138" y="33"/>
                    <a:pt x="141" y="29"/>
                  </a:cubicBezTo>
                  <a:cubicBezTo>
                    <a:pt x="147" y="25"/>
                    <a:pt x="151" y="27"/>
                    <a:pt x="158" y="27"/>
                  </a:cubicBezTo>
                  <a:cubicBezTo>
                    <a:pt x="168" y="25"/>
                    <a:pt x="178" y="14"/>
                    <a:pt x="184" y="7"/>
                  </a:cubicBezTo>
                  <a:cubicBezTo>
                    <a:pt x="187" y="4"/>
                    <a:pt x="190" y="0"/>
                    <a:pt x="193" y="3"/>
                  </a:cubicBezTo>
                  <a:cubicBezTo>
                    <a:pt x="197" y="6"/>
                    <a:pt x="204" y="8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10" y="12"/>
                    <a:pt x="211" y="14"/>
                    <a:pt x="212" y="14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43" y="33"/>
                    <a:pt x="238" y="45"/>
                    <a:pt x="240" y="51"/>
                  </a:cubicBezTo>
                  <a:cubicBezTo>
                    <a:pt x="246" y="61"/>
                    <a:pt x="249" y="65"/>
                    <a:pt x="250" y="76"/>
                  </a:cubicBezTo>
                  <a:cubicBezTo>
                    <a:pt x="250" y="84"/>
                    <a:pt x="247" y="88"/>
                    <a:pt x="245" y="95"/>
                  </a:cubicBezTo>
                  <a:cubicBezTo>
                    <a:pt x="244" y="99"/>
                    <a:pt x="234" y="113"/>
                    <a:pt x="231" y="114"/>
                  </a:cubicBezTo>
                  <a:cubicBezTo>
                    <a:pt x="229" y="115"/>
                    <a:pt x="224" y="119"/>
                    <a:pt x="223" y="120"/>
                  </a:cubicBezTo>
                  <a:cubicBezTo>
                    <a:pt x="222" y="124"/>
                    <a:pt x="217" y="125"/>
                    <a:pt x="226" y="128"/>
                  </a:cubicBezTo>
                  <a:cubicBezTo>
                    <a:pt x="232" y="135"/>
                    <a:pt x="230" y="139"/>
                    <a:pt x="228" y="147"/>
                  </a:cubicBezTo>
                  <a:cubicBezTo>
                    <a:pt x="226" y="153"/>
                    <a:pt x="230" y="157"/>
                    <a:pt x="233" y="162"/>
                  </a:cubicBezTo>
                  <a:cubicBezTo>
                    <a:pt x="234" y="165"/>
                    <a:pt x="239" y="164"/>
                    <a:pt x="240" y="167"/>
                  </a:cubicBezTo>
                  <a:cubicBezTo>
                    <a:pt x="244" y="175"/>
                    <a:pt x="232" y="174"/>
                    <a:pt x="239" y="177"/>
                  </a:cubicBezTo>
                  <a:cubicBezTo>
                    <a:pt x="241" y="178"/>
                    <a:pt x="244" y="183"/>
                    <a:pt x="244" y="185"/>
                  </a:cubicBezTo>
                  <a:cubicBezTo>
                    <a:pt x="244" y="189"/>
                    <a:pt x="240" y="187"/>
                    <a:pt x="238" y="189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22" y="191"/>
                    <a:pt x="206" y="197"/>
                    <a:pt x="190" y="197"/>
                  </a:cubicBezTo>
                  <a:cubicBezTo>
                    <a:pt x="188" y="208"/>
                    <a:pt x="188" y="208"/>
                    <a:pt x="188" y="208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1" y="219"/>
                    <a:pt x="181" y="219"/>
                    <a:pt x="180" y="219"/>
                  </a:cubicBezTo>
                  <a:cubicBezTo>
                    <a:pt x="168" y="224"/>
                    <a:pt x="146" y="221"/>
                    <a:pt x="132" y="221"/>
                  </a:cubicBezTo>
                  <a:cubicBezTo>
                    <a:pt x="117" y="221"/>
                    <a:pt x="104" y="225"/>
                    <a:pt x="90" y="228"/>
                  </a:cubicBezTo>
                  <a:cubicBezTo>
                    <a:pt x="72" y="232"/>
                    <a:pt x="72" y="232"/>
                    <a:pt x="72" y="232"/>
                  </a:cubicBezTo>
                  <a:cubicBezTo>
                    <a:pt x="72" y="232"/>
                    <a:pt x="72" y="232"/>
                    <a:pt x="72" y="232"/>
                  </a:cubicBezTo>
                  <a:cubicBezTo>
                    <a:pt x="72" y="219"/>
                    <a:pt x="60" y="213"/>
                    <a:pt x="53" y="203"/>
                  </a:cubicBezTo>
                  <a:cubicBezTo>
                    <a:pt x="51" y="199"/>
                    <a:pt x="54" y="193"/>
                    <a:pt x="49" y="190"/>
                  </a:cubicBezTo>
                  <a:cubicBezTo>
                    <a:pt x="42" y="185"/>
                    <a:pt x="36" y="188"/>
                    <a:pt x="30" y="179"/>
                  </a:cubicBezTo>
                  <a:cubicBezTo>
                    <a:pt x="24" y="173"/>
                    <a:pt x="14" y="171"/>
                    <a:pt x="9" y="163"/>
                  </a:cubicBezTo>
                  <a:cubicBezTo>
                    <a:pt x="0" y="151"/>
                    <a:pt x="6" y="152"/>
                    <a:pt x="18" y="150"/>
                  </a:cubicBezTo>
                  <a:cubicBezTo>
                    <a:pt x="32" y="148"/>
                    <a:pt x="51" y="150"/>
                    <a:pt x="61" y="138"/>
                  </a:cubicBezTo>
                  <a:cubicBezTo>
                    <a:pt x="68" y="129"/>
                    <a:pt x="65" y="112"/>
                    <a:pt x="70" y="101"/>
                  </a:cubicBezTo>
                  <a:cubicBezTo>
                    <a:pt x="73" y="89"/>
                    <a:pt x="73" y="89"/>
                    <a:pt x="73" y="8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584DD63E-381B-7A2C-DBE1-6307BE8BD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895475"/>
              <a:ext cx="388938" cy="395288"/>
            </a:xfrm>
            <a:custGeom>
              <a:avLst/>
              <a:gdLst/>
              <a:ahLst/>
              <a:cxnLst>
                <a:cxn ang="0">
                  <a:pos x="42" y="159"/>
                </a:cxn>
                <a:cxn ang="0">
                  <a:pos x="56" y="149"/>
                </a:cxn>
                <a:cxn ang="0">
                  <a:pos x="66" y="142"/>
                </a:cxn>
                <a:cxn ang="0">
                  <a:pos x="83" y="135"/>
                </a:cxn>
                <a:cxn ang="0">
                  <a:pos x="104" y="118"/>
                </a:cxn>
                <a:cxn ang="0">
                  <a:pos x="125" y="98"/>
                </a:cxn>
                <a:cxn ang="0">
                  <a:pos x="125" y="98"/>
                </a:cxn>
                <a:cxn ang="0">
                  <a:pos x="141" y="69"/>
                </a:cxn>
                <a:cxn ang="0">
                  <a:pos x="153" y="58"/>
                </a:cxn>
                <a:cxn ang="0">
                  <a:pos x="157" y="48"/>
                </a:cxn>
                <a:cxn ang="0">
                  <a:pos x="158" y="37"/>
                </a:cxn>
                <a:cxn ang="0">
                  <a:pos x="151" y="2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96" y="29"/>
                </a:cxn>
                <a:cxn ang="0">
                  <a:pos x="66" y="38"/>
                </a:cxn>
                <a:cxn ang="0">
                  <a:pos x="33" y="56"/>
                </a:cxn>
                <a:cxn ang="0">
                  <a:pos x="8" y="59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11" y="72"/>
                </a:cxn>
                <a:cxn ang="0">
                  <a:pos x="14" y="80"/>
                </a:cxn>
                <a:cxn ang="0">
                  <a:pos x="22" y="94"/>
                </a:cxn>
                <a:cxn ang="0">
                  <a:pos x="15" y="104"/>
                </a:cxn>
                <a:cxn ang="0">
                  <a:pos x="17" y="115"/>
                </a:cxn>
                <a:cxn ang="0">
                  <a:pos x="26" y="123"/>
                </a:cxn>
                <a:cxn ang="0">
                  <a:pos x="20" y="136"/>
                </a:cxn>
                <a:cxn ang="0">
                  <a:pos x="19" y="150"/>
                </a:cxn>
                <a:cxn ang="0">
                  <a:pos x="20" y="154"/>
                </a:cxn>
                <a:cxn ang="0">
                  <a:pos x="20" y="160"/>
                </a:cxn>
                <a:cxn ang="0">
                  <a:pos x="20" y="160"/>
                </a:cxn>
                <a:cxn ang="0">
                  <a:pos x="42" y="159"/>
                </a:cxn>
              </a:cxnLst>
              <a:rect l="0" t="0" r="r" b="b"/>
              <a:pathLst>
                <a:path w="158" h="160">
                  <a:moveTo>
                    <a:pt x="42" y="159"/>
                  </a:moveTo>
                  <a:cubicBezTo>
                    <a:pt x="46" y="158"/>
                    <a:pt x="52" y="151"/>
                    <a:pt x="56" y="149"/>
                  </a:cubicBezTo>
                  <a:cubicBezTo>
                    <a:pt x="60" y="146"/>
                    <a:pt x="62" y="144"/>
                    <a:pt x="66" y="142"/>
                  </a:cubicBezTo>
                  <a:cubicBezTo>
                    <a:pt x="74" y="139"/>
                    <a:pt x="77" y="142"/>
                    <a:pt x="83" y="135"/>
                  </a:cubicBezTo>
                  <a:cubicBezTo>
                    <a:pt x="88" y="128"/>
                    <a:pt x="98" y="125"/>
                    <a:pt x="104" y="11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32" y="90"/>
                    <a:pt x="132" y="76"/>
                    <a:pt x="141" y="69"/>
                  </a:cubicBezTo>
                  <a:cubicBezTo>
                    <a:pt x="147" y="65"/>
                    <a:pt x="150" y="65"/>
                    <a:pt x="153" y="58"/>
                  </a:cubicBezTo>
                  <a:cubicBezTo>
                    <a:pt x="155" y="55"/>
                    <a:pt x="156" y="52"/>
                    <a:pt x="157" y="48"/>
                  </a:cubicBezTo>
                  <a:cubicBezTo>
                    <a:pt x="158" y="45"/>
                    <a:pt x="156" y="40"/>
                    <a:pt x="158" y="37"/>
                  </a:cubicBezTo>
                  <a:cubicBezTo>
                    <a:pt x="157" y="32"/>
                    <a:pt x="154" y="23"/>
                    <a:pt x="151" y="20"/>
                  </a:cubicBezTo>
                  <a:cubicBezTo>
                    <a:pt x="146" y="16"/>
                    <a:pt x="140" y="5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1" y="8"/>
                    <a:pt x="113" y="24"/>
                    <a:pt x="96" y="29"/>
                  </a:cubicBezTo>
                  <a:cubicBezTo>
                    <a:pt x="82" y="32"/>
                    <a:pt x="78" y="29"/>
                    <a:pt x="66" y="38"/>
                  </a:cubicBezTo>
                  <a:cubicBezTo>
                    <a:pt x="54" y="47"/>
                    <a:pt x="53" y="58"/>
                    <a:pt x="33" y="56"/>
                  </a:cubicBezTo>
                  <a:cubicBezTo>
                    <a:pt x="28" y="61"/>
                    <a:pt x="14" y="58"/>
                    <a:pt x="8" y="59"/>
                  </a:cubicBezTo>
                  <a:cubicBezTo>
                    <a:pt x="4" y="60"/>
                    <a:pt x="2" y="62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4" y="75"/>
                    <a:pt x="12" y="77"/>
                    <a:pt x="14" y="80"/>
                  </a:cubicBezTo>
                  <a:cubicBezTo>
                    <a:pt x="15" y="82"/>
                    <a:pt x="22" y="93"/>
                    <a:pt x="22" y="94"/>
                  </a:cubicBezTo>
                  <a:cubicBezTo>
                    <a:pt x="21" y="97"/>
                    <a:pt x="16" y="99"/>
                    <a:pt x="15" y="104"/>
                  </a:cubicBezTo>
                  <a:cubicBezTo>
                    <a:pt x="15" y="107"/>
                    <a:pt x="15" y="113"/>
                    <a:pt x="17" y="115"/>
                  </a:cubicBezTo>
                  <a:cubicBezTo>
                    <a:pt x="21" y="119"/>
                    <a:pt x="24" y="117"/>
                    <a:pt x="26" y="123"/>
                  </a:cubicBezTo>
                  <a:cubicBezTo>
                    <a:pt x="27" y="127"/>
                    <a:pt x="21" y="133"/>
                    <a:pt x="20" y="136"/>
                  </a:cubicBezTo>
                  <a:cubicBezTo>
                    <a:pt x="16" y="141"/>
                    <a:pt x="17" y="144"/>
                    <a:pt x="19" y="150"/>
                  </a:cubicBezTo>
                  <a:cubicBezTo>
                    <a:pt x="19" y="151"/>
                    <a:pt x="20" y="153"/>
                    <a:pt x="20" y="154"/>
                  </a:cubicBezTo>
                  <a:cubicBezTo>
                    <a:pt x="21" y="156"/>
                    <a:pt x="20" y="158"/>
                    <a:pt x="20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2" y="159"/>
                    <a:pt x="42" y="159"/>
                    <a:pt x="42" y="15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7" name="Freeform 17">
              <a:extLst>
                <a:ext uri="{FF2B5EF4-FFF2-40B4-BE49-F238E27FC236}">
                  <a16:creationId xmlns:a16="http://schemas.microsoft.com/office/drawing/2014/main" id="{CC3386BF-EB81-2F54-945B-3ACF8945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2071688"/>
              <a:ext cx="866775" cy="884238"/>
            </a:xfrm>
            <a:custGeom>
              <a:avLst/>
              <a:gdLst/>
              <a:ahLst/>
              <a:cxnLst>
                <a:cxn ang="0">
                  <a:pos x="326" y="177"/>
                </a:cxn>
                <a:cxn ang="0">
                  <a:pos x="303" y="153"/>
                </a:cxn>
                <a:cxn ang="0">
                  <a:pos x="291" y="124"/>
                </a:cxn>
                <a:cxn ang="0">
                  <a:pos x="343" y="75"/>
                </a:cxn>
                <a:cxn ang="0">
                  <a:pos x="346" y="63"/>
                </a:cxn>
                <a:cxn ang="0">
                  <a:pos x="337" y="34"/>
                </a:cxn>
                <a:cxn ang="0">
                  <a:pos x="307" y="11"/>
                </a:cxn>
                <a:cxn ang="0">
                  <a:pos x="291" y="5"/>
                </a:cxn>
                <a:cxn ang="0">
                  <a:pos x="244" y="15"/>
                </a:cxn>
                <a:cxn ang="0">
                  <a:pos x="236" y="40"/>
                </a:cxn>
                <a:cxn ang="0">
                  <a:pos x="165" y="78"/>
                </a:cxn>
                <a:cxn ang="0">
                  <a:pos x="161" y="46"/>
                </a:cxn>
                <a:cxn ang="0">
                  <a:pos x="132" y="27"/>
                </a:cxn>
                <a:cxn ang="0">
                  <a:pos x="111" y="47"/>
                </a:cxn>
                <a:cxn ang="0">
                  <a:pos x="73" y="71"/>
                </a:cxn>
                <a:cxn ang="0">
                  <a:pos x="49" y="88"/>
                </a:cxn>
                <a:cxn ang="0">
                  <a:pos x="45" y="99"/>
                </a:cxn>
                <a:cxn ang="0">
                  <a:pos x="44" y="118"/>
                </a:cxn>
                <a:cxn ang="0">
                  <a:pos x="51" y="140"/>
                </a:cxn>
                <a:cxn ang="0">
                  <a:pos x="61" y="161"/>
                </a:cxn>
                <a:cxn ang="0">
                  <a:pos x="6" y="187"/>
                </a:cxn>
                <a:cxn ang="0">
                  <a:pos x="0" y="198"/>
                </a:cxn>
                <a:cxn ang="0">
                  <a:pos x="39" y="224"/>
                </a:cxn>
                <a:cxn ang="0">
                  <a:pos x="52" y="254"/>
                </a:cxn>
                <a:cxn ang="0">
                  <a:pos x="58" y="260"/>
                </a:cxn>
                <a:cxn ang="0">
                  <a:pos x="56" y="282"/>
                </a:cxn>
                <a:cxn ang="0">
                  <a:pos x="52" y="286"/>
                </a:cxn>
                <a:cxn ang="0">
                  <a:pos x="51" y="310"/>
                </a:cxn>
                <a:cxn ang="0">
                  <a:pos x="87" y="302"/>
                </a:cxn>
                <a:cxn ang="0">
                  <a:pos x="106" y="298"/>
                </a:cxn>
                <a:cxn ang="0">
                  <a:pos x="131" y="310"/>
                </a:cxn>
                <a:cxn ang="0">
                  <a:pos x="131" y="320"/>
                </a:cxn>
                <a:cxn ang="0">
                  <a:pos x="185" y="327"/>
                </a:cxn>
                <a:cxn ang="0">
                  <a:pos x="199" y="349"/>
                </a:cxn>
                <a:cxn ang="0">
                  <a:pos x="239" y="352"/>
                </a:cxn>
                <a:cxn ang="0">
                  <a:pos x="275" y="332"/>
                </a:cxn>
                <a:cxn ang="0">
                  <a:pos x="294" y="304"/>
                </a:cxn>
                <a:cxn ang="0">
                  <a:pos x="319" y="291"/>
                </a:cxn>
                <a:cxn ang="0">
                  <a:pos x="305" y="229"/>
                </a:cxn>
                <a:cxn ang="0">
                  <a:pos x="331" y="211"/>
                </a:cxn>
                <a:cxn ang="0">
                  <a:pos x="345" y="206"/>
                </a:cxn>
              </a:cxnLst>
              <a:rect l="0" t="0" r="r" b="b"/>
              <a:pathLst>
                <a:path w="351" h="358">
                  <a:moveTo>
                    <a:pt x="345" y="206"/>
                  </a:moveTo>
                  <a:cubicBezTo>
                    <a:pt x="345" y="193"/>
                    <a:pt x="333" y="187"/>
                    <a:pt x="326" y="177"/>
                  </a:cubicBezTo>
                  <a:cubicBezTo>
                    <a:pt x="324" y="173"/>
                    <a:pt x="327" y="167"/>
                    <a:pt x="322" y="164"/>
                  </a:cubicBezTo>
                  <a:cubicBezTo>
                    <a:pt x="315" y="159"/>
                    <a:pt x="309" y="162"/>
                    <a:pt x="303" y="153"/>
                  </a:cubicBezTo>
                  <a:cubicBezTo>
                    <a:pt x="297" y="147"/>
                    <a:pt x="287" y="145"/>
                    <a:pt x="282" y="137"/>
                  </a:cubicBezTo>
                  <a:cubicBezTo>
                    <a:pt x="273" y="125"/>
                    <a:pt x="279" y="126"/>
                    <a:pt x="291" y="124"/>
                  </a:cubicBezTo>
                  <a:cubicBezTo>
                    <a:pt x="305" y="122"/>
                    <a:pt x="324" y="124"/>
                    <a:pt x="334" y="112"/>
                  </a:cubicBezTo>
                  <a:cubicBezTo>
                    <a:pt x="341" y="103"/>
                    <a:pt x="338" y="86"/>
                    <a:pt x="343" y="75"/>
                  </a:cubicBezTo>
                  <a:cubicBezTo>
                    <a:pt x="346" y="63"/>
                    <a:pt x="346" y="63"/>
                    <a:pt x="346" y="63"/>
                  </a:cubicBezTo>
                  <a:cubicBezTo>
                    <a:pt x="346" y="63"/>
                    <a:pt x="346" y="63"/>
                    <a:pt x="346" y="63"/>
                  </a:cubicBezTo>
                  <a:cubicBezTo>
                    <a:pt x="345" y="53"/>
                    <a:pt x="345" y="53"/>
                    <a:pt x="345" y="53"/>
                  </a:cubicBezTo>
                  <a:cubicBezTo>
                    <a:pt x="345" y="46"/>
                    <a:pt x="345" y="39"/>
                    <a:pt x="337" y="34"/>
                  </a:cubicBezTo>
                  <a:cubicBezTo>
                    <a:pt x="330" y="30"/>
                    <a:pt x="321" y="35"/>
                    <a:pt x="316" y="25"/>
                  </a:cubicBezTo>
                  <a:cubicBezTo>
                    <a:pt x="314" y="20"/>
                    <a:pt x="312" y="14"/>
                    <a:pt x="307" y="11"/>
                  </a:cubicBezTo>
                  <a:cubicBezTo>
                    <a:pt x="307" y="11"/>
                    <a:pt x="307" y="11"/>
                    <a:pt x="307" y="11"/>
                  </a:cubicBezTo>
                  <a:cubicBezTo>
                    <a:pt x="303" y="11"/>
                    <a:pt x="296" y="6"/>
                    <a:pt x="291" y="5"/>
                  </a:cubicBezTo>
                  <a:cubicBezTo>
                    <a:pt x="282" y="3"/>
                    <a:pt x="272" y="0"/>
                    <a:pt x="263" y="0"/>
                  </a:cubicBezTo>
                  <a:cubicBezTo>
                    <a:pt x="255" y="0"/>
                    <a:pt x="249" y="10"/>
                    <a:pt x="244" y="15"/>
                  </a:cubicBezTo>
                  <a:cubicBezTo>
                    <a:pt x="242" y="18"/>
                    <a:pt x="237" y="19"/>
                    <a:pt x="238" y="23"/>
                  </a:cubicBezTo>
                  <a:cubicBezTo>
                    <a:pt x="242" y="33"/>
                    <a:pt x="241" y="32"/>
                    <a:pt x="236" y="40"/>
                  </a:cubicBezTo>
                  <a:cubicBezTo>
                    <a:pt x="230" y="49"/>
                    <a:pt x="234" y="71"/>
                    <a:pt x="217" y="57"/>
                  </a:cubicBezTo>
                  <a:cubicBezTo>
                    <a:pt x="194" y="40"/>
                    <a:pt x="182" y="84"/>
                    <a:pt x="165" y="78"/>
                  </a:cubicBezTo>
                  <a:cubicBezTo>
                    <a:pt x="162" y="77"/>
                    <a:pt x="158" y="69"/>
                    <a:pt x="157" y="66"/>
                  </a:cubicBezTo>
                  <a:cubicBezTo>
                    <a:pt x="156" y="62"/>
                    <a:pt x="162" y="53"/>
                    <a:pt x="161" y="46"/>
                  </a:cubicBezTo>
                  <a:cubicBezTo>
                    <a:pt x="160" y="41"/>
                    <a:pt x="146" y="40"/>
                    <a:pt x="141" y="36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5" y="54"/>
                    <a:pt x="95" y="57"/>
                    <a:pt x="90" y="64"/>
                  </a:cubicBezTo>
                  <a:cubicBezTo>
                    <a:pt x="84" y="71"/>
                    <a:pt x="81" y="68"/>
                    <a:pt x="73" y="71"/>
                  </a:cubicBezTo>
                  <a:cubicBezTo>
                    <a:pt x="69" y="73"/>
                    <a:pt x="67" y="75"/>
                    <a:pt x="63" y="78"/>
                  </a:cubicBezTo>
                  <a:cubicBezTo>
                    <a:pt x="59" y="80"/>
                    <a:pt x="53" y="87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6" y="102"/>
                    <a:pt x="46" y="109"/>
                    <a:pt x="45" y="111"/>
                  </a:cubicBezTo>
                  <a:cubicBezTo>
                    <a:pt x="45" y="114"/>
                    <a:pt x="45" y="116"/>
                    <a:pt x="44" y="118"/>
                  </a:cubicBezTo>
                  <a:cubicBezTo>
                    <a:pt x="43" y="121"/>
                    <a:pt x="37" y="125"/>
                    <a:pt x="40" y="128"/>
                  </a:cubicBezTo>
                  <a:cubicBezTo>
                    <a:pt x="43" y="132"/>
                    <a:pt x="47" y="136"/>
                    <a:pt x="51" y="140"/>
                  </a:cubicBezTo>
                  <a:cubicBezTo>
                    <a:pt x="53" y="143"/>
                    <a:pt x="54" y="147"/>
                    <a:pt x="58" y="148"/>
                  </a:cubicBezTo>
                  <a:cubicBezTo>
                    <a:pt x="67" y="149"/>
                    <a:pt x="63" y="154"/>
                    <a:pt x="61" y="161"/>
                  </a:cubicBezTo>
                  <a:cubicBezTo>
                    <a:pt x="59" y="175"/>
                    <a:pt x="44" y="171"/>
                    <a:pt x="36" y="179"/>
                  </a:cubicBezTo>
                  <a:cubicBezTo>
                    <a:pt x="27" y="189"/>
                    <a:pt x="20" y="187"/>
                    <a:pt x="6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6"/>
                    <a:pt x="9" y="207"/>
                    <a:pt x="16" y="209"/>
                  </a:cubicBezTo>
                  <a:cubicBezTo>
                    <a:pt x="22" y="210"/>
                    <a:pt x="38" y="218"/>
                    <a:pt x="39" y="224"/>
                  </a:cubicBezTo>
                  <a:cubicBezTo>
                    <a:pt x="42" y="233"/>
                    <a:pt x="39" y="241"/>
                    <a:pt x="47" y="248"/>
                  </a:cubicBezTo>
                  <a:cubicBezTo>
                    <a:pt x="49" y="250"/>
                    <a:pt x="49" y="253"/>
                    <a:pt x="52" y="254"/>
                  </a:cubicBezTo>
                  <a:cubicBezTo>
                    <a:pt x="54" y="255"/>
                    <a:pt x="56" y="255"/>
                    <a:pt x="58" y="255"/>
                  </a:cubicBezTo>
                  <a:cubicBezTo>
                    <a:pt x="59" y="257"/>
                    <a:pt x="58" y="259"/>
                    <a:pt x="58" y="260"/>
                  </a:cubicBezTo>
                  <a:cubicBezTo>
                    <a:pt x="58" y="264"/>
                    <a:pt x="59" y="268"/>
                    <a:pt x="59" y="272"/>
                  </a:cubicBezTo>
                  <a:cubicBezTo>
                    <a:pt x="60" y="277"/>
                    <a:pt x="58" y="278"/>
                    <a:pt x="56" y="282"/>
                  </a:cubicBezTo>
                  <a:cubicBezTo>
                    <a:pt x="52" y="286"/>
                    <a:pt x="52" y="286"/>
                    <a:pt x="52" y="286"/>
                  </a:cubicBezTo>
                  <a:cubicBezTo>
                    <a:pt x="52" y="286"/>
                    <a:pt x="52" y="286"/>
                    <a:pt x="52" y="286"/>
                  </a:cubicBezTo>
                  <a:cubicBezTo>
                    <a:pt x="49" y="291"/>
                    <a:pt x="46" y="295"/>
                    <a:pt x="47" y="301"/>
                  </a:cubicBezTo>
                  <a:cubicBezTo>
                    <a:pt x="47" y="304"/>
                    <a:pt x="50" y="306"/>
                    <a:pt x="51" y="310"/>
                  </a:cubicBezTo>
                  <a:cubicBezTo>
                    <a:pt x="52" y="313"/>
                    <a:pt x="64" y="309"/>
                    <a:pt x="67" y="309"/>
                  </a:cubicBezTo>
                  <a:cubicBezTo>
                    <a:pt x="74" y="310"/>
                    <a:pt x="83" y="308"/>
                    <a:pt x="87" y="302"/>
                  </a:cubicBezTo>
                  <a:cubicBezTo>
                    <a:pt x="90" y="301"/>
                    <a:pt x="91" y="297"/>
                    <a:pt x="94" y="296"/>
                  </a:cubicBezTo>
                  <a:cubicBezTo>
                    <a:pt x="98" y="294"/>
                    <a:pt x="103" y="296"/>
                    <a:pt x="106" y="298"/>
                  </a:cubicBezTo>
                  <a:cubicBezTo>
                    <a:pt x="113" y="300"/>
                    <a:pt x="119" y="301"/>
                    <a:pt x="126" y="304"/>
                  </a:cubicBezTo>
                  <a:cubicBezTo>
                    <a:pt x="129" y="305"/>
                    <a:pt x="130" y="307"/>
                    <a:pt x="131" y="310"/>
                  </a:cubicBezTo>
                  <a:cubicBezTo>
                    <a:pt x="131" y="312"/>
                    <a:pt x="132" y="318"/>
                    <a:pt x="131" y="320"/>
                  </a:cubicBezTo>
                  <a:cubicBezTo>
                    <a:pt x="131" y="320"/>
                    <a:pt x="131" y="320"/>
                    <a:pt x="131" y="320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70" y="322"/>
                    <a:pt x="183" y="325"/>
                    <a:pt x="185" y="327"/>
                  </a:cubicBezTo>
                  <a:cubicBezTo>
                    <a:pt x="189" y="331"/>
                    <a:pt x="187" y="333"/>
                    <a:pt x="193" y="335"/>
                  </a:cubicBezTo>
                  <a:cubicBezTo>
                    <a:pt x="199" y="338"/>
                    <a:pt x="197" y="344"/>
                    <a:pt x="199" y="349"/>
                  </a:cubicBezTo>
                  <a:cubicBezTo>
                    <a:pt x="202" y="357"/>
                    <a:pt x="210" y="358"/>
                    <a:pt x="218" y="357"/>
                  </a:cubicBezTo>
                  <a:cubicBezTo>
                    <a:pt x="223" y="354"/>
                    <a:pt x="233" y="354"/>
                    <a:pt x="239" y="352"/>
                  </a:cubicBezTo>
                  <a:cubicBezTo>
                    <a:pt x="260" y="345"/>
                    <a:pt x="260" y="345"/>
                    <a:pt x="260" y="345"/>
                  </a:cubicBezTo>
                  <a:cubicBezTo>
                    <a:pt x="270" y="342"/>
                    <a:pt x="267" y="334"/>
                    <a:pt x="275" y="332"/>
                  </a:cubicBezTo>
                  <a:cubicBezTo>
                    <a:pt x="282" y="331"/>
                    <a:pt x="282" y="329"/>
                    <a:pt x="288" y="325"/>
                  </a:cubicBezTo>
                  <a:cubicBezTo>
                    <a:pt x="294" y="321"/>
                    <a:pt x="282" y="310"/>
                    <a:pt x="294" y="304"/>
                  </a:cubicBezTo>
                  <a:cubicBezTo>
                    <a:pt x="304" y="298"/>
                    <a:pt x="306" y="291"/>
                    <a:pt x="319" y="291"/>
                  </a:cubicBezTo>
                  <a:cubicBezTo>
                    <a:pt x="319" y="291"/>
                    <a:pt x="319" y="291"/>
                    <a:pt x="319" y="291"/>
                  </a:cubicBezTo>
                  <a:cubicBezTo>
                    <a:pt x="323" y="285"/>
                    <a:pt x="329" y="281"/>
                    <a:pt x="334" y="276"/>
                  </a:cubicBezTo>
                  <a:cubicBezTo>
                    <a:pt x="351" y="260"/>
                    <a:pt x="308" y="242"/>
                    <a:pt x="305" y="229"/>
                  </a:cubicBezTo>
                  <a:cubicBezTo>
                    <a:pt x="308" y="225"/>
                    <a:pt x="309" y="222"/>
                    <a:pt x="314" y="219"/>
                  </a:cubicBezTo>
                  <a:cubicBezTo>
                    <a:pt x="318" y="216"/>
                    <a:pt x="326" y="214"/>
                    <a:pt x="331" y="211"/>
                  </a:cubicBezTo>
                  <a:cubicBezTo>
                    <a:pt x="333" y="210"/>
                    <a:pt x="336" y="210"/>
                    <a:pt x="338" y="209"/>
                  </a:cubicBezTo>
                  <a:cubicBezTo>
                    <a:pt x="339" y="208"/>
                    <a:pt x="343" y="206"/>
                    <a:pt x="345" y="206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8" name="Freeform 18">
              <a:extLst>
                <a:ext uri="{FF2B5EF4-FFF2-40B4-BE49-F238E27FC236}">
                  <a16:creationId xmlns:a16="http://schemas.microsoft.com/office/drawing/2014/main" id="{6C703BEB-3E7C-3727-55BC-8FFCEF05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1787525"/>
              <a:ext cx="541338" cy="492125"/>
            </a:xfrm>
            <a:custGeom>
              <a:avLst/>
              <a:gdLst/>
              <a:ahLst/>
              <a:cxnLst>
                <a:cxn ang="0">
                  <a:pos x="206" y="21"/>
                </a:cxn>
                <a:cxn ang="0">
                  <a:pos x="207" y="27"/>
                </a:cxn>
                <a:cxn ang="0">
                  <a:pos x="216" y="40"/>
                </a:cxn>
                <a:cxn ang="0">
                  <a:pos x="203" y="72"/>
                </a:cxn>
                <a:cxn ang="0">
                  <a:pos x="183" y="104"/>
                </a:cxn>
                <a:cxn ang="0">
                  <a:pos x="184" y="111"/>
                </a:cxn>
                <a:cxn ang="0">
                  <a:pos x="182" y="118"/>
                </a:cxn>
                <a:cxn ang="0">
                  <a:pos x="175" y="126"/>
                </a:cxn>
                <a:cxn ang="0">
                  <a:pos x="175" y="126"/>
                </a:cxn>
                <a:cxn ang="0">
                  <a:pos x="159" y="120"/>
                </a:cxn>
                <a:cxn ang="0">
                  <a:pos x="131" y="115"/>
                </a:cxn>
                <a:cxn ang="0">
                  <a:pos x="112" y="130"/>
                </a:cxn>
                <a:cxn ang="0">
                  <a:pos x="106" y="138"/>
                </a:cxn>
                <a:cxn ang="0">
                  <a:pos x="104" y="155"/>
                </a:cxn>
                <a:cxn ang="0">
                  <a:pos x="85" y="172"/>
                </a:cxn>
                <a:cxn ang="0">
                  <a:pos x="33" y="193"/>
                </a:cxn>
                <a:cxn ang="0">
                  <a:pos x="25" y="181"/>
                </a:cxn>
                <a:cxn ang="0">
                  <a:pos x="29" y="161"/>
                </a:cxn>
                <a:cxn ang="0">
                  <a:pos x="9" y="151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6" y="113"/>
                </a:cxn>
                <a:cxn ang="0">
                  <a:pos x="28" y="102"/>
                </a:cxn>
                <a:cxn ang="0">
                  <a:pos x="32" y="92"/>
                </a:cxn>
                <a:cxn ang="0">
                  <a:pos x="33" y="81"/>
                </a:cxn>
                <a:cxn ang="0">
                  <a:pos x="26" y="64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18" y="40"/>
                </a:cxn>
                <a:cxn ang="0">
                  <a:pos x="56" y="5"/>
                </a:cxn>
                <a:cxn ang="0">
                  <a:pos x="59" y="2"/>
                </a:cxn>
                <a:cxn ang="0">
                  <a:pos x="59" y="2"/>
                </a:cxn>
                <a:cxn ang="0">
                  <a:pos x="70" y="9"/>
                </a:cxn>
                <a:cxn ang="0">
                  <a:pos x="81" y="10"/>
                </a:cxn>
                <a:cxn ang="0">
                  <a:pos x="96" y="15"/>
                </a:cxn>
                <a:cxn ang="0">
                  <a:pos x="106" y="17"/>
                </a:cxn>
                <a:cxn ang="0">
                  <a:pos x="124" y="3"/>
                </a:cxn>
                <a:cxn ang="0">
                  <a:pos x="133" y="8"/>
                </a:cxn>
                <a:cxn ang="0">
                  <a:pos x="146" y="6"/>
                </a:cxn>
                <a:cxn ang="0">
                  <a:pos x="177" y="14"/>
                </a:cxn>
                <a:cxn ang="0">
                  <a:pos x="193" y="18"/>
                </a:cxn>
                <a:cxn ang="0">
                  <a:pos x="206" y="21"/>
                </a:cxn>
              </a:cxnLst>
              <a:rect l="0" t="0" r="r" b="b"/>
              <a:pathLst>
                <a:path w="219" h="199">
                  <a:moveTo>
                    <a:pt x="206" y="21"/>
                  </a:moveTo>
                  <a:cubicBezTo>
                    <a:pt x="207" y="27"/>
                    <a:pt x="207" y="27"/>
                    <a:pt x="207" y="27"/>
                  </a:cubicBezTo>
                  <a:cubicBezTo>
                    <a:pt x="208" y="32"/>
                    <a:pt x="215" y="35"/>
                    <a:pt x="216" y="40"/>
                  </a:cubicBezTo>
                  <a:cubicBezTo>
                    <a:pt x="219" y="52"/>
                    <a:pt x="210" y="64"/>
                    <a:pt x="203" y="72"/>
                  </a:cubicBezTo>
                  <a:cubicBezTo>
                    <a:pt x="193" y="85"/>
                    <a:pt x="183" y="86"/>
                    <a:pt x="183" y="104"/>
                  </a:cubicBezTo>
                  <a:cubicBezTo>
                    <a:pt x="183" y="106"/>
                    <a:pt x="184" y="109"/>
                    <a:pt x="184" y="111"/>
                  </a:cubicBezTo>
                  <a:cubicBezTo>
                    <a:pt x="185" y="113"/>
                    <a:pt x="183" y="116"/>
                    <a:pt x="182" y="118"/>
                  </a:cubicBezTo>
                  <a:cubicBezTo>
                    <a:pt x="180" y="121"/>
                    <a:pt x="176" y="123"/>
                    <a:pt x="175" y="126"/>
                  </a:cubicBezTo>
                  <a:cubicBezTo>
                    <a:pt x="175" y="126"/>
                    <a:pt x="175" y="126"/>
                    <a:pt x="175" y="126"/>
                  </a:cubicBezTo>
                  <a:cubicBezTo>
                    <a:pt x="171" y="126"/>
                    <a:pt x="164" y="121"/>
                    <a:pt x="159" y="120"/>
                  </a:cubicBezTo>
                  <a:cubicBezTo>
                    <a:pt x="150" y="118"/>
                    <a:pt x="140" y="115"/>
                    <a:pt x="131" y="115"/>
                  </a:cubicBezTo>
                  <a:cubicBezTo>
                    <a:pt x="123" y="115"/>
                    <a:pt x="117" y="125"/>
                    <a:pt x="112" y="130"/>
                  </a:cubicBezTo>
                  <a:cubicBezTo>
                    <a:pt x="110" y="133"/>
                    <a:pt x="105" y="134"/>
                    <a:pt x="106" y="138"/>
                  </a:cubicBezTo>
                  <a:cubicBezTo>
                    <a:pt x="110" y="148"/>
                    <a:pt x="109" y="147"/>
                    <a:pt x="104" y="155"/>
                  </a:cubicBezTo>
                  <a:cubicBezTo>
                    <a:pt x="98" y="164"/>
                    <a:pt x="102" y="186"/>
                    <a:pt x="85" y="172"/>
                  </a:cubicBezTo>
                  <a:cubicBezTo>
                    <a:pt x="62" y="155"/>
                    <a:pt x="50" y="199"/>
                    <a:pt x="33" y="193"/>
                  </a:cubicBezTo>
                  <a:cubicBezTo>
                    <a:pt x="30" y="192"/>
                    <a:pt x="26" y="184"/>
                    <a:pt x="25" y="181"/>
                  </a:cubicBezTo>
                  <a:cubicBezTo>
                    <a:pt x="24" y="177"/>
                    <a:pt x="30" y="168"/>
                    <a:pt x="29" y="161"/>
                  </a:cubicBezTo>
                  <a:cubicBezTo>
                    <a:pt x="28" y="156"/>
                    <a:pt x="14" y="155"/>
                    <a:pt x="9" y="15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7" y="134"/>
                    <a:pt x="7" y="120"/>
                    <a:pt x="16" y="113"/>
                  </a:cubicBezTo>
                  <a:cubicBezTo>
                    <a:pt x="22" y="109"/>
                    <a:pt x="25" y="109"/>
                    <a:pt x="28" y="102"/>
                  </a:cubicBezTo>
                  <a:cubicBezTo>
                    <a:pt x="30" y="99"/>
                    <a:pt x="31" y="96"/>
                    <a:pt x="32" y="92"/>
                  </a:cubicBezTo>
                  <a:cubicBezTo>
                    <a:pt x="33" y="89"/>
                    <a:pt x="31" y="84"/>
                    <a:pt x="33" y="81"/>
                  </a:cubicBezTo>
                  <a:cubicBezTo>
                    <a:pt x="32" y="76"/>
                    <a:pt x="29" y="67"/>
                    <a:pt x="26" y="64"/>
                  </a:cubicBezTo>
                  <a:cubicBezTo>
                    <a:pt x="21" y="60"/>
                    <a:pt x="15" y="49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3" y="42"/>
                    <a:pt x="15" y="41"/>
                    <a:pt x="18" y="40"/>
                  </a:cubicBezTo>
                  <a:cubicBezTo>
                    <a:pt x="34" y="36"/>
                    <a:pt x="46" y="17"/>
                    <a:pt x="56" y="5"/>
                  </a:cubicBezTo>
                  <a:cubicBezTo>
                    <a:pt x="57" y="4"/>
                    <a:pt x="58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5" y="10"/>
                    <a:pt x="76" y="13"/>
                    <a:pt x="81" y="10"/>
                  </a:cubicBezTo>
                  <a:cubicBezTo>
                    <a:pt x="83" y="10"/>
                    <a:pt x="95" y="14"/>
                    <a:pt x="96" y="15"/>
                  </a:cubicBezTo>
                  <a:cubicBezTo>
                    <a:pt x="100" y="20"/>
                    <a:pt x="99" y="24"/>
                    <a:pt x="106" y="17"/>
                  </a:cubicBezTo>
                  <a:cubicBezTo>
                    <a:pt x="109" y="14"/>
                    <a:pt x="120" y="0"/>
                    <a:pt x="124" y="3"/>
                  </a:cubicBezTo>
                  <a:cubicBezTo>
                    <a:pt x="127" y="4"/>
                    <a:pt x="130" y="8"/>
                    <a:pt x="133" y="8"/>
                  </a:cubicBezTo>
                  <a:cubicBezTo>
                    <a:pt x="137" y="8"/>
                    <a:pt x="141" y="6"/>
                    <a:pt x="146" y="6"/>
                  </a:cubicBezTo>
                  <a:cubicBezTo>
                    <a:pt x="156" y="4"/>
                    <a:pt x="167" y="11"/>
                    <a:pt x="177" y="14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7" y="19"/>
                    <a:pt x="202" y="21"/>
                    <a:pt x="206" y="2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199" name="Freeform 19">
              <a:extLst>
                <a:ext uri="{FF2B5EF4-FFF2-40B4-BE49-F238E27FC236}">
                  <a16:creationId xmlns:a16="http://schemas.microsoft.com/office/drawing/2014/main" id="{73EEEDFC-5754-7343-6051-31E671610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147888"/>
              <a:ext cx="490538" cy="46990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6" y="12"/>
                </a:cxn>
                <a:cxn ang="0">
                  <a:pos x="77" y="17"/>
                </a:cxn>
                <a:cxn ang="0">
                  <a:pos x="86" y="25"/>
                </a:cxn>
                <a:cxn ang="0">
                  <a:pos x="94" y="32"/>
                </a:cxn>
                <a:cxn ang="0">
                  <a:pos x="132" y="38"/>
                </a:cxn>
                <a:cxn ang="0">
                  <a:pos x="157" y="16"/>
                </a:cxn>
                <a:cxn ang="0">
                  <a:pos x="157" y="30"/>
                </a:cxn>
                <a:cxn ang="0">
                  <a:pos x="160" y="39"/>
                </a:cxn>
                <a:cxn ang="0">
                  <a:pos x="170" y="47"/>
                </a:cxn>
                <a:cxn ang="0">
                  <a:pos x="182" y="53"/>
                </a:cxn>
                <a:cxn ang="0">
                  <a:pos x="187" y="36"/>
                </a:cxn>
                <a:cxn ang="0">
                  <a:pos x="199" y="46"/>
                </a:cxn>
                <a:cxn ang="0">
                  <a:pos x="198" y="53"/>
                </a:cxn>
                <a:cxn ang="0">
                  <a:pos x="198" y="53"/>
                </a:cxn>
                <a:cxn ang="0">
                  <a:pos x="176" y="65"/>
                </a:cxn>
                <a:cxn ang="0">
                  <a:pos x="161" y="84"/>
                </a:cxn>
                <a:cxn ang="0">
                  <a:pos x="157" y="99"/>
                </a:cxn>
                <a:cxn ang="0">
                  <a:pos x="156" y="120"/>
                </a:cxn>
                <a:cxn ang="0">
                  <a:pos x="142" y="132"/>
                </a:cxn>
                <a:cxn ang="0">
                  <a:pos x="131" y="140"/>
                </a:cxn>
                <a:cxn ang="0">
                  <a:pos x="134" y="159"/>
                </a:cxn>
                <a:cxn ang="0">
                  <a:pos x="153" y="176"/>
                </a:cxn>
                <a:cxn ang="0">
                  <a:pos x="153" y="176"/>
                </a:cxn>
                <a:cxn ang="0">
                  <a:pos x="145" y="181"/>
                </a:cxn>
                <a:cxn ang="0">
                  <a:pos x="120" y="188"/>
                </a:cxn>
                <a:cxn ang="0">
                  <a:pos x="96" y="184"/>
                </a:cxn>
                <a:cxn ang="0">
                  <a:pos x="66" y="176"/>
                </a:cxn>
                <a:cxn ang="0">
                  <a:pos x="51" y="162"/>
                </a:cxn>
                <a:cxn ang="0">
                  <a:pos x="38" y="157"/>
                </a:cxn>
                <a:cxn ang="0">
                  <a:pos x="23" y="147"/>
                </a:cxn>
                <a:cxn ang="0">
                  <a:pos x="23" y="147"/>
                </a:cxn>
                <a:cxn ang="0">
                  <a:pos x="22" y="141"/>
                </a:cxn>
                <a:cxn ang="0">
                  <a:pos x="18" y="136"/>
                </a:cxn>
                <a:cxn ang="0">
                  <a:pos x="14" y="130"/>
                </a:cxn>
                <a:cxn ang="0">
                  <a:pos x="21" y="112"/>
                </a:cxn>
                <a:cxn ang="0">
                  <a:pos x="33" y="94"/>
                </a:cxn>
                <a:cxn ang="0">
                  <a:pos x="20" y="66"/>
                </a:cxn>
                <a:cxn ang="0">
                  <a:pos x="0" y="56"/>
                </a:cxn>
                <a:cxn ang="0">
                  <a:pos x="1" y="44"/>
                </a:cxn>
                <a:cxn ang="0">
                  <a:pos x="15" y="31"/>
                </a:cxn>
                <a:cxn ang="0">
                  <a:pos x="19" y="16"/>
                </a:cxn>
                <a:cxn ang="0">
                  <a:pos x="25" y="11"/>
                </a:cxn>
                <a:cxn ang="0">
                  <a:pos x="41" y="3"/>
                </a:cxn>
                <a:cxn ang="0">
                  <a:pos x="51" y="0"/>
                </a:cxn>
              </a:cxnLst>
              <a:rect l="0" t="0" r="r" b="b"/>
              <a:pathLst>
                <a:path w="199" h="190">
                  <a:moveTo>
                    <a:pt x="51" y="0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61" y="15"/>
                    <a:pt x="71" y="17"/>
                    <a:pt x="77" y="17"/>
                  </a:cubicBezTo>
                  <a:cubicBezTo>
                    <a:pt x="80" y="17"/>
                    <a:pt x="82" y="23"/>
                    <a:pt x="86" y="25"/>
                  </a:cubicBezTo>
                  <a:cubicBezTo>
                    <a:pt x="91" y="27"/>
                    <a:pt x="92" y="27"/>
                    <a:pt x="94" y="32"/>
                  </a:cubicBezTo>
                  <a:cubicBezTo>
                    <a:pt x="101" y="43"/>
                    <a:pt x="121" y="40"/>
                    <a:pt x="132" y="38"/>
                  </a:cubicBezTo>
                  <a:cubicBezTo>
                    <a:pt x="144" y="36"/>
                    <a:pt x="144" y="16"/>
                    <a:pt x="157" y="16"/>
                  </a:cubicBezTo>
                  <a:cubicBezTo>
                    <a:pt x="158" y="16"/>
                    <a:pt x="157" y="28"/>
                    <a:pt x="157" y="30"/>
                  </a:cubicBezTo>
                  <a:cubicBezTo>
                    <a:pt x="157" y="33"/>
                    <a:pt x="155" y="38"/>
                    <a:pt x="160" y="39"/>
                  </a:cubicBezTo>
                  <a:cubicBezTo>
                    <a:pt x="166" y="39"/>
                    <a:pt x="167" y="42"/>
                    <a:pt x="170" y="47"/>
                  </a:cubicBezTo>
                  <a:cubicBezTo>
                    <a:pt x="173" y="55"/>
                    <a:pt x="174" y="54"/>
                    <a:pt x="182" y="53"/>
                  </a:cubicBezTo>
                  <a:cubicBezTo>
                    <a:pt x="186" y="47"/>
                    <a:pt x="176" y="40"/>
                    <a:pt x="187" y="36"/>
                  </a:cubicBezTo>
                  <a:cubicBezTo>
                    <a:pt x="188" y="35"/>
                    <a:pt x="199" y="43"/>
                    <a:pt x="199" y="46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1" y="64"/>
                    <a:pt x="189" y="63"/>
                    <a:pt x="176" y="65"/>
                  </a:cubicBezTo>
                  <a:cubicBezTo>
                    <a:pt x="166" y="67"/>
                    <a:pt x="161" y="74"/>
                    <a:pt x="161" y="84"/>
                  </a:cubicBezTo>
                  <a:cubicBezTo>
                    <a:pt x="161" y="89"/>
                    <a:pt x="157" y="93"/>
                    <a:pt x="157" y="99"/>
                  </a:cubicBezTo>
                  <a:cubicBezTo>
                    <a:pt x="157" y="106"/>
                    <a:pt x="159" y="114"/>
                    <a:pt x="156" y="120"/>
                  </a:cubicBezTo>
                  <a:cubicBezTo>
                    <a:pt x="152" y="126"/>
                    <a:pt x="150" y="130"/>
                    <a:pt x="142" y="132"/>
                  </a:cubicBezTo>
                  <a:cubicBezTo>
                    <a:pt x="137" y="133"/>
                    <a:pt x="135" y="137"/>
                    <a:pt x="131" y="140"/>
                  </a:cubicBezTo>
                  <a:cubicBezTo>
                    <a:pt x="125" y="146"/>
                    <a:pt x="133" y="152"/>
                    <a:pt x="134" y="159"/>
                  </a:cubicBezTo>
                  <a:cubicBezTo>
                    <a:pt x="142" y="164"/>
                    <a:pt x="147" y="168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38" y="185"/>
                    <a:pt x="128" y="188"/>
                    <a:pt x="120" y="188"/>
                  </a:cubicBezTo>
                  <a:cubicBezTo>
                    <a:pt x="111" y="188"/>
                    <a:pt x="103" y="190"/>
                    <a:pt x="96" y="184"/>
                  </a:cubicBezTo>
                  <a:cubicBezTo>
                    <a:pt x="86" y="181"/>
                    <a:pt x="76" y="180"/>
                    <a:pt x="66" y="176"/>
                  </a:cubicBezTo>
                  <a:cubicBezTo>
                    <a:pt x="57" y="173"/>
                    <a:pt x="60" y="165"/>
                    <a:pt x="51" y="162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4" y="156"/>
                    <a:pt x="27" y="149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2" y="141"/>
                    <a:pt x="22" y="141"/>
                    <a:pt x="22" y="141"/>
                  </a:cubicBezTo>
                  <a:cubicBezTo>
                    <a:pt x="21" y="139"/>
                    <a:pt x="20" y="137"/>
                    <a:pt x="18" y="136"/>
                  </a:cubicBezTo>
                  <a:cubicBezTo>
                    <a:pt x="16" y="135"/>
                    <a:pt x="15" y="132"/>
                    <a:pt x="14" y="130"/>
                  </a:cubicBezTo>
                  <a:cubicBezTo>
                    <a:pt x="10" y="122"/>
                    <a:pt x="16" y="117"/>
                    <a:pt x="21" y="112"/>
                  </a:cubicBezTo>
                  <a:cubicBezTo>
                    <a:pt x="25" y="107"/>
                    <a:pt x="28" y="98"/>
                    <a:pt x="33" y="94"/>
                  </a:cubicBezTo>
                  <a:cubicBezTo>
                    <a:pt x="45" y="85"/>
                    <a:pt x="30" y="69"/>
                    <a:pt x="20" y="66"/>
                  </a:cubicBezTo>
                  <a:cubicBezTo>
                    <a:pt x="16" y="64"/>
                    <a:pt x="1" y="59"/>
                    <a:pt x="0" y="56"/>
                  </a:cubicBezTo>
                  <a:cubicBezTo>
                    <a:pt x="0" y="51"/>
                    <a:pt x="0" y="49"/>
                    <a:pt x="1" y="44"/>
                  </a:cubicBezTo>
                  <a:cubicBezTo>
                    <a:pt x="4" y="38"/>
                    <a:pt x="9" y="30"/>
                    <a:pt x="15" y="31"/>
                  </a:cubicBezTo>
                  <a:cubicBezTo>
                    <a:pt x="22" y="31"/>
                    <a:pt x="20" y="21"/>
                    <a:pt x="19" y="16"/>
                  </a:cubicBezTo>
                  <a:cubicBezTo>
                    <a:pt x="18" y="12"/>
                    <a:pt x="22" y="13"/>
                    <a:pt x="25" y="11"/>
                  </a:cubicBezTo>
                  <a:cubicBezTo>
                    <a:pt x="31" y="9"/>
                    <a:pt x="36" y="5"/>
                    <a:pt x="41" y="3"/>
                  </a:cubicBezTo>
                  <a:cubicBezTo>
                    <a:pt x="45" y="2"/>
                    <a:pt x="48" y="2"/>
                    <a:pt x="51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0" name="Freeform 20">
              <a:extLst>
                <a:ext uri="{FF2B5EF4-FFF2-40B4-BE49-F238E27FC236}">
                  <a16:creationId xmlns:a16="http://schemas.microsoft.com/office/drawing/2014/main" id="{6EC3B8D6-6E8A-48AE-E4B2-6F389FF36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268538"/>
              <a:ext cx="407988" cy="314325"/>
            </a:xfrm>
            <a:custGeom>
              <a:avLst/>
              <a:gdLst/>
              <a:ahLst/>
              <a:cxnLst>
                <a:cxn ang="0">
                  <a:pos x="125" y="9"/>
                </a:cxn>
                <a:cxn ang="0">
                  <a:pos x="147" y="8"/>
                </a:cxn>
                <a:cxn ang="0">
                  <a:pos x="147" y="8"/>
                </a:cxn>
                <a:cxn ang="0">
                  <a:pos x="143" y="19"/>
                </a:cxn>
                <a:cxn ang="0">
                  <a:pos x="143" y="31"/>
                </a:cxn>
                <a:cxn ang="0">
                  <a:pos x="142" y="38"/>
                </a:cxn>
                <a:cxn ang="0">
                  <a:pos x="138" y="48"/>
                </a:cxn>
                <a:cxn ang="0">
                  <a:pos x="149" y="60"/>
                </a:cxn>
                <a:cxn ang="0">
                  <a:pos x="156" y="68"/>
                </a:cxn>
                <a:cxn ang="0">
                  <a:pos x="159" y="81"/>
                </a:cxn>
                <a:cxn ang="0">
                  <a:pos x="134" y="99"/>
                </a:cxn>
                <a:cxn ang="0">
                  <a:pos x="104" y="107"/>
                </a:cxn>
                <a:cxn ang="0">
                  <a:pos x="104" y="107"/>
                </a:cxn>
                <a:cxn ang="0">
                  <a:pos x="95" y="107"/>
                </a:cxn>
                <a:cxn ang="0">
                  <a:pos x="73" y="102"/>
                </a:cxn>
                <a:cxn ang="0">
                  <a:pos x="53" y="104"/>
                </a:cxn>
                <a:cxn ang="0">
                  <a:pos x="48" y="108"/>
                </a:cxn>
                <a:cxn ang="0">
                  <a:pos x="43" y="113"/>
                </a:cxn>
                <a:cxn ang="0">
                  <a:pos x="34" y="122"/>
                </a:cxn>
                <a:cxn ang="0">
                  <a:pos x="28" y="127"/>
                </a:cxn>
                <a:cxn ang="0">
                  <a:pos x="28" y="127"/>
                </a:cxn>
                <a:cxn ang="0">
                  <a:pos x="9" y="110"/>
                </a:cxn>
                <a:cxn ang="0">
                  <a:pos x="6" y="91"/>
                </a:cxn>
                <a:cxn ang="0">
                  <a:pos x="17" y="83"/>
                </a:cxn>
                <a:cxn ang="0">
                  <a:pos x="31" y="71"/>
                </a:cxn>
                <a:cxn ang="0">
                  <a:pos x="32" y="50"/>
                </a:cxn>
                <a:cxn ang="0">
                  <a:pos x="36" y="35"/>
                </a:cxn>
                <a:cxn ang="0">
                  <a:pos x="51" y="16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82" y="3"/>
                </a:cxn>
                <a:cxn ang="0">
                  <a:pos x="92" y="6"/>
                </a:cxn>
                <a:cxn ang="0">
                  <a:pos x="112" y="8"/>
                </a:cxn>
                <a:cxn ang="0">
                  <a:pos x="125" y="9"/>
                </a:cxn>
              </a:cxnLst>
              <a:rect l="0" t="0" r="r" b="b"/>
              <a:pathLst>
                <a:path w="165" h="127">
                  <a:moveTo>
                    <a:pt x="125" y="9"/>
                  </a:moveTo>
                  <a:cubicBezTo>
                    <a:pt x="147" y="8"/>
                    <a:pt x="147" y="8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4" y="22"/>
                    <a:pt x="144" y="29"/>
                    <a:pt x="143" y="31"/>
                  </a:cubicBezTo>
                  <a:cubicBezTo>
                    <a:pt x="143" y="34"/>
                    <a:pt x="143" y="36"/>
                    <a:pt x="142" y="38"/>
                  </a:cubicBezTo>
                  <a:cubicBezTo>
                    <a:pt x="141" y="41"/>
                    <a:pt x="135" y="45"/>
                    <a:pt x="138" y="48"/>
                  </a:cubicBezTo>
                  <a:cubicBezTo>
                    <a:pt x="141" y="52"/>
                    <a:pt x="145" y="56"/>
                    <a:pt x="149" y="60"/>
                  </a:cubicBezTo>
                  <a:cubicBezTo>
                    <a:pt x="151" y="63"/>
                    <a:pt x="152" y="67"/>
                    <a:pt x="156" y="68"/>
                  </a:cubicBezTo>
                  <a:cubicBezTo>
                    <a:pt x="165" y="69"/>
                    <a:pt x="161" y="74"/>
                    <a:pt x="159" y="81"/>
                  </a:cubicBezTo>
                  <a:cubicBezTo>
                    <a:pt x="157" y="95"/>
                    <a:pt x="142" y="91"/>
                    <a:pt x="134" y="99"/>
                  </a:cubicBezTo>
                  <a:cubicBezTo>
                    <a:pt x="125" y="109"/>
                    <a:pt x="118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87" y="107"/>
                    <a:pt x="81" y="104"/>
                    <a:pt x="73" y="102"/>
                  </a:cubicBezTo>
                  <a:cubicBezTo>
                    <a:pt x="66" y="100"/>
                    <a:pt x="60" y="102"/>
                    <a:pt x="53" y="104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6" y="110"/>
                    <a:pt x="45" y="112"/>
                    <a:pt x="43" y="113"/>
                  </a:cubicBezTo>
                  <a:cubicBezTo>
                    <a:pt x="40" y="116"/>
                    <a:pt x="37" y="119"/>
                    <a:pt x="34" y="122"/>
                  </a:cubicBezTo>
                  <a:cubicBezTo>
                    <a:pt x="32" y="123"/>
                    <a:pt x="30" y="126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2" y="119"/>
                    <a:pt x="17" y="115"/>
                    <a:pt x="9" y="110"/>
                  </a:cubicBezTo>
                  <a:cubicBezTo>
                    <a:pt x="8" y="103"/>
                    <a:pt x="0" y="97"/>
                    <a:pt x="6" y="91"/>
                  </a:cubicBezTo>
                  <a:cubicBezTo>
                    <a:pt x="10" y="88"/>
                    <a:pt x="12" y="84"/>
                    <a:pt x="17" y="83"/>
                  </a:cubicBezTo>
                  <a:cubicBezTo>
                    <a:pt x="25" y="81"/>
                    <a:pt x="27" y="77"/>
                    <a:pt x="31" y="71"/>
                  </a:cubicBezTo>
                  <a:cubicBezTo>
                    <a:pt x="34" y="65"/>
                    <a:pt x="32" y="57"/>
                    <a:pt x="32" y="50"/>
                  </a:cubicBezTo>
                  <a:cubicBezTo>
                    <a:pt x="32" y="44"/>
                    <a:pt x="36" y="40"/>
                    <a:pt x="36" y="35"/>
                  </a:cubicBezTo>
                  <a:cubicBezTo>
                    <a:pt x="36" y="25"/>
                    <a:pt x="41" y="18"/>
                    <a:pt x="51" y="16"/>
                  </a:cubicBezTo>
                  <a:cubicBezTo>
                    <a:pt x="64" y="14"/>
                    <a:pt x="66" y="15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7" y="4"/>
                    <a:pt x="79" y="4"/>
                    <a:pt x="82" y="3"/>
                  </a:cubicBezTo>
                  <a:cubicBezTo>
                    <a:pt x="88" y="0"/>
                    <a:pt x="89" y="3"/>
                    <a:pt x="92" y="6"/>
                  </a:cubicBezTo>
                  <a:cubicBezTo>
                    <a:pt x="98" y="11"/>
                    <a:pt x="106" y="8"/>
                    <a:pt x="112" y="8"/>
                  </a:cubicBezTo>
                  <a:cubicBezTo>
                    <a:pt x="125" y="9"/>
                    <a:pt x="125" y="9"/>
                    <a:pt x="125" y="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1" name="Freeform 21">
              <a:extLst>
                <a:ext uri="{FF2B5EF4-FFF2-40B4-BE49-F238E27FC236}">
                  <a16:creationId xmlns:a16="http://schemas.microsoft.com/office/drawing/2014/main" id="{F17DEE81-5DBA-F0CB-F8A8-AD77AD7E7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3" y="1960563"/>
              <a:ext cx="509588" cy="334963"/>
            </a:xfrm>
            <a:custGeom>
              <a:avLst/>
              <a:gdLst/>
              <a:ahLst/>
              <a:cxnLst>
                <a:cxn ang="0">
                  <a:pos x="179" y="38"/>
                </a:cxn>
                <a:cxn ang="0">
                  <a:pos x="190" y="46"/>
                </a:cxn>
                <a:cxn ang="0">
                  <a:pos x="193" y="54"/>
                </a:cxn>
                <a:cxn ang="0">
                  <a:pos x="201" y="68"/>
                </a:cxn>
                <a:cxn ang="0">
                  <a:pos x="194" y="78"/>
                </a:cxn>
                <a:cxn ang="0">
                  <a:pos x="196" y="89"/>
                </a:cxn>
                <a:cxn ang="0">
                  <a:pos x="205" y="97"/>
                </a:cxn>
                <a:cxn ang="0">
                  <a:pos x="199" y="110"/>
                </a:cxn>
                <a:cxn ang="0">
                  <a:pos x="198" y="124"/>
                </a:cxn>
                <a:cxn ang="0">
                  <a:pos x="199" y="128"/>
                </a:cxn>
                <a:cxn ang="0">
                  <a:pos x="199" y="134"/>
                </a:cxn>
                <a:cxn ang="0">
                  <a:pos x="199" y="134"/>
                </a:cxn>
                <a:cxn ang="0">
                  <a:pos x="186" y="133"/>
                </a:cxn>
                <a:cxn ang="0">
                  <a:pos x="166" y="131"/>
                </a:cxn>
                <a:cxn ang="0">
                  <a:pos x="156" y="128"/>
                </a:cxn>
                <a:cxn ang="0">
                  <a:pos x="147" y="129"/>
                </a:cxn>
                <a:cxn ang="0">
                  <a:pos x="147" y="129"/>
                </a:cxn>
                <a:cxn ang="0">
                  <a:pos x="148" y="122"/>
                </a:cxn>
                <a:cxn ang="0">
                  <a:pos x="136" y="112"/>
                </a:cxn>
                <a:cxn ang="0">
                  <a:pos x="131" y="129"/>
                </a:cxn>
                <a:cxn ang="0">
                  <a:pos x="119" y="123"/>
                </a:cxn>
                <a:cxn ang="0">
                  <a:pos x="109" y="115"/>
                </a:cxn>
                <a:cxn ang="0">
                  <a:pos x="106" y="106"/>
                </a:cxn>
                <a:cxn ang="0">
                  <a:pos x="106" y="92"/>
                </a:cxn>
                <a:cxn ang="0">
                  <a:pos x="81" y="114"/>
                </a:cxn>
                <a:cxn ang="0">
                  <a:pos x="43" y="108"/>
                </a:cxn>
                <a:cxn ang="0">
                  <a:pos x="35" y="101"/>
                </a:cxn>
                <a:cxn ang="0">
                  <a:pos x="26" y="93"/>
                </a:cxn>
                <a:cxn ang="0">
                  <a:pos x="5" y="88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3" y="58"/>
                </a:cxn>
                <a:cxn ang="0">
                  <a:pos x="1" y="35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7" y="27"/>
                </a:cxn>
                <a:cxn ang="0">
                  <a:pos x="56" y="22"/>
                </a:cxn>
                <a:cxn ang="0">
                  <a:pos x="72" y="38"/>
                </a:cxn>
                <a:cxn ang="0">
                  <a:pos x="104" y="43"/>
                </a:cxn>
                <a:cxn ang="0">
                  <a:pos x="133" y="47"/>
                </a:cxn>
                <a:cxn ang="0">
                  <a:pos x="174" y="45"/>
                </a:cxn>
                <a:cxn ang="0">
                  <a:pos x="179" y="38"/>
                </a:cxn>
              </a:cxnLst>
              <a:rect l="0" t="0" r="r" b="b"/>
              <a:pathLst>
                <a:path w="206" h="136">
                  <a:moveTo>
                    <a:pt x="179" y="38"/>
                  </a:moveTo>
                  <a:cubicBezTo>
                    <a:pt x="190" y="46"/>
                    <a:pt x="190" y="46"/>
                    <a:pt x="190" y="46"/>
                  </a:cubicBezTo>
                  <a:cubicBezTo>
                    <a:pt x="193" y="49"/>
                    <a:pt x="191" y="51"/>
                    <a:pt x="193" y="54"/>
                  </a:cubicBezTo>
                  <a:cubicBezTo>
                    <a:pt x="194" y="56"/>
                    <a:pt x="201" y="67"/>
                    <a:pt x="201" y="68"/>
                  </a:cubicBezTo>
                  <a:cubicBezTo>
                    <a:pt x="200" y="71"/>
                    <a:pt x="195" y="73"/>
                    <a:pt x="194" y="78"/>
                  </a:cubicBezTo>
                  <a:cubicBezTo>
                    <a:pt x="194" y="81"/>
                    <a:pt x="194" y="87"/>
                    <a:pt x="196" y="89"/>
                  </a:cubicBezTo>
                  <a:cubicBezTo>
                    <a:pt x="200" y="93"/>
                    <a:pt x="203" y="91"/>
                    <a:pt x="205" y="97"/>
                  </a:cubicBezTo>
                  <a:cubicBezTo>
                    <a:pt x="206" y="101"/>
                    <a:pt x="200" y="107"/>
                    <a:pt x="199" y="110"/>
                  </a:cubicBezTo>
                  <a:cubicBezTo>
                    <a:pt x="195" y="115"/>
                    <a:pt x="196" y="118"/>
                    <a:pt x="198" y="124"/>
                  </a:cubicBezTo>
                  <a:cubicBezTo>
                    <a:pt x="198" y="125"/>
                    <a:pt x="199" y="127"/>
                    <a:pt x="199" y="128"/>
                  </a:cubicBezTo>
                  <a:cubicBezTo>
                    <a:pt x="200" y="130"/>
                    <a:pt x="199" y="132"/>
                    <a:pt x="199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0" y="133"/>
                    <a:pt x="172" y="136"/>
                    <a:pt x="166" y="131"/>
                  </a:cubicBezTo>
                  <a:cubicBezTo>
                    <a:pt x="163" y="128"/>
                    <a:pt x="162" y="125"/>
                    <a:pt x="156" y="128"/>
                  </a:cubicBezTo>
                  <a:cubicBezTo>
                    <a:pt x="153" y="129"/>
                    <a:pt x="151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19"/>
                    <a:pt x="137" y="111"/>
                    <a:pt x="136" y="112"/>
                  </a:cubicBezTo>
                  <a:cubicBezTo>
                    <a:pt x="125" y="116"/>
                    <a:pt x="135" y="123"/>
                    <a:pt x="131" y="129"/>
                  </a:cubicBezTo>
                  <a:cubicBezTo>
                    <a:pt x="123" y="130"/>
                    <a:pt x="122" y="131"/>
                    <a:pt x="119" y="123"/>
                  </a:cubicBezTo>
                  <a:cubicBezTo>
                    <a:pt x="116" y="118"/>
                    <a:pt x="115" y="115"/>
                    <a:pt x="109" y="115"/>
                  </a:cubicBezTo>
                  <a:cubicBezTo>
                    <a:pt x="104" y="114"/>
                    <a:pt x="106" y="109"/>
                    <a:pt x="106" y="106"/>
                  </a:cubicBezTo>
                  <a:cubicBezTo>
                    <a:pt x="106" y="104"/>
                    <a:pt x="107" y="92"/>
                    <a:pt x="106" y="92"/>
                  </a:cubicBezTo>
                  <a:cubicBezTo>
                    <a:pt x="93" y="92"/>
                    <a:pt x="93" y="112"/>
                    <a:pt x="81" y="114"/>
                  </a:cubicBezTo>
                  <a:cubicBezTo>
                    <a:pt x="70" y="116"/>
                    <a:pt x="50" y="119"/>
                    <a:pt x="43" y="108"/>
                  </a:cubicBezTo>
                  <a:cubicBezTo>
                    <a:pt x="41" y="103"/>
                    <a:pt x="40" y="103"/>
                    <a:pt x="35" y="101"/>
                  </a:cubicBezTo>
                  <a:cubicBezTo>
                    <a:pt x="31" y="99"/>
                    <a:pt x="29" y="93"/>
                    <a:pt x="26" y="93"/>
                  </a:cubicBezTo>
                  <a:cubicBezTo>
                    <a:pt x="20" y="93"/>
                    <a:pt x="10" y="91"/>
                    <a:pt x="5" y="8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0"/>
                    <a:pt x="4" y="64"/>
                    <a:pt x="3" y="58"/>
                  </a:cubicBezTo>
                  <a:cubicBezTo>
                    <a:pt x="2" y="50"/>
                    <a:pt x="0" y="43"/>
                    <a:pt x="1" y="3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7"/>
                    <a:pt x="7" y="27"/>
                  </a:cubicBezTo>
                  <a:cubicBezTo>
                    <a:pt x="25" y="38"/>
                    <a:pt x="44" y="0"/>
                    <a:pt x="56" y="22"/>
                  </a:cubicBezTo>
                  <a:cubicBezTo>
                    <a:pt x="60" y="29"/>
                    <a:pt x="65" y="35"/>
                    <a:pt x="72" y="38"/>
                  </a:cubicBezTo>
                  <a:cubicBezTo>
                    <a:pt x="82" y="43"/>
                    <a:pt x="92" y="28"/>
                    <a:pt x="104" y="43"/>
                  </a:cubicBezTo>
                  <a:cubicBezTo>
                    <a:pt x="113" y="54"/>
                    <a:pt x="123" y="38"/>
                    <a:pt x="133" y="47"/>
                  </a:cubicBezTo>
                  <a:cubicBezTo>
                    <a:pt x="145" y="59"/>
                    <a:pt x="163" y="56"/>
                    <a:pt x="174" y="45"/>
                  </a:cubicBezTo>
                  <a:cubicBezTo>
                    <a:pt x="176" y="43"/>
                    <a:pt x="177" y="40"/>
                    <a:pt x="179" y="3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1485CEC1-7786-B33C-C2B4-5BD9E0CD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2778125"/>
              <a:ext cx="496888" cy="50165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7" y="15"/>
                </a:cxn>
                <a:cxn ang="0">
                  <a:pos x="101" y="24"/>
                </a:cxn>
                <a:cxn ang="0">
                  <a:pos x="117" y="23"/>
                </a:cxn>
                <a:cxn ang="0">
                  <a:pos x="137" y="16"/>
                </a:cxn>
                <a:cxn ang="0">
                  <a:pos x="144" y="10"/>
                </a:cxn>
                <a:cxn ang="0">
                  <a:pos x="156" y="12"/>
                </a:cxn>
                <a:cxn ang="0">
                  <a:pos x="176" y="18"/>
                </a:cxn>
                <a:cxn ang="0">
                  <a:pos x="181" y="24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79" y="51"/>
                </a:cxn>
                <a:cxn ang="0">
                  <a:pos x="188" y="70"/>
                </a:cxn>
                <a:cxn ang="0">
                  <a:pos x="198" y="88"/>
                </a:cxn>
                <a:cxn ang="0">
                  <a:pos x="177" y="120"/>
                </a:cxn>
                <a:cxn ang="0">
                  <a:pos x="179" y="140"/>
                </a:cxn>
                <a:cxn ang="0">
                  <a:pos x="182" y="156"/>
                </a:cxn>
                <a:cxn ang="0">
                  <a:pos x="182" y="156"/>
                </a:cxn>
                <a:cxn ang="0">
                  <a:pos x="172" y="158"/>
                </a:cxn>
                <a:cxn ang="0">
                  <a:pos x="161" y="164"/>
                </a:cxn>
                <a:cxn ang="0">
                  <a:pos x="139" y="181"/>
                </a:cxn>
                <a:cxn ang="0">
                  <a:pos x="127" y="182"/>
                </a:cxn>
                <a:cxn ang="0">
                  <a:pos x="115" y="178"/>
                </a:cxn>
                <a:cxn ang="0">
                  <a:pos x="105" y="184"/>
                </a:cxn>
                <a:cxn ang="0">
                  <a:pos x="86" y="183"/>
                </a:cxn>
                <a:cxn ang="0">
                  <a:pos x="80" y="178"/>
                </a:cxn>
                <a:cxn ang="0">
                  <a:pos x="66" y="189"/>
                </a:cxn>
                <a:cxn ang="0">
                  <a:pos x="61" y="197"/>
                </a:cxn>
                <a:cxn ang="0">
                  <a:pos x="53" y="203"/>
                </a:cxn>
                <a:cxn ang="0">
                  <a:pos x="53" y="203"/>
                </a:cxn>
                <a:cxn ang="0">
                  <a:pos x="39" y="184"/>
                </a:cxn>
                <a:cxn ang="0">
                  <a:pos x="36" y="167"/>
                </a:cxn>
                <a:cxn ang="0">
                  <a:pos x="51" y="153"/>
                </a:cxn>
                <a:cxn ang="0">
                  <a:pos x="62" y="148"/>
                </a:cxn>
                <a:cxn ang="0">
                  <a:pos x="56" y="133"/>
                </a:cxn>
                <a:cxn ang="0">
                  <a:pos x="47" y="127"/>
                </a:cxn>
                <a:cxn ang="0">
                  <a:pos x="43" y="97"/>
                </a:cxn>
                <a:cxn ang="0">
                  <a:pos x="52" y="76"/>
                </a:cxn>
                <a:cxn ang="0">
                  <a:pos x="46" y="66"/>
                </a:cxn>
                <a:cxn ang="0">
                  <a:pos x="27" y="7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3" y="64"/>
                </a:cxn>
                <a:cxn ang="0">
                  <a:pos x="10" y="53"/>
                </a:cxn>
                <a:cxn ang="0">
                  <a:pos x="13" y="44"/>
                </a:cxn>
                <a:cxn ang="0">
                  <a:pos x="24" y="44"/>
                </a:cxn>
                <a:cxn ang="0">
                  <a:pos x="43" y="32"/>
                </a:cxn>
                <a:cxn ang="0">
                  <a:pos x="48" y="24"/>
                </a:cxn>
                <a:cxn ang="0">
                  <a:pos x="51" y="13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81" y="0"/>
                </a:cxn>
                <a:cxn ang="0">
                  <a:pos x="102" y="0"/>
                </a:cxn>
              </a:cxnLst>
              <a:rect l="0" t="0" r="r" b="b"/>
              <a:pathLst>
                <a:path w="201" h="203">
                  <a:moveTo>
                    <a:pt x="102" y="0"/>
                  </a:moveTo>
                  <a:cubicBezTo>
                    <a:pt x="99" y="5"/>
                    <a:pt x="96" y="9"/>
                    <a:pt x="97" y="15"/>
                  </a:cubicBezTo>
                  <a:cubicBezTo>
                    <a:pt x="97" y="18"/>
                    <a:pt x="100" y="20"/>
                    <a:pt x="101" y="24"/>
                  </a:cubicBezTo>
                  <a:cubicBezTo>
                    <a:pt x="102" y="27"/>
                    <a:pt x="114" y="23"/>
                    <a:pt x="117" y="23"/>
                  </a:cubicBezTo>
                  <a:cubicBezTo>
                    <a:pt x="124" y="24"/>
                    <a:pt x="133" y="22"/>
                    <a:pt x="137" y="16"/>
                  </a:cubicBezTo>
                  <a:cubicBezTo>
                    <a:pt x="140" y="15"/>
                    <a:pt x="141" y="11"/>
                    <a:pt x="144" y="10"/>
                  </a:cubicBezTo>
                  <a:cubicBezTo>
                    <a:pt x="148" y="8"/>
                    <a:pt x="153" y="10"/>
                    <a:pt x="156" y="12"/>
                  </a:cubicBezTo>
                  <a:cubicBezTo>
                    <a:pt x="163" y="14"/>
                    <a:pt x="169" y="15"/>
                    <a:pt x="176" y="18"/>
                  </a:cubicBezTo>
                  <a:cubicBezTo>
                    <a:pt x="179" y="19"/>
                    <a:pt x="180" y="21"/>
                    <a:pt x="181" y="24"/>
                  </a:cubicBezTo>
                  <a:cubicBezTo>
                    <a:pt x="181" y="26"/>
                    <a:pt x="182" y="32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2" y="58"/>
                    <a:pt x="185" y="63"/>
                    <a:pt x="188" y="70"/>
                  </a:cubicBezTo>
                  <a:cubicBezTo>
                    <a:pt x="192" y="76"/>
                    <a:pt x="197" y="81"/>
                    <a:pt x="198" y="88"/>
                  </a:cubicBezTo>
                  <a:cubicBezTo>
                    <a:pt x="201" y="102"/>
                    <a:pt x="180" y="108"/>
                    <a:pt x="177" y="120"/>
                  </a:cubicBezTo>
                  <a:cubicBezTo>
                    <a:pt x="176" y="128"/>
                    <a:pt x="177" y="133"/>
                    <a:pt x="179" y="140"/>
                  </a:cubicBezTo>
                  <a:cubicBezTo>
                    <a:pt x="180" y="145"/>
                    <a:pt x="184" y="151"/>
                    <a:pt x="182" y="156"/>
                  </a:cubicBezTo>
                  <a:cubicBezTo>
                    <a:pt x="182" y="156"/>
                    <a:pt x="182" y="156"/>
                    <a:pt x="182" y="156"/>
                  </a:cubicBezTo>
                  <a:cubicBezTo>
                    <a:pt x="179" y="157"/>
                    <a:pt x="175" y="156"/>
                    <a:pt x="172" y="158"/>
                  </a:cubicBezTo>
                  <a:cubicBezTo>
                    <a:pt x="168" y="159"/>
                    <a:pt x="164" y="162"/>
                    <a:pt x="161" y="164"/>
                  </a:cubicBezTo>
                  <a:cubicBezTo>
                    <a:pt x="153" y="169"/>
                    <a:pt x="147" y="176"/>
                    <a:pt x="139" y="181"/>
                  </a:cubicBezTo>
                  <a:cubicBezTo>
                    <a:pt x="133" y="185"/>
                    <a:pt x="133" y="186"/>
                    <a:pt x="127" y="182"/>
                  </a:cubicBezTo>
                  <a:cubicBezTo>
                    <a:pt x="123" y="182"/>
                    <a:pt x="119" y="179"/>
                    <a:pt x="115" y="178"/>
                  </a:cubicBezTo>
                  <a:cubicBezTo>
                    <a:pt x="109" y="177"/>
                    <a:pt x="108" y="181"/>
                    <a:pt x="105" y="184"/>
                  </a:cubicBezTo>
                  <a:cubicBezTo>
                    <a:pt x="99" y="190"/>
                    <a:pt x="92" y="185"/>
                    <a:pt x="86" y="183"/>
                  </a:cubicBezTo>
                  <a:cubicBezTo>
                    <a:pt x="85" y="182"/>
                    <a:pt x="80" y="178"/>
                    <a:pt x="80" y="178"/>
                  </a:cubicBezTo>
                  <a:cubicBezTo>
                    <a:pt x="76" y="178"/>
                    <a:pt x="71" y="187"/>
                    <a:pt x="66" y="189"/>
                  </a:cubicBezTo>
                  <a:cubicBezTo>
                    <a:pt x="64" y="190"/>
                    <a:pt x="62" y="195"/>
                    <a:pt x="61" y="197"/>
                  </a:cubicBezTo>
                  <a:cubicBezTo>
                    <a:pt x="59" y="202"/>
                    <a:pt x="57" y="201"/>
                    <a:pt x="53" y="203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9" y="179"/>
                    <a:pt x="32" y="176"/>
                    <a:pt x="36" y="167"/>
                  </a:cubicBezTo>
                  <a:cubicBezTo>
                    <a:pt x="38" y="162"/>
                    <a:pt x="45" y="154"/>
                    <a:pt x="51" y="153"/>
                  </a:cubicBezTo>
                  <a:cubicBezTo>
                    <a:pt x="53" y="153"/>
                    <a:pt x="62" y="151"/>
                    <a:pt x="62" y="148"/>
                  </a:cubicBezTo>
                  <a:cubicBezTo>
                    <a:pt x="62" y="142"/>
                    <a:pt x="64" y="135"/>
                    <a:pt x="56" y="133"/>
                  </a:cubicBezTo>
                  <a:cubicBezTo>
                    <a:pt x="50" y="131"/>
                    <a:pt x="50" y="133"/>
                    <a:pt x="47" y="127"/>
                  </a:cubicBezTo>
                  <a:cubicBezTo>
                    <a:pt x="41" y="118"/>
                    <a:pt x="41" y="107"/>
                    <a:pt x="43" y="97"/>
                  </a:cubicBezTo>
                  <a:cubicBezTo>
                    <a:pt x="44" y="89"/>
                    <a:pt x="52" y="84"/>
                    <a:pt x="52" y="76"/>
                  </a:cubicBezTo>
                  <a:cubicBezTo>
                    <a:pt x="52" y="72"/>
                    <a:pt x="51" y="65"/>
                    <a:pt x="46" y="66"/>
                  </a:cubicBezTo>
                  <a:cubicBezTo>
                    <a:pt x="39" y="68"/>
                    <a:pt x="33" y="68"/>
                    <a:pt x="27" y="72"/>
                  </a:cubicBezTo>
                  <a:cubicBezTo>
                    <a:pt x="18" y="77"/>
                    <a:pt x="11" y="85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76"/>
                    <a:pt x="0" y="71"/>
                    <a:pt x="3" y="64"/>
                  </a:cubicBezTo>
                  <a:cubicBezTo>
                    <a:pt x="6" y="60"/>
                    <a:pt x="9" y="57"/>
                    <a:pt x="10" y="53"/>
                  </a:cubicBezTo>
                  <a:cubicBezTo>
                    <a:pt x="11" y="50"/>
                    <a:pt x="12" y="47"/>
                    <a:pt x="13" y="44"/>
                  </a:cubicBezTo>
                  <a:cubicBezTo>
                    <a:pt x="13" y="40"/>
                    <a:pt x="21" y="44"/>
                    <a:pt x="24" y="44"/>
                  </a:cubicBezTo>
                  <a:cubicBezTo>
                    <a:pt x="31" y="44"/>
                    <a:pt x="38" y="36"/>
                    <a:pt x="43" y="32"/>
                  </a:cubicBezTo>
                  <a:cubicBezTo>
                    <a:pt x="44" y="29"/>
                    <a:pt x="46" y="27"/>
                    <a:pt x="48" y="24"/>
                  </a:cubicBezTo>
                  <a:cubicBezTo>
                    <a:pt x="50" y="20"/>
                    <a:pt x="49" y="16"/>
                    <a:pt x="51" y="13"/>
                  </a:cubicBezTo>
                  <a:cubicBezTo>
                    <a:pt x="52" y="8"/>
                    <a:pt x="55" y="6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6" y="3"/>
                    <a:pt x="73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3" name="Freeform 23">
              <a:extLst>
                <a:ext uri="{FF2B5EF4-FFF2-40B4-BE49-F238E27FC236}">
                  <a16:creationId xmlns:a16="http://schemas.microsoft.com/office/drawing/2014/main" id="{98F1E405-1781-1759-3A36-30D85708B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2963863"/>
              <a:ext cx="715963" cy="600075"/>
            </a:xfrm>
            <a:custGeom>
              <a:avLst/>
              <a:gdLst/>
              <a:ahLst/>
              <a:cxnLst>
                <a:cxn ang="0">
                  <a:pos x="284" y="180"/>
                </a:cxn>
                <a:cxn ang="0">
                  <a:pos x="288" y="161"/>
                </a:cxn>
                <a:cxn ang="0">
                  <a:pos x="256" y="153"/>
                </a:cxn>
                <a:cxn ang="0">
                  <a:pos x="243" y="141"/>
                </a:cxn>
                <a:cxn ang="0">
                  <a:pos x="217" y="139"/>
                </a:cxn>
                <a:cxn ang="0">
                  <a:pos x="202" y="133"/>
                </a:cxn>
                <a:cxn ang="0">
                  <a:pos x="179" y="123"/>
                </a:cxn>
                <a:cxn ang="0">
                  <a:pos x="170" y="106"/>
                </a:cxn>
                <a:cxn ang="0">
                  <a:pos x="175" y="96"/>
                </a:cxn>
                <a:cxn ang="0">
                  <a:pos x="185" y="87"/>
                </a:cxn>
                <a:cxn ang="0">
                  <a:pos x="187" y="85"/>
                </a:cxn>
                <a:cxn ang="0">
                  <a:pos x="205" y="79"/>
                </a:cxn>
                <a:cxn ang="0">
                  <a:pos x="204" y="45"/>
                </a:cxn>
                <a:cxn ang="0">
                  <a:pos x="218" y="19"/>
                </a:cxn>
                <a:cxn ang="0">
                  <a:pos x="207" y="7"/>
                </a:cxn>
                <a:cxn ang="0">
                  <a:pos x="177" y="4"/>
                </a:cxn>
                <a:cxn ang="0">
                  <a:pos x="166" y="0"/>
                </a:cxn>
                <a:cxn ang="0">
                  <a:pos x="142" y="12"/>
                </a:cxn>
                <a:cxn ang="0">
                  <a:pos x="79" y="16"/>
                </a:cxn>
                <a:cxn ang="0">
                  <a:pos x="67" y="29"/>
                </a:cxn>
                <a:cxn ang="0">
                  <a:pos x="41" y="25"/>
                </a:cxn>
                <a:cxn ang="0">
                  <a:pos x="49" y="70"/>
                </a:cxn>
                <a:cxn ang="0">
                  <a:pos x="21" y="102"/>
                </a:cxn>
                <a:cxn ang="0">
                  <a:pos x="12" y="115"/>
                </a:cxn>
                <a:cxn ang="0">
                  <a:pos x="20" y="137"/>
                </a:cxn>
                <a:cxn ang="0">
                  <a:pos x="42" y="149"/>
                </a:cxn>
                <a:cxn ang="0">
                  <a:pos x="74" y="183"/>
                </a:cxn>
                <a:cxn ang="0">
                  <a:pos x="62" y="207"/>
                </a:cxn>
                <a:cxn ang="0">
                  <a:pos x="53" y="223"/>
                </a:cxn>
                <a:cxn ang="0">
                  <a:pos x="62" y="232"/>
                </a:cxn>
                <a:cxn ang="0">
                  <a:pos x="79" y="242"/>
                </a:cxn>
                <a:cxn ang="0">
                  <a:pos x="117" y="242"/>
                </a:cxn>
                <a:cxn ang="0">
                  <a:pos x="139" y="212"/>
                </a:cxn>
                <a:cxn ang="0">
                  <a:pos x="149" y="194"/>
                </a:cxn>
                <a:cxn ang="0">
                  <a:pos x="181" y="197"/>
                </a:cxn>
                <a:cxn ang="0">
                  <a:pos x="203" y="195"/>
                </a:cxn>
                <a:cxn ang="0">
                  <a:pos x="226" y="211"/>
                </a:cxn>
                <a:cxn ang="0">
                  <a:pos x="247" y="213"/>
                </a:cxn>
                <a:cxn ang="0">
                  <a:pos x="265" y="208"/>
                </a:cxn>
                <a:cxn ang="0">
                  <a:pos x="286" y="185"/>
                </a:cxn>
              </a:cxnLst>
              <a:rect l="0" t="0" r="r" b="b"/>
              <a:pathLst>
                <a:path w="290" h="243">
                  <a:moveTo>
                    <a:pt x="286" y="185"/>
                  </a:moveTo>
                  <a:cubicBezTo>
                    <a:pt x="285" y="184"/>
                    <a:pt x="284" y="182"/>
                    <a:pt x="284" y="180"/>
                  </a:cubicBezTo>
                  <a:cubicBezTo>
                    <a:pt x="284" y="174"/>
                    <a:pt x="290" y="170"/>
                    <a:pt x="288" y="161"/>
                  </a:cubicBezTo>
                  <a:cubicBezTo>
                    <a:pt x="288" y="161"/>
                    <a:pt x="288" y="161"/>
                    <a:pt x="288" y="161"/>
                  </a:cubicBezTo>
                  <a:cubicBezTo>
                    <a:pt x="284" y="147"/>
                    <a:pt x="270" y="159"/>
                    <a:pt x="263" y="161"/>
                  </a:cubicBezTo>
                  <a:cubicBezTo>
                    <a:pt x="262" y="161"/>
                    <a:pt x="258" y="154"/>
                    <a:pt x="256" y="153"/>
                  </a:cubicBezTo>
                  <a:cubicBezTo>
                    <a:pt x="254" y="152"/>
                    <a:pt x="252" y="150"/>
                    <a:pt x="250" y="149"/>
                  </a:cubicBezTo>
                  <a:cubicBezTo>
                    <a:pt x="247" y="147"/>
                    <a:pt x="244" y="143"/>
                    <a:pt x="243" y="141"/>
                  </a:cubicBezTo>
                  <a:cubicBezTo>
                    <a:pt x="239" y="136"/>
                    <a:pt x="233" y="138"/>
                    <a:pt x="228" y="139"/>
                  </a:cubicBezTo>
                  <a:cubicBezTo>
                    <a:pt x="224" y="140"/>
                    <a:pt x="220" y="140"/>
                    <a:pt x="217" y="139"/>
                  </a:cubicBezTo>
                  <a:cubicBezTo>
                    <a:pt x="214" y="139"/>
                    <a:pt x="208" y="136"/>
                    <a:pt x="206" y="135"/>
                  </a:cubicBezTo>
                  <a:cubicBezTo>
                    <a:pt x="205" y="134"/>
                    <a:pt x="203" y="133"/>
                    <a:pt x="202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1" y="130"/>
                    <a:pt x="185" y="128"/>
                    <a:pt x="179" y="123"/>
                  </a:cubicBezTo>
                  <a:cubicBezTo>
                    <a:pt x="177" y="122"/>
                    <a:pt x="175" y="120"/>
                    <a:pt x="174" y="118"/>
                  </a:cubicBezTo>
                  <a:cubicBezTo>
                    <a:pt x="172" y="115"/>
                    <a:pt x="170" y="110"/>
                    <a:pt x="170" y="106"/>
                  </a:cubicBezTo>
                  <a:cubicBezTo>
                    <a:pt x="171" y="102"/>
                    <a:pt x="173" y="98"/>
                    <a:pt x="175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6" y="94"/>
                    <a:pt x="178" y="91"/>
                    <a:pt x="180" y="90"/>
                  </a:cubicBezTo>
                  <a:cubicBezTo>
                    <a:pt x="182" y="89"/>
                    <a:pt x="183" y="88"/>
                    <a:pt x="185" y="87"/>
                  </a:cubicBezTo>
                  <a:cubicBezTo>
                    <a:pt x="185" y="87"/>
                    <a:pt x="187" y="85"/>
                    <a:pt x="187" y="85"/>
                  </a:cubicBezTo>
                  <a:cubicBezTo>
                    <a:pt x="187" y="85"/>
                    <a:pt x="187" y="85"/>
                    <a:pt x="187" y="85"/>
                  </a:cubicBezTo>
                  <a:cubicBezTo>
                    <a:pt x="190" y="84"/>
                    <a:pt x="192" y="82"/>
                    <a:pt x="195" y="81"/>
                  </a:cubicBezTo>
                  <a:cubicBezTo>
                    <a:pt x="198" y="81"/>
                    <a:pt x="202" y="80"/>
                    <a:pt x="205" y="79"/>
                  </a:cubicBezTo>
                  <a:cubicBezTo>
                    <a:pt x="210" y="78"/>
                    <a:pt x="214" y="79"/>
                    <a:pt x="219" y="76"/>
                  </a:cubicBezTo>
                  <a:cubicBezTo>
                    <a:pt x="218" y="67"/>
                    <a:pt x="206" y="53"/>
                    <a:pt x="204" y="45"/>
                  </a:cubicBezTo>
                  <a:cubicBezTo>
                    <a:pt x="202" y="38"/>
                    <a:pt x="209" y="31"/>
                    <a:pt x="213" y="26"/>
                  </a:cubicBezTo>
                  <a:cubicBezTo>
                    <a:pt x="215" y="23"/>
                    <a:pt x="216" y="21"/>
                    <a:pt x="218" y="19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214" y="14"/>
                    <a:pt x="212" y="10"/>
                    <a:pt x="207" y="7"/>
                  </a:cubicBezTo>
                  <a:cubicBezTo>
                    <a:pt x="201" y="4"/>
                    <a:pt x="192" y="9"/>
                    <a:pt x="186" y="9"/>
                  </a:cubicBezTo>
                  <a:cubicBezTo>
                    <a:pt x="180" y="10"/>
                    <a:pt x="180" y="8"/>
                    <a:pt x="177" y="4"/>
                  </a:cubicBezTo>
                  <a:cubicBezTo>
                    <a:pt x="175" y="2"/>
                    <a:pt x="169" y="3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2" y="3"/>
                    <a:pt x="148" y="8"/>
                    <a:pt x="142" y="12"/>
                  </a:cubicBezTo>
                  <a:cubicBezTo>
                    <a:pt x="136" y="15"/>
                    <a:pt x="129" y="13"/>
                    <a:pt x="122" y="12"/>
                  </a:cubicBezTo>
                  <a:cubicBezTo>
                    <a:pt x="111" y="11"/>
                    <a:pt x="87" y="9"/>
                    <a:pt x="79" y="16"/>
                  </a:cubicBezTo>
                  <a:cubicBezTo>
                    <a:pt x="79" y="21"/>
                    <a:pt x="87" y="28"/>
                    <a:pt x="80" y="30"/>
                  </a:cubicBezTo>
                  <a:cubicBezTo>
                    <a:pt x="77" y="31"/>
                    <a:pt x="69" y="32"/>
                    <a:pt x="67" y="29"/>
                  </a:cubicBezTo>
                  <a:cubicBezTo>
                    <a:pt x="65" y="27"/>
                    <a:pt x="61" y="26"/>
                    <a:pt x="57" y="26"/>
                  </a:cubicBezTo>
                  <a:cubicBezTo>
                    <a:pt x="53" y="26"/>
                    <a:pt x="45" y="24"/>
                    <a:pt x="41" y="25"/>
                  </a:cubicBezTo>
                  <a:cubicBezTo>
                    <a:pt x="41" y="34"/>
                    <a:pt x="44" y="39"/>
                    <a:pt x="45" y="46"/>
                  </a:cubicBezTo>
                  <a:cubicBezTo>
                    <a:pt x="46" y="52"/>
                    <a:pt x="50" y="65"/>
                    <a:pt x="49" y="70"/>
                  </a:cubicBezTo>
                  <a:cubicBezTo>
                    <a:pt x="47" y="74"/>
                    <a:pt x="39" y="74"/>
                    <a:pt x="36" y="80"/>
                  </a:cubicBezTo>
                  <a:cubicBezTo>
                    <a:pt x="32" y="88"/>
                    <a:pt x="26" y="96"/>
                    <a:pt x="21" y="102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7" y="122"/>
                    <a:pt x="5" y="124"/>
                  </a:cubicBezTo>
                  <a:cubicBezTo>
                    <a:pt x="0" y="134"/>
                    <a:pt x="12" y="135"/>
                    <a:pt x="20" y="137"/>
                  </a:cubicBezTo>
                  <a:cubicBezTo>
                    <a:pt x="25" y="138"/>
                    <a:pt x="31" y="138"/>
                    <a:pt x="36" y="142"/>
                  </a:cubicBezTo>
                  <a:cubicBezTo>
                    <a:pt x="38" y="144"/>
                    <a:pt x="39" y="147"/>
                    <a:pt x="42" y="149"/>
                  </a:cubicBezTo>
                  <a:cubicBezTo>
                    <a:pt x="53" y="155"/>
                    <a:pt x="62" y="157"/>
                    <a:pt x="68" y="169"/>
                  </a:cubicBezTo>
                  <a:cubicBezTo>
                    <a:pt x="70" y="173"/>
                    <a:pt x="73" y="178"/>
                    <a:pt x="74" y="183"/>
                  </a:cubicBezTo>
                  <a:cubicBezTo>
                    <a:pt x="75" y="189"/>
                    <a:pt x="72" y="194"/>
                    <a:pt x="72" y="199"/>
                  </a:cubicBezTo>
                  <a:cubicBezTo>
                    <a:pt x="71" y="203"/>
                    <a:pt x="65" y="204"/>
                    <a:pt x="62" y="207"/>
                  </a:cubicBezTo>
                  <a:cubicBezTo>
                    <a:pt x="60" y="209"/>
                    <a:pt x="58" y="211"/>
                    <a:pt x="56" y="212"/>
                  </a:cubicBezTo>
                  <a:cubicBezTo>
                    <a:pt x="53" y="215"/>
                    <a:pt x="49" y="219"/>
                    <a:pt x="53" y="223"/>
                  </a:cubicBezTo>
                  <a:cubicBezTo>
                    <a:pt x="56" y="225"/>
                    <a:pt x="60" y="229"/>
                    <a:pt x="62" y="232"/>
                  </a:cubicBezTo>
                  <a:cubicBezTo>
                    <a:pt x="62" y="232"/>
                    <a:pt x="62" y="232"/>
                    <a:pt x="62" y="232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77" y="239"/>
                    <a:pt x="77" y="241"/>
                    <a:pt x="79" y="242"/>
                  </a:cubicBezTo>
                  <a:cubicBezTo>
                    <a:pt x="81" y="242"/>
                    <a:pt x="89" y="239"/>
                    <a:pt x="92" y="239"/>
                  </a:cubicBezTo>
                  <a:cubicBezTo>
                    <a:pt x="100" y="239"/>
                    <a:pt x="108" y="242"/>
                    <a:pt x="117" y="242"/>
                  </a:cubicBezTo>
                  <a:cubicBezTo>
                    <a:pt x="122" y="243"/>
                    <a:pt x="129" y="235"/>
                    <a:pt x="133" y="233"/>
                  </a:cubicBezTo>
                  <a:cubicBezTo>
                    <a:pt x="141" y="227"/>
                    <a:pt x="142" y="221"/>
                    <a:pt x="139" y="212"/>
                  </a:cubicBezTo>
                  <a:cubicBezTo>
                    <a:pt x="137" y="207"/>
                    <a:pt x="140" y="207"/>
                    <a:pt x="143" y="204"/>
                  </a:cubicBezTo>
                  <a:cubicBezTo>
                    <a:pt x="145" y="201"/>
                    <a:pt x="146" y="195"/>
                    <a:pt x="149" y="194"/>
                  </a:cubicBezTo>
                  <a:cubicBezTo>
                    <a:pt x="150" y="193"/>
                    <a:pt x="152" y="190"/>
                    <a:pt x="154" y="190"/>
                  </a:cubicBezTo>
                  <a:cubicBezTo>
                    <a:pt x="156" y="194"/>
                    <a:pt x="178" y="199"/>
                    <a:pt x="181" y="197"/>
                  </a:cubicBezTo>
                  <a:cubicBezTo>
                    <a:pt x="183" y="195"/>
                    <a:pt x="180" y="190"/>
                    <a:pt x="185" y="192"/>
                  </a:cubicBezTo>
                  <a:cubicBezTo>
                    <a:pt x="192" y="194"/>
                    <a:pt x="197" y="189"/>
                    <a:pt x="203" y="195"/>
                  </a:cubicBezTo>
                  <a:cubicBezTo>
                    <a:pt x="206" y="198"/>
                    <a:pt x="211" y="205"/>
                    <a:pt x="215" y="207"/>
                  </a:cubicBezTo>
                  <a:cubicBezTo>
                    <a:pt x="219" y="209"/>
                    <a:pt x="223" y="208"/>
                    <a:pt x="226" y="211"/>
                  </a:cubicBezTo>
                  <a:cubicBezTo>
                    <a:pt x="230" y="215"/>
                    <a:pt x="233" y="221"/>
                    <a:pt x="240" y="219"/>
                  </a:cubicBezTo>
                  <a:cubicBezTo>
                    <a:pt x="243" y="218"/>
                    <a:pt x="244" y="215"/>
                    <a:pt x="247" y="213"/>
                  </a:cubicBezTo>
                  <a:cubicBezTo>
                    <a:pt x="250" y="211"/>
                    <a:pt x="254" y="211"/>
                    <a:pt x="258" y="210"/>
                  </a:cubicBezTo>
                  <a:cubicBezTo>
                    <a:pt x="261" y="209"/>
                    <a:pt x="263" y="209"/>
                    <a:pt x="265" y="208"/>
                  </a:cubicBezTo>
                  <a:cubicBezTo>
                    <a:pt x="273" y="205"/>
                    <a:pt x="275" y="195"/>
                    <a:pt x="281" y="191"/>
                  </a:cubicBezTo>
                  <a:cubicBezTo>
                    <a:pt x="286" y="185"/>
                    <a:pt x="286" y="185"/>
                    <a:pt x="286" y="185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4" name="Freeform 24">
              <a:extLst>
                <a:ext uri="{FF2B5EF4-FFF2-40B4-BE49-F238E27FC236}">
                  <a16:creationId xmlns:a16="http://schemas.microsoft.com/office/drawing/2014/main" id="{84DAAE7F-46C3-81BB-38B6-C52C55382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738438"/>
              <a:ext cx="636588" cy="406400"/>
            </a:xfrm>
            <a:custGeom>
              <a:avLst/>
              <a:gdLst/>
              <a:ahLst/>
              <a:cxnLst>
                <a:cxn ang="0">
                  <a:pos x="189" y="98"/>
                </a:cxn>
                <a:cxn ang="0">
                  <a:pos x="192" y="80"/>
                </a:cxn>
                <a:cxn ang="0">
                  <a:pos x="199" y="69"/>
                </a:cxn>
                <a:cxn ang="0">
                  <a:pos x="202" y="60"/>
                </a:cxn>
                <a:cxn ang="0">
                  <a:pos x="213" y="60"/>
                </a:cxn>
                <a:cxn ang="0">
                  <a:pos x="232" y="48"/>
                </a:cxn>
                <a:cxn ang="0">
                  <a:pos x="237" y="40"/>
                </a:cxn>
                <a:cxn ang="0">
                  <a:pos x="240" y="29"/>
                </a:cxn>
                <a:cxn ang="0">
                  <a:pos x="247" y="18"/>
                </a:cxn>
                <a:cxn ang="0">
                  <a:pos x="247" y="18"/>
                </a:cxn>
                <a:cxn ang="0">
                  <a:pos x="251" y="13"/>
                </a:cxn>
                <a:cxn ang="0">
                  <a:pos x="258" y="7"/>
                </a:cxn>
                <a:cxn ang="0">
                  <a:pos x="251" y="4"/>
                </a:cxn>
                <a:cxn ang="0">
                  <a:pos x="246" y="4"/>
                </a:cxn>
                <a:cxn ang="0">
                  <a:pos x="239" y="5"/>
                </a:cxn>
                <a:cxn ang="0">
                  <a:pos x="217" y="5"/>
                </a:cxn>
                <a:cxn ang="0">
                  <a:pos x="216" y="7"/>
                </a:cxn>
                <a:cxn ang="0">
                  <a:pos x="183" y="4"/>
                </a:cxn>
                <a:cxn ang="0">
                  <a:pos x="166" y="2"/>
                </a:cxn>
                <a:cxn ang="0">
                  <a:pos x="164" y="8"/>
                </a:cxn>
                <a:cxn ang="0">
                  <a:pos x="149" y="25"/>
                </a:cxn>
                <a:cxn ang="0">
                  <a:pos x="126" y="20"/>
                </a:cxn>
                <a:cxn ang="0">
                  <a:pos x="71" y="29"/>
                </a:cxn>
                <a:cxn ang="0">
                  <a:pos x="49" y="43"/>
                </a:cxn>
                <a:cxn ang="0">
                  <a:pos x="31" y="53"/>
                </a:cxn>
                <a:cxn ang="0">
                  <a:pos x="34" y="72"/>
                </a:cxn>
                <a:cxn ang="0">
                  <a:pos x="13" y="79"/>
                </a:cxn>
                <a:cxn ang="0">
                  <a:pos x="6" y="91"/>
                </a:cxn>
                <a:cxn ang="0">
                  <a:pos x="9" y="107"/>
                </a:cxn>
                <a:cxn ang="0">
                  <a:pos x="10" y="116"/>
                </a:cxn>
                <a:cxn ang="0">
                  <a:pos x="10" y="116"/>
                </a:cxn>
                <a:cxn ang="0">
                  <a:pos x="13" y="122"/>
                </a:cxn>
                <a:cxn ang="0">
                  <a:pos x="11" y="142"/>
                </a:cxn>
                <a:cxn ang="0">
                  <a:pos x="25" y="143"/>
                </a:cxn>
                <a:cxn ang="0">
                  <a:pos x="34" y="140"/>
                </a:cxn>
                <a:cxn ang="0">
                  <a:pos x="43" y="138"/>
                </a:cxn>
                <a:cxn ang="0">
                  <a:pos x="48" y="139"/>
                </a:cxn>
                <a:cxn ang="0">
                  <a:pos x="57" y="142"/>
                </a:cxn>
                <a:cxn ang="0">
                  <a:pos x="76" y="145"/>
                </a:cxn>
                <a:cxn ang="0">
                  <a:pos x="89" y="152"/>
                </a:cxn>
                <a:cxn ang="0">
                  <a:pos x="107" y="160"/>
                </a:cxn>
                <a:cxn ang="0">
                  <a:pos x="116" y="164"/>
                </a:cxn>
                <a:cxn ang="0">
                  <a:pos x="136" y="154"/>
                </a:cxn>
                <a:cxn ang="0">
                  <a:pos x="155" y="153"/>
                </a:cxn>
                <a:cxn ang="0">
                  <a:pos x="176" y="137"/>
                </a:cxn>
                <a:cxn ang="0">
                  <a:pos x="181" y="119"/>
                </a:cxn>
                <a:cxn ang="0">
                  <a:pos x="178" y="112"/>
                </a:cxn>
                <a:cxn ang="0">
                  <a:pos x="176" y="105"/>
                </a:cxn>
                <a:cxn ang="0">
                  <a:pos x="178" y="98"/>
                </a:cxn>
                <a:cxn ang="0">
                  <a:pos x="183" y="98"/>
                </a:cxn>
                <a:cxn ang="0">
                  <a:pos x="189" y="98"/>
                </a:cxn>
              </a:cxnLst>
              <a:rect l="0" t="0" r="r" b="b"/>
              <a:pathLst>
                <a:path w="258" h="164">
                  <a:moveTo>
                    <a:pt x="189" y="98"/>
                  </a:moveTo>
                  <a:cubicBezTo>
                    <a:pt x="191" y="92"/>
                    <a:pt x="189" y="87"/>
                    <a:pt x="192" y="80"/>
                  </a:cubicBezTo>
                  <a:cubicBezTo>
                    <a:pt x="195" y="76"/>
                    <a:pt x="198" y="73"/>
                    <a:pt x="199" y="69"/>
                  </a:cubicBezTo>
                  <a:cubicBezTo>
                    <a:pt x="200" y="66"/>
                    <a:pt x="201" y="63"/>
                    <a:pt x="202" y="60"/>
                  </a:cubicBezTo>
                  <a:cubicBezTo>
                    <a:pt x="202" y="56"/>
                    <a:pt x="210" y="60"/>
                    <a:pt x="213" y="60"/>
                  </a:cubicBezTo>
                  <a:cubicBezTo>
                    <a:pt x="220" y="60"/>
                    <a:pt x="227" y="52"/>
                    <a:pt x="232" y="48"/>
                  </a:cubicBezTo>
                  <a:cubicBezTo>
                    <a:pt x="233" y="45"/>
                    <a:pt x="235" y="43"/>
                    <a:pt x="237" y="40"/>
                  </a:cubicBezTo>
                  <a:cubicBezTo>
                    <a:pt x="239" y="36"/>
                    <a:pt x="238" y="32"/>
                    <a:pt x="240" y="29"/>
                  </a:cubicBezTo>
                  <a:cubicBezTo>
                    <a:pt x="241" y="24"/>
                    <a:pt x="244" y="22"/>
                    <a:pt x="247" y="18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51" y="13"/>
                    <a:pt x="251" y="13"/>
                    <a:pt x="251" y="13"/>
                  </a:cubicBezTo>
                  <a:cubicBezTo>
                    <a:pt x="253" y="12"/>
                    <a:pt x="258" y="9"/>
                    <a:pt x="258" y="7"/>
                  </a:cubicBezTo>
                  <a:cubicBezTo>
                    <a:pt x="258" y="5"/>
                    <a:pt x="253" y="5"/>
                    <a:pt x="251" y="4"/>
                  </a:cubicBezTo>
                  <a:cubicBezTo>
                    <a:pt x="250" y="3"/>
                    <a:pt x="248" y="4"/>
                    <a:pt x="246" y="4"/>
                  </a:cubicBezTo>
                  <a:cubicBezTo>
                    <a:pt x="244" y="5"/>
                    <a:pt x="241" y="5"/>
                    <a:pt x="239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6"/>
                    <a:pt x="216" y="7"/>
                  </a:cubicBezTo>
                  <a:cubicBezTo>
                    <a:pt x="208" y="17"/>
                    <a:pt x="192" y="9"/>
                    <a:pt x="183" y="4"/>
                  </a:cubicBezTo>
                  <a:cubicBezTo>
                    <a:pt x="177" y="0"/>
                    <a:pt x="172" y="1"/>
                    <a:pt x="166" y="2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16"/>
                    <a:pt x="158" y="24"/>
                    <a:pt x="149" y="25"/>
                  </a:cubicBezTo>
                  <a:cubicBezTo>
                    <a:pt x="141" y="25"/>
                    <a:pt x="134" y="19"/>
                    <a:pt x="126" y="20"/>
                  </a:cubicBezTo>
                  <a:cubicBezTo>
                    <a:pt x="107" y="23"/>
                    <a:pt x="91" y="29"/>
                    <a:pt x="71" y="29"/>
                  </a:cubicBezTo>
                  <a:cubicBezTo>
                    <a:pt x="56" y="29"/>
                    <a:pt x="57" y="34"/>
                    <a:pt x="49" y="43"/>
                  </a:cubicBezTo>
                  <a:cubicBezTo>
                    <a:pt x="46" y="46"/>
                    <a:pt x="35" y="51"/>
                    <a:pt x="31" y="53"/>
                  </a:cubicBezTo>
                  <a:cubicBezTo>
                    <a:pt x="23" y="57"/>
                    <a:pt x="36" y="68"/>
                    <a:pt x="34" y="72"/>
                  </a:cubicBezTo>
                  <a:cubicBezTo>
                    <a:pt x="28" y="73"/>
                    <a:pt x="18" y="76"/>
                    <a:pt x="13" y="79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8" y="96"/>
                    <a:pt x="9" y="104"/>
                    <a:pt x="9" y="107"/>
                  </a:cubicBezTo>
                  <a:cubicBezTo>
                    <a:pt x="8" y="110"/>
                    <a:pt x="9" y="113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7" y="130"/>
                    <a:pt x="0" y="137"/>
                    <a:pt x="11" y="142"/>
                  </a:cubicBezTo>
                  <a:cubicBezTo>
                    <a:pt x="17" y="144"/>
                    <a:pt x="18" y="145"/>
                    <a:pt x="25" y="143"/>
                  </a:cubicBezTo>
                  <a:cubicBezTo>
                    <a:pt x="28" y="142"/>
                    <a:pt x="31" y="141"/>
                    <a:pt x="34" y="140"/>
                  </a:cubicBezTo>
                  <a:cubicBezTo>
                    <a:pt x="37" y="139"/>
                    <a:pt x="40" y="139"/>
                    <a:pt x="43" y="138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51" y="140"/>
                    <a:pt x="54" y="142"/>
                    <a:pt x="57" y="142"/>
                  </a:cubicBezTo>
                  <a:cubicBezTo>
                    <a:pt x="65" y="142"/>
                    <a:pt x="69" y="142"/>
                    <a:pt x="76" y="145"/>
                  </a:cubicBezTo>
                  <a:cubicBezTo>
                    <a:pt x="80" y="147"/>
                    <a:pt x="84" y="150"/>
                    <a:pt x="89" y="152"/>
                  </a:cubicBezTo>
                  <a:cubicBezTo>
                    <a:pt x="95" y="154"/>
                    <a:pt x="101" y="158"/>
                    <a:pt x="107" y="160"/>
                  </a:cubicBezTo>
                  <a:cubicBezTo>
                    <a:pt x="110" y="161"/>
                    <a:pt x="114" y="162"/>
                    <a:pt x="116" y="164"/>
                  </a:cubicBezTo>
                  <a:cubicBezTo>
                    <a:pt x="124" y="161"/>
                    <a:pt x="126" y="154"/>
                    <a:pt x="136" y="154"/>
                  </a:cubicBezTo>
                  <a:cubicBezTo>
                    <a:pt x="143" y="154"/>
                    <a:pt x="149" y="154"/>
                    <a:pt x="155" y="153"/>
                  </a:cubicBezTo>
                  <a:cubicBezTo>
                    <a:pt x="165" y="152"/>
                    <a:pt x="169" y="143"/>
                    <a:pt x="176" y="137"/>
                  </a:cubicBezTo>
                  <a:cubicBezTo>
                    <a:pt x="180" y="134"/>
                    <a:pt x="179" y="125"/>
                    <a:pt x="181" y="119"/>
                  </a:cubicBezTo>
                  <a:cubicBezTo>
                    <a:pt x="182" y="116"/>
                    <a:pt x="179" y="115"/>
                    <a:pt x="178" y="112"/>
                  </a:cubicBezTo>
                  <a:cubicBezTo>
                    <a:pt x="177" y="110"/>
                    <a:pt x="178" y="108"/>
                    <a:pt x="176" y="105"/>
                  </a:cubicBezTo>
                  <a:cubicBezTo>
                    <a:pt x="175" y="102"/>
                    <a:pt x="173" y="98"/>
                    <a:pt x="178" y="98"/>
                  </a:cubicBezTo>
                  <a:cubicBezTo>
                    <a:pt x="180" y="98"/>
                    <a:pt x="182" y="98"/>
                    <a:pt x="183" y="98"/>
                  </a:cubicBezTo>
                  <a:cubicBezTo>
                    <a:pt x="185" y="99"/>
                    <a:pt x="188" y="98"/>
                    <a:pt x="189" y="9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5" name="Freeform 25">
              <a:extLst>
                <a:ext uri="{FF2B5EF4-FFF2-40B4-BE49-F238E27FC236}">
                  <a16:creationId xmlns:a16="http://schemas.microsoft.com/office/drawing/2014/main" id="{2CC32B3A-4FC2-5464-5078-1D9F72406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300" y="2511425"/>
              <a:ext cx="889000" cy="514350"/>
            </a:xfrm>
            <a:custGeom>
              <a:avLst/>
              <a:gdLst/>
              <a:ahLst/>
              <a:cxnLst>
                <a:cxn ang="0">
                  <a:pos x="71" y="208"/>
                </a:cxn>
                <a:cxn ang="0">
                  <a:pos x="70" y="199"/>
                </a:cxn>
                <a:cxn ang="0">
                  <a:pos x="74" y="171"/>
                </a:cxn>
                <a:cxn ang="0">
                  <a:pos x="92" y="145"/>
                </a:cxn>
                <a:cxn ang="0">
                  <a:pos x="132" y="121"/>
                </a:cxn>
                <a:cxn ang="0">
                  <a:pos x="210" y="117"/>
                </a:cxn>
                <a:cxn ang="0">
                  <a:pos x="227" y="94"/>
                </a:cxn>
                <a:cxn ang="0">
                  <a:pos x="277" y="99"/>
                </a:cxn>
                <a:cxn ang="0">
                  <a:pos x="300" y="97"/>
                </a:cxn>
                <a:cxn ang="0">
                  <a:pos x="312" y="96"/>
                </a:cxn>
                <a:cxn ang="0">
                  <a:pos x="312" y="105"/>
                </a:cxn>
                <a:cxn ang="0">
                  <a:pos x="308" y="110"/>
                </a:cxn>
                <a:cxn ang="0">
                  <a:pos x="352" y="108"/>
                </a:cxn>
                <a:cxn ang="0">
                  <a:pos x="356" y="104"/>
                </a:cxn>
                <a:cxn ang="0">
                  <a:pos x="358" y="82"/>
                </a:cxn>
                <a:cxn ang="0">
                  <a:pos x="352" y="76"/>
                </a:cxn>
                <a:cxn ang="0">
                  <a:pos x="339" y="46"/>
                </a:cxn>
                <a:cxn ang="0">
                  <a:pos x="300" y="20"/>
                </a:cxn>
                <a:cxn ang="0">
                  <a:pos x="306" y="9"/>
                </a:cxn>
                <a:cxn ang="0">
                  <a:pos x="275" y="4"/>
                </a:cxn>
                <a:cxn ang="0">
                  <a:pos x="250" y="10"/>
                </a:cxn>
                <a:cxn ang="0">
                  <a:pos x="236" y="24"/>
                </a:cxn>
                <a:cxn ang="0">
                  <a:pos x="230" y="29"/>
                </a:cxn>
                <a:cxn ang="0">
                  <a:pos x="197" y="41"/>
                </a:cxn>
                <a:cxn ang="0">
                  <a:pos x="143" y="29"/>
                </a:cxn>
                <a:cxn ang="0">
                  <a:pos x="115" y="10"/>
                </a:cxn>
                <a:cxn ang="0">
                  <a:pos x="100" y="0"/>
                </a:cxn>
                <a:cxn ang="0">
                  <a:pos x="62" y="11"/>
                </a:cxn>
                <a:cxn ang="0">
                  <a:pos x="39" y="21"/>
                </a:cxn>
                <a:cxn ang="0">
                  <a:pos x="17" y="36"/>
                </a:cxn>
                <a:cxn ang="0">
                  <a:pos x="15" y="62"/>
                </a:cxn>
                <a:cxn ang="0">
                  <a:pos x="7" y="88"/>
                </a:cxn>
                <a:cxn ang="0">
                  <a:pos x="14" y="129"/>
                </a:cxn>
                <a:cxn ang="0">
                  <a:pos x="10" y="159"/>
                </a:cxn>
                <a:cxn ang="0">
                  <a:pos x="6" y="183"/>
                </a:cxn>
                <a:cxn ang="0">
                  <a:pos x="17" y="187"/>
                </a:cxn>
                <a:cxn ang="0">
                  <a:pos x="47" y="190"/>
                </a:cxn>
              </a:cxnLst>
              <a:rect l="0" t="0" r="r" b="b"/>
              <a:pathLst>
                <a:path w="360" h="208">
                  <a:moveTo>
                    <a:pt x="58" y="202"/>
                  </a:moveTo>
                  <a:cubicBezTo>
                    <a:pt x="71" y="208"/>
                    <a:pt x="71" y="208"/>
                    <a:pt x="71" y="208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0" y="205"/>
                    <a:pt x="69" y="202"/>
                    <a:pt x="70" y="199"/>
                  </a:cubicBezTo>
                  <a:cubicBezTo>
                    <a:pt x="70" y="196"/>
                    <a:pt x="69" y="188"/>
                    <a:pt x="67" y="183"/>
                  </a:cubicBezTo>
                  <a:cubicBezTo>
                    <a:pt x="74" y="171"/>
                    <a:pt x="74" y="171"/>
                    <a:pt x="74" y="171"/>
                  </a:cubicBezTo>
                  <a:cubicBezTo>
                    <a:pt x="79" y="168"/>
                    <a:pt x="89" y="165"/>
                    <a:pt x="95" y="164"/>
                  </a:cubicBezTo>
                  <a:cubicBezTo>
                    <a:pt x="97" y="160"/>
                    <a:pt x="84" y="149"/>
                    <a:pt x="92" y="145"/>
                  </a:cubicBezTo>
                  <a:cubicBezTo>
                    <a:pt x="96" y="143"/>
                    <a:pt x="107" y="138"/>
                    <a:pt x="110" y="135"/>
                  </a:cubicBezTo>
                  <a:cubicBezTo>
                    <a:pt x="118" y="126"/>
                    <a:pt x="117" y="121"/>
                    <a:pt x="132" y="121"/>
                  </a:cubicBezTo>
                  <a:cubicBezTo>
                    <a:pt x="152" y="121"/>
                    <a:pt x="168" y="115"/>
                    <a:pt x="187" y="112"/>
                  </a:cubicBezTo>
                  <a:cubicBezTo>
                    <a:pt x="195" y="111"/>
                    <a:pt x="202" y="117"/>
                    <a:pt x="210" y="117"/>
                  </a:cubicBezTo>
                  <a:cubicBezTo>
                    <a:pt x="219" y="116"/>
                    <a:pt x="225" y="108"/>
                    <a:pt x="225" y="100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33" y="93"/>
                    <a:pt x="238" y="92"/>
                    <a:pt x="244" y="96"/>
                  </a:cubicBezTo>
                  <a:cubicBezTo>
                    <a:pt x="253" y="101"/>
                    <a:pt x="269" y="109"/>
                    <a:pt x="277" y="99"/>
                  </a:cubicBezTo>
                  <a:cubicBezTo>
                    <a:pt x="278" y="98"/>
                    <a:pt x="278" y="97"/>
                    <a:pt x="278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2" y="97"/>
                    <a:pt x="305" y="97"/>
                    <a:pt x="307" y="96"/>
                  </a:cubicBezTo>
                  <a:cubicBezTo>
                    <a:pt x="309" y="96"/>
                    <a:pt x="311" y="95"/>
                    <a:pt x="312" y="96"/>
                  </a:cubicBezTo>
                  <a:cubicBezTo>
                    <a:pt x="314" y="97"/>
                    <a:pt x="319" y="97"/>
                    <a:pt x="319" y="99"/>
                  </a:cubicBezTo>
                  <a:cubicBezTo>
                    <a:pt x="319" y="101"/>
                    <a:pt x="314" y="104"/>
                    <a:pt x="312" y="105"/>
                  </a:cubicBezTo>
                  <a:cubicBezTo>
                    <a:pt x="308" y="110"/>
                    <a:pt x="308" y="110"/>
                    <a:pt x="308" y="110"/>
                  </a:cubicBezTo>
                  <a:cubicBezTo>
                    <a:pt x="308" y="110"/>
                    <a:pt x="308" y="110"/>
                    <a:pt x="308" y="110"/>
                  </a:cubicBezTo>
                  <a:cubicBezTo>
                    <a:pt x="316" y="111"/>
                    <a:pt x="323" y="108"/>
                    <a:pt x="331" y="108"/>
                  </a:cubicBezTo>
                  <a:cubicBezTo>
                    <a:pt x="352" y="108"/>
                    <a:pt x="352" y="108"/>
                    <a:pt x="352" y="108"/>
                  </a:cubicBezTo>
                  <a:cubicBezTo>
                    <a:pt x="352" y="108"/>
                    <a:pt x="352" y="108"/>
                    <a:pt x="352" y="108"/>
                  </a:cubicBezTo>
                  <a:cubicBezTo>
                    <a:pt x="356" y="104"/>
                    <a:pt x="356" y="104"/>
                    <a:pt x="356" y="104"/>
                  </a:cubicBezTo>
                  <a:cubicBezTo>
                    <a:pt x="358" y="100"/>
                    <a:pt x="360" y="99"/>
                    <a:pt x="359" y="94"/>
                  </a:cubicBezTo>
                  <a:cubicBezTo>
                    <a:pt x="359" y="90"/>
                    <a:pt x="358" y="86"/>
                    <a:pt x="358" y="82"/>
                  </a:cubicBezTo>
                  <a:cubicBezTo>
                    <a:pt x="358" y="81"/>
                    <a:pt x="359" y="79"/>
                    <a:pt x="358" y="77"/>
                  </a:cubicBezTo>
                  <a:cubicBezTo>
                    <a:pt x="356" y="77"/>
                    <a:pt x="354" y="77"/>
                    <a:pt x="352" y="76"/>
                  </a:cubicBezTo>
                  <a:cubicBezTo>
                    <a:pt x="349" y="75"/>
                    <a:pt x="349" y="72"/>
                    <a:pt x="347" y="70"/>
                  </a:cubicBezTo>
                  <a:cubicBezTo>
                    <a:pt x="339" y="63"/>
                    <a:pt x="342" y="55"/>
                    <a:pt x="339" y="46"/>
                  </a:cubicBezTo>
                  <a:cubicBezTo>
                    <a:pt x="338" y="40"/>
                    <a:pt x="322" y="32"/>
                    <a:pt x="316" y="31"/>
                  </a:cubicBezTo>
                  <a:cubicBezTo>
                    <a:pt x="309" y="29"/>
                    <a:pt x="301" y="28"/>
                    <a:pt x="300" y="20"/>
                  </a:cubicBezTo>
                  <a:cubicBezTo>
                    <a:pt x="306" y="9"/>
                    <a:pt x="306" y="9"/>
                    <a:pt x="306" y="9"/>
                  </a:cubicBezTo>
                  <a:cubicBezTo>
                    <a:pt x="306" y="9"/>
                    <a:pt x="306" y="9"/>
                    <a:pt x="306" y="9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89" y="9"/>
                    <a:pt x="283" y="6"/>
                    <a:pt x="275" y="4"/>
                  </a:cubicBezTo>
                  <a:cubicBezTo>
                    <a:pt x="268" y="2"/>
                    <a:pt x="262" y="4"/>
                    <a:pt x="255" y="6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48" y="12"/>
                    <a:pt x="247" y="14"/>
                    <a:pt x="245" y="15"/>
                  </a:cubicBezTo>
                  <a:cubicBezTo>
                    <a:pt x="242" y="18"/>
                    <a:pt x="239" y="21"/>
                    <a:pt x="236" y="24"/>
                  </a:cubicBezTo>
                  <a:cubicBezTo>
                    <a:pt x="234" y="25"/>
                    <a:pt x="232" y="28"/>
                    <a:pt x="230" y="29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5" y="38"/>
                    <a:pt x="205" y="41"/>
                    <a:pt x="197" y="41"/>
                  </a:cubicBezTo>
                  <a:cubicBezTo>
                    <a:pt x="188" y="41"/>
                    <a:pt x="180" y="43"/>
                    <a:pt x="173" y="37"/>
                  </a:cubicBezTo>
                  <a:cubicBezTo>
                    <a:pt x="163" y="34"/>
                    <a:pt x="153" y="33"/>
                    <a:pt x="143" y="29"/>
                  </a:cubicBezTo>
                  <a:cubicBezTo>
                    <a:pt x="134" y="26"/>
                    <a:pt x="137" y="18"/>
                    <a:pt x="128" y="15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1" y="9"/>
                    <a:pt x="104" y="2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3"/>
                    <a:pt x="57" y="13"/>
                    <a:pt x="54" y="14"/>
                  </a:cubicBezTo>
                  <a:cubicBezTo>
                    <a:pt x="49" y="15"/>
                    <a:pt x="44" y="20"/>
                    <a:pt x="39" y="21"/>
                  </a:cubicBezTo>
                  <a:cubicBezTo>
                    <a:pt x="28" y="23"/>
                    <a:pt x="25" y="12"/>
                    <a:pt x="18" y="26"/>
                  </a:cubicBezTo>
                  <a:cubicBezTo>
                    <a:pt x="17" y="30"/>
                    <a:pt x="14" y="32"/>
                    <a:pt x="17" y="36"/>
                  </a:cubicBezTo>
                  <a:cubicBezTo>
                    <a:pt x="19" y="40"/>
                    <a:pt x="25" y="40"/>
                    <a:pt x="28" y="45"/>
                  </a:cubicBezTo>
                  <a:cubicBezTo>
                    <a:pt x="31" y="53"/>
                    <a:pt x="20" y="57"/>
                    <a:pt x="15" y="62"/>
                  </a:cubicBezTo>
                  <a:cubicBezTo>
                    <a:pt x="12" y="66"/>
                    <a:pt x="9" y="68"/>
                    <a:pt x="8" y="74"/>
                  </a:cubicBezTo>
                  <a:cubicBezTo>
                    <a:pt x="6" y="79"/>
                    <a:pt x="7" y="83"/>
                    <a:pt x="7" y="88"/>
                  </a:cubicBezTo>
                  <a:cubicBezTo>
                    <a:pt x="6" y="95"/>
                    <a:pt x="0" y="102"/>
                    <a:pt x="1" y="108"/>
                  </a:cubicBezTo>
                  <a:cubicBezTo>
                    <a:pt x="3" y="117"/>
                    <a:pt x="8" y="121"/>
                    <a:pt x="14" y="129"/>
                  </a:cubicBezTo>
                  <a:cubicBezTo>
                    <a:pt x="19" y="133"/>
                    <a:pt x="17" y="134"/>
                    <a:pt x="13" y="138"/>
                  </a:cubicBezTo>
                  <a:cubicBezTo>
                    <a:pt x="8" y="143"/>
                    <a:pt x="11" y="152"/>
                    <a:pt x="10" y="159"/>
                  </a:cubicBezTo>
                  <a:cubicBezTo>
                    <a:pt x="9" y="165"/>
                    <a:pt x="11" y="173"/>
                    <a:pt x="9" y="179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9" y="186"/>
                    <a:pt x="15" y="185"/>
                    <a:pt x="17" y="187"/>
                  </a:cubicBezTo>
                  <a:cubicBezTo>
                    <a:pt x="20" y="191"/>
                    <a:pt x="20" y="193"/>
                    <a:pt x="26" y="192"/>
                  </a:cubicBezTo>
                  <a:cubicBezTo>
                    <a:pt x="32" y="192"/>
                    <a:pt x="41" y="187"/>
                    <a:pt x="47" y="190"/>
                  </a:cubicBezTo>
                  <a:cubicBezTo>
                    <a:pt x="52" y="193"/>
                    <a:pt x="54" y="197"/>
                    <a:pt x="58" y="202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6" name="Freeform 26">
              <a:extLst>
                <a:ext uri="{FF2B5EF4-FFF2-40B4-BE49-F238E27FC236}">
                  <a16:creationId xmlns:a16="http://schemas.microsoft.com/office/drawing/2014/main" id="{3AEB9E53-5DDC-FE6B-BA1E-8C61640D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2938463"/>
              <a:ext cx="749300" cy="442913"/>
            </a:xfrm>
            <a:custGeom>
              <a:avLst/>
              <a:gdLst/>
              <a:ahLst/>
              <a:cxnLst>
                <a:cxn ang="0">
                  <a:pos x="61" y="35"/>
                </a:cxn>
                <a:cxn ang="0">
                  <a:pos x="64" y="41"/>
                </a:cxn>
                <a:cxn ang="0">
                  <a:pos x="76" y="62"/>
                </a:cxn>
                <a:cxn ang="0">
                  <a:pos x="94" y="57"/>
                </a:cxn>
                <a:cxn ang="0">
                  <a:pos x="108" y="61"/>
                </a:cxn>
                <a:cxn ang="0">
                  <a:pos x="140" y="71"/>
                </a:cxn>
                <a:cxn ang="0">
                  <a:pos x="167" y="83"/>
                </a:cxn>
                <a:cxn ang="0">
                  <a:pos x="206" y="72"/>
                </a:cxn>
                <a:cxn ang="0">
                  <a:pos x="232" y="38"/>
                </a:cxn>
                <a:cxn ang="0">
                  <a:pos x="227" y="24"/>
                </a:cxn>
                <a:cxn ang="0">
                  <a:pos x="234" y="17"/>
                </a:cxn>
                <a:cxn ang="0">
                  <a:pos x="240" y="17"/>
                </a:cxn>
                <a:cxn ang="0">
                  <a:pos x="286" y="1"/>
                </a:cxn>
                <a:cxn ang="0">
                  <a:pos x="283" y="32"/>
                </a:cxn>
                <a:cxn ang="0">
                  <a:pos x="296" y="68"/>
                </a:cxn>
                <a:cxn ang="0">
                  <a:pos x="291" y="88"/>
                </a:cxn>
                <a:cxn ang="0">
                  <a:pos x="279" y="119"/>
                </a:cxn>
                <a:cxn ang="0">
                  <a:pos x="293" y="138"/>
                </a:cxn>
                <a:cxn ang="0">
                  <a:pos x="258" y="140"/>
                </a:cxn>
                <a:cxn ang="0">
                  <a:pos x="233" y="150"/>
                </a:cxn>
                <a:cxn ang="0">
                  <a:pos x="222" y="157"/>
                </a:cxn>
                <a:cxn ang="0">
                  <a:pos x="212" y="161"/>
                </a:cxn>
                <a:cxn ang="0">
                  <a:pos x="207" y="164"/>
                </a:cxn>
                <a:cxn ang="0">
                  <a:pos x="187" y="174"/>
                </a:cxn>
                <a:cxn ang="0">
                  <a:pos x="162" y="170"/>
                </a:cxn>
                <a:cxn ang="0">
                  <a:pos x="134" y="171"/>
                </a:cxn>
                <a:cxn ang="0">
                  <a:pos x="118" y="171"/>
                </a:cxn>
                <a:cxn ang="0">
                  <a:pos x="86" y="163"/>
                </a:cxn>
                <a:cxn ang="0">
                  <a:pos x="73" y="151"/>
                </a:cxn>
                <a:cxn ang="0">
                  <a:pos x="47" y="149"/>
                </a:cxn>
                <a:cxn ang="0">
                  <a:pos x="32" y="143"/>
                </a:cxn>
                <a:cxn ang="0">
                  <a:pos x="9" y="133"/>
                </a:cxn>
                <a:cxn ang="0">
                  <a:pos x="0" y="116"/>
                </a:cxn>
                <a:cxn ang="0">
                  <a:pos x="5" y="106"/>
                </a:cxn>
                <a:cxn ang="0">
                  <a:pos x="15" y="97"/>
                </a:cxn>
                <a:cxn ang="0">
                  <a:pos x="17" y="95"/>
                </a:cxn>
                <a:cxn ang="0">
                  <a:pos x="35" y="89"/>
                </a:cxn>
                <a:cxn ang="0">
                  <a:pos x="34" y="55"/>
                </a:cxn>
                <a:cxn ang="0">
                  <a:pos x="48" y="29"/>
                </a:cxn>
              </a:cxnLst>
              <a:rect l="0" t="0" r="r" b="b"/>
              <a:pathLst>
                <a:path w="304" h="179">
                  <a:moveTo>
                    <a:pt x="48" y="29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8" y="49"/>
                    <a:pt x="51" y="56"/>
                    <a:pt x="62" y="61"/>
                  </a:cubicBezTo>
                  <a:cubicBezTo>
                    <a:pt x="68" y="63"/>
                    <a:pt x="69" y="64"/>
                    <a:pt x="76" y="62"/>
                  </a:cubicBezTo>
                  <a:cubicBezTo>
                    <a:pt x="79" y="61"/>
                    <a:pt x="82" y="60"/>
                    <a:pt x="85" y="59"/>
                  </a:cubicBezTo>
                  <a:cubicBezTo>
                    <a:pt x="88" y="58"/>
                    <a:pt x="91" y="58"/>
                    <a:pt x="94" y="57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102" y="59"/>
                    <a:pt x="105" y="61"/>
                    <a:pt x="108" y="61"/>
                  </a:cubicBezTo>
                  <a:cubicBezTo>
                    <a:pt x="116" y="61"/>
                    <a:pt x="120" y="61"/>
                    <a:pt x="127" y="64"/>
                  </a:cubicBezTo>
                  <a:cubicBezTo>
                    <a:pt x="131" y="66"/>
                    <a:pt x="135" y="69"/>
                    <a:pt x="140" y="71"/>
                  </a:cubicBezTo>
                  <a:cubicBezTo>
                    <a:pt x="146" y="73"/>
                    <a:pt x="152" y="77"/>
                    <a:pt x="158" y="79"/>
                  </a:cubicBezTo>
                  <a:cubicBezTo>
                    <a:pt x="161" y="80"/>
                    <a:pt x="165" y="81"/>
                    <a:pt x="167" y="83"/>
                  </a:cubicBezTo>
                  <a:cubicBezTo>
                    <a:pt x="175" y="80"/>
                    <a:pt x="177" y="73"/>
                    <a:pt x="187" y="73"/>
                  </a:cubicBezTo>
                  <a:cubicBezTo>
                    <a:pt x="194" y="73"/>
                    <a:pt x="200" y="73"/>
                    <a:pt x="206" y="72"/>
                  </a:cubicBezTo>
                  <a:cubicBezTo>
                    <a:pt x="216" y="71"/>
                    <a:pt x="220" y="62"/>
                    <a:pt x="227" y="56"/>
                  </a:cubicBezTo>
                  <a:cubicBezTo>
                    <a:pt x="231" y="53"/>
                    <a:pt x="230" y="44"/>
                    <a:pt x="232" y="38"/>
                  </a:cubicBezTo>
                  <a:cubicBezTo>
                    <a:pt x="233" y="35"/>
                    <a:pt x="230" y="34"/>
                    <a:pt x="229" y="31"/>
                  </a:cubicBezTo>
                  <a:cubicBezTo>
                    <a:pt x="228" y="29"/>
                    <a:pt x="229" y="27"/>
                    <a:pt x="227" y="24"/>
                  </a:cubicBezTo>
                  <a:cubicBezTo>
                    <a:pt x="226" y="21"/>
                    <a:pt x="224" y="17"/>
                    <a:pt x="229" y="17"/>
                  </a:cubicBezTo>
                  <a:cubicBezTo>
                    <a:pt x="231" y="17"/>
                    <a:pt x="233" y="17"/>
                    <a:pt x="234" y="17"/>
                  </a:cubicBezTo>
                  <a:cubicBezTo>
                    <a:pt x="236" y="18"/>
                    <a:pt x="239" y="17"/>
                    <a:pt x="240" y="17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51" y="20"/>
                    <a:pt x="258" y="12"/>
                    <a:pt x="267" y="7"/>
                  </a:cubicBezTo>
                  <a:cubicBezTo>
                    <a:pt x="273" y="3"/>
                    <a:pt x="279" y="3"/>
                    <a:pt x="286" y="1"/>
                  </a:cubicBezTo>
                  <a:cubicBezTo>
                    <a:pt x="291" y="0"/>
                    <a:pt x="292" y="7"/>
                    <a:pt x="292" y="11"/>
                  </a:cubicBezTo>
                  <a:cubicBezTo>
                    <a:pt x="292" y="19"/>
                    <a:pt x="284" y="24"/>
                    <a:pt x="283" y="32"/>
                  </a:cubicBezTo>
                  <a:cubicBezTo>
                    <a:pt x="281" y="42"/>
                    <a:pt x="281" y="53"/>
                    <a:pt x="287" y="62"/>
                  </a:cubicBezTo>
                  <a:cubicBezTo>
                    <a:pt x="290" y="68"/>
                    <a:pt x="290" y="66"/>
                    <a:pt x="296" y="68"/>
                  </a:cubicBezTo>
                  <a:cubicBezTo>
                    <a:pt x="304" y="70"/>
                    <a:pt x="302" y="77"/>
                    <a:pt x="302" y="83"/>
                  </a:cubicBezTo>
                  <a:cubicBezTo>
                    <a:pt x="302" y="86"/>
                    <a:pt x="293" y="88"/>
                    <a:pt x="291" y="88"/>
                  </a:cubicBezTo>
                  <a:cubicBezTo>
                    <a:pt x="285" y="89"/>
                    <a:pt x="278" y="97"/>
                    <a:pt x="276" y="102"/>
                  </a:cubicBezTo>
                  <a:cubicBezTo>
                    <a:pt x="272" y="111"/>
                    <a:pt x="269" y="114"/>
                    <a:pt x="279" y="119"/>
                  </a:cubicBezTo>
                  <a:cubicBezTo>
                    <a:pt x="293" y="138"/>
                    <a:pt x="293" y="138"/>
                    <a:pt x="293" y="138"/>
                  </a:cubicBezTo>
                  <a:cubicBezTo>
                    <a:pt x="293" y="138"/>
                    <a:pt x="293" y="138"/>
                    <a:pt x="293" y="138"/>
                  </a:cubicBezTo>
                  <a:cubicBezTo>
                    <a:pt x="288" y="141"/>
                    <a:pt x="283" y="140"/>
                    <a:pt x="277" y="140"/>
                  </a:cubicBezTo>
                  <a:cubicBezTo>
                    <a:pt x="270" y="139"/>
                    <a:pt x="264" y="140"/>
                    <a:pt x="258" y="140"/>
                  </a:cubicBezTo>
                  <a:cubicBezTo>
                    <a:pt x="253" y="140"/>
                    <a:pt x="249" y="139"/>
                    <a:pt x="244" y="140"/>
                  </a:cubicBezTo>
                  <a:cubicBezTo>
                    <a:pt x="238" y="140"/>
                    <a:pt x="237" y="146"/>
                    <a:pt x="233" y="150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2" y="161"/>
                    <a:pt x="212" y="161"/>
                    <a:pt x="212" y="161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3" y="169"/>
                    <a:pt x="189" y="171"/>
                    <a:pt x="187" y="174"/>
                  </a:cubicBezTo>
                  <a:cubicBezTo>
                    <a:pt x="185" y="176"/>
                    <a:pt x="184" y="179"/>
                    <a:pt x="180" y="179"/>
                  </a:cubicBezTo>
                  <a:cubicBezTo>
                    <a:pt x="172" y="179"/>
                    <a:pt x="171" y="170"/>
                    <a:pt x="162" y="170"/>
                  </a:cubicBezTo>
                  <a:cubicBezTo>
                    <a:pt x="157" y="169"/>
                    <a:pt x="150" y="170"/>
                    <a:pt x="147" y="166"/>
                  </a:cubicBezTo>
                  <a:cubicBezTo>
                    <a:pt x="140" y="158"/>
                    <a:pt x="141" y="169"/>
                    <a:pt x="134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4" y="157"/>
                    <a:pt x="100" y="169"/>
                    <a:pt x="93" y="171"/>
                  </a:cubicBezTo>
                  <a:cubicBezTo>
                    <a:pt x="92" y="171"/>
                    <a:pt x="88" y="164"/>
                    <a:pt x="86" y="163"/>
                  </a:cubicBezTo>
                  <a:cubicBezTo>
                    <a:pt x="84" y="162"/>
                    <a:pt x="82" y="160"/>
                    <a:pt x="80" y="159"/>
                  </a:cubicBezTo>
                  <a:cubicBezTo>
                    <a:pt x="77" y="157"/>
                    <a:pt x="74" y="153"/>
                    <a:pt x="73" y="151"/>
                  </a:cubicBezTo>
                  <a:cubicBezTo>
                    <a:pt x="69" y="146"/>
                    <a:pt x="63" y="148"/>
                    <a:pt x="58" y="149"/>
                  </a:cubicBezTo>
                  <a:cubicBezTo>
                    <a:pt x="54" y="150"/>
                    <a:pt x="50" y="150"/>
                    <a:pt x="47" y="149"/>
                  </a:cubicBezTo>
                  <a:cubicBezTo>
                    <a:pt x="44" y="149"/>
                    <a:pt x="38" y="146"/>
                    <a:pt x="36" y="145"/>
                  </a:cubicBezTo>
                  <a:cubicBezTo>
                    <a:pt x="35" y="144"/>
                    <a:pt x="33" y="143"/>
                    <a:pt x="32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1" y="140"/>
                    <a:pt x="15" y="138"/>
                    <a:pt x="9" y="133"/>
                  </a:cubicBezTo>
                  <a:cubicBezTo>
                    <a:pt x="7" y="132"/>
                    <a:pt x="5" y="130"/>
                    <a:pt x="4" y="128"/>
                  </a:cubicBezTo>
                  <a:cubicBezTo>
                    <a:pt x="2" y="125"/>
                    <a:pt x="0" y="120"/>
                    <a:pt x="0" y="116"/>
                  </a:cubicBezTo>
                  <a:cubicBezTo>
                    <a:pt x="1" y="112"/>
                    <a:pt x="3" y="108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6" y="104"/>
                    <a:pt x="8" y="101"/>
                    <a:pt x="10" y="100"/>
                  </a:cubicBezTo>
                  <a:cubicBezTo>
                    <a:pt x="12" y="99"/>
                    <a:pt x="13" y="98"/>
                    <a:pt x="15" y="97"/>
                  </a:cubicBezTo>
                  <a:cubicBezTo>
                    <a:pt x="15" y="97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0" y="94"/>
                    <a:pt x="22" y="92"/>
                    <a:pt x="25" y="91"/>
                  </a:cubicBezTo>
                  <a:cubicBezTo>
                    <a:pt x="28" y="91"/>
                    <a:pt x="32" y="90"/>
                    <a:pt x="35" y="89"/>
                  </a:cubicBezTo>
                  <a:cubicBezTo>
                    <a:pt x="40" y="88"/>
                    <a:pt x="44" y="89"/>
                    <a:pt x="49" y="86"/>
                  </a:cubicBezTo>
                  <a:cubicBezTo>
                    <a:pt x="48" y="77"/>
                    <a:pt x="36" y="63"/>
                    <a:pt x="34" y="55"/>
                  </a:cubicBezTo>
                  <a:cubicBezTo>
                    <a:pt x="32" y="48"/>
                    <a:pt x="39" y="41"/>
                    <a:pt x="43" y="36"/>
                  </a:cubicBezTo>
                  <a:cubicBezTo>
                    <a:pt x="45" y="33"/>
                    <a:pt x="46" y="31"/>
                    <a:pt x="48" y="2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7" name="Freeform 27">
              <a:extLst>
                <a:ext uri="{FF2B5EF4-FFF2-40B4-BE49-F238E27FC236}">
                  <a16:creationId xmlns:a16="http://schemas.microsoft.com/office/drawing/2014/main" id="{4383D9CA-5E19-47E0-6948-CA8333D7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3" y="3500438"/>
              <a:ext cx="909638" cy="639763"/>
            </a:xfrm>
            <a:custGeom>
              <a:avLst/>
              <a:gdLst/>
              <a:ahLst/>
              <a:cxnLst>
                <a:cxn ang="0">
                  <a:pos x="33" y="215"/>
                </a:cxn>
                <a:cxn ang="0">
                  <a:pos x="28" y="196"/>
                </a:cxn>
                <a:cxn ang="0">
                  <a:pos x="9" y="182"/>
                </a:cxn>
                <a:cxn ang="0">
                  <a:pos x="6" y="161"/>
                </a:cxn>
                <a:cxn ang="0">
                  <a:pos x="5" y="140"/>
                </a:cxn>
                <a:cxn ang="0">
                  <a:pos x="34" y="112"/>
                </a:cxn>
                <a:cxn ang="0">
                  <a:pos x="40" y="109"/>
                </a:cxn>
                <a:cxn ang="0">
                  <a:pos x="58" y="113"/>
                </a:cxn>
                <a:cxn ang="0">
                  <a:pos x="75" y="105"/>
                </a:cxn>
                <a:cxn ang="0">
                  <a:pos x="94" y="102"/>
                </a:cxn>
                <a:cxn ang="0">
                  <a:pos x="123" y="82"/>
                </a:cxn>
                <a:cxn ang="0">
                  <a:pos x="147" y="69"/>
                </a:cxn>
                <a:cxn ang="0">
                  <a:pos x="166" y="54"/>
                </a:cxn>
                <a:cxn ang="0">
                  <a:pos x="179" y="26"/>
                </a:cxn>
                <a:cxn ang="0">
                  <a:pos x="185" y="17"/>
                </a:cxn>
                <a:cxn ang="0">
                  <a:pos x="195" y="1"/>
                </a:cxn>
                <a:cxn ang="0">
                  <a:pos x="201" y="0"/>
                </a:cxn>
                <a:cxn ang="0">
                  <a:pos x="239" y="16"/>
                </a:cxn>
                <a:cxn ang="0">
                  <a:pos x="271" y="34"/>
                </a:cxn>
                <a:cxn ang="0">
                  <a:pos x="302" y="32"/>
                </a:cxn>
                <a:cxn ang="0">
                  <a:pos x="303" y="70"/>
                </a:cxn>
                <a:cxn ang="0">
                  <a:pos x="307" y="91"/>
                </a:cxn>
                <a:cxn ang="0">
                  <a:pos x="316" y="100"/>
                </a:cxn>
                <a:cxn ang="0">
                  <a:pos x="328" y="121"/>
                </a:cxn>
                <a:cxn ang="0">
                  <a:pos x="334" y="150"/>
                </a:cxn>
                <a:cxn ang="0">
                  <a:pos x="346" y="170"/>
                </a:cxn>
                <a:cxn ang="0">
                  <a:pos x="358" y="195"/>
                </a:cxn>
                <a:cxn ang="0">
                  <a:pos x="369" y="214"/>
                </a:cxn>
                <a:cxn ang="0">
                  <a:pos x="341" y="223"/>
                </a:cxn>
                <a:cxn ang="0">
                  <a:pos x="296" y="243"/>
                </a:cxn>
                <a:cxn ang="0">
                  <a:pos x="229" y="255"/>
                </a:cxn>
                <a:cxn ang="0">
                  <a:pos x="140" y="250"/>
                </a:cxn>
                <a:cxn ang="0">
                  <a:pos x="96" y="216"/>
                </a:cxn>
                <a:cxn ang="0">
                  <a:pos x="32" y="226"/>
                </a:cxn>
              </a:cxnLst>
              <a:rect l="0" t="0" r="r" b="b"/>
              <a:pathLst>
                <a:path w="369" h="259">
                  <a:moveTo>
                    <a:pt x="32" y="226"/>
                  </a:moveTo>
                  <a:cubicBezTo>
                    <a:pt x="32" y="222"/>
                    <a:pt x="32" y="218"/>
                    <a:pt x="33" y="215"/>
                  </a:cubicBezTo>
                  <a:cubicBezTo>
                    <a:pt x="36" y="207"/>
                    <a:pt x="28" y="201"/>
                    <a:pt x="28" y="197"/>
                  </a:cubicBezTo>
                  <a:cubicBezTo>
                    <a:pt x="29" y="195"/>
                    <a:pt x="29" y="197"/>
                    <a:pt x="28" y="196"/>
                  </a:cubicBezTo>
                  <a:cubicBezTo>
                    <a:pt x="27" y="193"/>
                    <a:pt x="27" y="190"/>
                    <a:pt x="24" y="188"/>
                  </a:cubicBezTo>
                  <a:cubicBezTo>
                    <a:pt x="21" y="184"/>
                    <a:pt x="13" y="186"/>
                    <a:pt x="9" y="182"/>
                  </a:cubicBezTo>
                  <a:cubicBezTo>
                    <a:pt x="7" y="180"/>
                    <a:pt x="11" y="171"/>
                    <a:pt x="10" y="168"/>
                  </a:cubicBezTo>
                  <a:cubicBezTo>
                    <a:pt x="10" y="166"/>
                    <a:pt x="8" y="163"/>
                    <a:pt x="6" y="161"/>
                  </a:cubicBezTo>
                  <a:cubicBezTo>
                    <a:pt x="0" y="154"/>
                    <a:pt x="6" y="156"/>
                    <a:pt x="10" y="154"/>
                  </a:cubicBezTo>
                  <a:cubicBezTo>
                    <a:pt x="15" y="149"/>
                    <a:pt x="4" y="144"/>
                    <a:pt x="5" y="140"/>
                  </a:cubicBezTo>
                  <a:cubicBezTo>
                    <a:pt x="8" y="133"/>
                    <a:pt x="15" y="125"/>
                    <a:pt x="21" y="120"/>
                  </a:cubicBezTo>
                  <a:cubicBezTo>
                    <a:pt x="24" y="118"/>
                    <a:pt x="29" y="110"/>
                    <a:pt x="34" y="112"/>
                  </a:cubicBezTo>
                  <a:cubicBezTo>
                    <a:pt x="37" y="113"/>
                    <a:pt x="39" y="111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8"/>
                    <a:pt x="43" y="109"/>
                  </a:cubicBezTo>
                  <a:cubicBezTo>
                    <a:pt x="46" y="112"/>
                    <a:pt x="55" y="121"/>
                    <a:pt x="58" y="113"/>
                  </a:cubicBezTo>
                  <a:cubicBezTo>
                    <a:pt x="60" y="108"/>
                    <a:pt x="63" y="112"/>
                    <a:pt x="67" y="110"/>
                  </a:cubicBezTo>
                  <a:cubicBezTo>
                    <a:pt x="69" y="109"/>
                    <a:pt x="73" y="106"/>
                    <a:pt x="75" y="105"/>
                  </a:cubicBezTo>
                  <a:cubicBezTo>
                    <a:pt x="77" y="103"/>
                    <a:pt x="79" y="102"/>
                    <a:pt x="81" y="100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101" y="102"/>
                    <a:pt x="103" y="102"/>
                    <a:pt x="109" y="99"/>
                  </a:cubicBezTo>
                  <a:cubicBezTo>
                    <a:pt x="115" y="95"/>
                    <a:pt x="119" y="88"/>
                    <a:pt x="123" y="82"/>
                  </a:cubicBezTo>
                  <a:cubicBezTo>
                    <a:pt x="127" y="75"/>
                    <a:pt x="129" y="75"/>
                    <a:pt x="134" y="73"/>
                  </a:cubicBezTo>
                  <a:cubicBezTo>
                    <a:pt x="138" y="71"/>
                    <a:pt x="143" y="71"/>
                    <a:pt x="147" y="69"/>
                  </a:cubicBezTo>
                  <a:cubicBezTo>
                    <a:pt x="150" y="68"/>
                    <a:pt x="154" y="65"/>
                    <a:pt x="156" y="64"/>
                  </a:cubicBezTo>
                  <a:cubicBezTo>
                    <a:pt x="160" y="61"/>
                    <a:pt x="164" y="58"/>
                    <a:pt x="166" y="54"/>
                  </a:cubicBezTo>
                  <a:cubicBezTo>
                    <a:pt x="168" y="52"/>
                    <a:pt x="171" y="41"/>
                    <a:pt x="171" y="40"/>
                  </a:cubicBezTo>
                  <a:cubicBezTo>
                    <a:pt x="173" y="35"/>
                    <a:pt x="177" y="31"/>
                    <a:pt x="179" y="26"/>
                  </a:cubicBezTo>
                  <a:cubicBezTo>
                    <a:pt x="180" y="24"/>
                    <a:pt x="178" y="21"/>
                    <a:pt x="180" y="20"/>
                  </a:cubicBezTo>
                  <a:cubicBezTo>
                    <a:pt x="183" y="18"/>
                    <a:pt x="183" y="22"/>
                    <a:pt x="185" y="17"/>
                  </a:cubicBezTo>
                  <a:cubicBezTo>
                    <a:pt x="185" y="15"/>
                    <a:pt x="184" y="5"/>
                    <a:pt x="188" y="6"/>
                  </a:cubicBezTo>
                  <a:cubicBezTo>
                    <a:pt x="193" y="8"/>
                    <a:pt x="192" y="2"/>
                    <a:pt x="195" y="1"/>
                  </a:cubicBezTo>
                  <a:cubicBezTo>
                    <a:pt x="196" y="1"/>
                    <a:pt x="200" y="1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23" y="10"/>
                    <a:pt x="230" y="10"/>
                    <a:pt x="239" y="16"/>
                  </a:cubicBezTo>
                  <a:cubicBezTo>
                    <a:pt x="246" y="21"/>
                    <a:pt x="252" y="21"/>
                    <a:pt x="260" y="25"/>
                  </a:cubicBezTo>
                  <a:cubicBezTo>
                    <a:pt x="263" y="26"/>
                    <a:pt x="267" y="32"/>
                    <a:pt x="271" y="34"/>
                  </a:cubicBezTo>
                  <a:cubicBezTo>
                    <a:pt x="276" y="37"/>
                    <a:pt x="279" y="46"/>
                    <a:pt x="285" y="40"/>
                  </a:cubicBezTo>
                  <a:cubicBezTo>
                    <a:pt x="289" y="36"/>
                    <a:pt x="296" y="29"/>
                    <a:pt x="302" y="32"/>
                  </a:cubicBezTo>
                  <a:cubicBezTo>
                    <a:pt x="302" y="37"/>
                    <a:pt x="301" y="41"/>
                    <a:pt x="300" y="46"/>
                  </a:cubicBezTo>
                  <a:cubicBezTo>
                    <a:pt x="299" y="54"/>
                    <a:pt x="302" y="62"/>
                    <a:pt x="303" y="70"/>
                  </a:cubicBezTo>
                  <a:cubicBezTo>
                    <a:pt x="304" y="73"/>
                    <a:pt x="305" y="76"/>
                    <a:pt x="305" y="79"/>
                  </a:cubicBezTo>
                  <a:cubicBezTo>
                    <a:pt x="306" y="83"/>
                    <a:pt x="305" y="87"/>
                    <a:pt x="307" y="91"/>
                  </a:cubicBezTo>
                  <a:cubicBezTo>
                    <a:pt x="309" y="92"/>
                    <a:pt x="311" y="94"/>
                    <a:pt x="312" y="96"/>
                  </a:cubicBezTo>
                  <a:cubicBezTo>
                    <a:pt x="314" y="97"/>
                    <a:pt x="315" y="99"/>
                    <a:pt x="316" y="100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22" y="105"/>
                    <a:pt x="324" y="114"/>
                    <a:pt x="328" y="121"/>
                  </a:cubicBezTo>
                  <a:cubicBezTo>
                    <a:pt x="331" y="126"/>
                    <a:pt x="332" y="127"/>
                    <a:pt x="332" y="133"/>
                  </a:cubicBezTo>
                  <a:cubicBezTo>
                    <a:pt x="332" y="138"/>
                    <a:pt x="332" y="146"/>
                    <a:pt x="334" y="150"/>
                  </a:cubicBezTo>
                  <a:cubicBezTo>
                    <a:pt x="336" y="153"/>
                    <a:pt x="341" y="156"/>
                    <a:pt x="342" y="160"/>
                  </a:cubicBezTo>
                  <a:cubicBezTo>
                    <a:pt x="343" y="164"/>
                    <a:pt x="344" y="167"/>
                    <a:pt x="346" y="170"/>
                  </a:cubicBezTo>
                  <a:cubicBezTo>
                    <a:pt x="348" y="173"/>
                    <a:pt x="353" y="177"/>
                    <a:pt x="354" y="180"/>
                  </a:cubicBezTo>
                  <a:cubicBezTo>
                    <a:pt x="355" y="185"/>
                    <a:pt x="356" y="191"/>
                    <a:pt x="358" y="195"/>
                  </a:cubicBezTo>
                  <a:cubicBezTo>
                    <a:pt x="369" y="214"/>
                    <a:pt x="369" y="214"/>
                    <a:pt x="369" y="214"/>
                  </a:cubicBezTo>
                  <a:cubicBezTo>
                    <a:pt x="369" y="214"/>
                    <a:pt x="369" y="214"/>
                    <a:pt x="369" y="214"/>
                  </a:cubicBezTo>
                  <a:cubicBezTo>
                    <a:pt x="368" y="214"/>
                    <a:pt x="367" y="215"/>
                    <a:pt x="366" y="215"/>
                  </a:cubicBezTo>
                  <a:cubicBezTo>
                    <a:pt x="358" y="219"/>
                    <a:pt x="347" y="219"/>
                    <a:pt x="341" y="223"/>
                  </a:cubicBezTo>
                  <a:cubicBezTo>
                    <a:pt x="336" y="227"/>
                    <a:pt x="330" y="231"/>
                    <a:pt x="324" y="233"/>
                  </a:cubicBezTo>
                  <a:cubicBezTo>
                    <a:pt x="316" y="237"/>
                    <a:pt x="306" y="242"/>
                    <a:pt x="296" y="243"/>
                  </a:cubicBezTo>
                  <a:cubicBezTo>
                    <a:pt x="285" y="244"/>
                    <a:pt x="269" y="244"/>
                    <a:pt x="259" y="249"/>
                  </a:cubicBezTo>
                  <a:cubicBezTo>
                    <a:pt x="252" y="252"/>
                    <a:pt x="237" y="254"/>
                    <a:pt x="229" y="255"/>
                  </a:cubicBezTo>
                  <a:cubicBezTo>
                    <a:pt x="218" y="257"/>
                    <a:pt x="212" y="259"/>
                    <a:pt x="201" y="254"/>
                  </a:cubicBezTo>
                  <a:cubicBezTo>
                    <a:pt x="186" y="248"/>
                    <a:pt x="156" y="247"/>
                    <a:pt x="140" y="250"/>
                  </a:cubicBezTo>
                  <a:cubicBezTo>
                    <a:pt x="133" y="242"/>
                    <a:pt x="130" y="235"/>
                    <a:pt x="120" y="229"/>
                  </a:cubicBezTo>
                  <a:cubicBezTo>
                    <a:pt x="113" y="225"/>
                    <a:pt x="104" y="218"/>
                    <a:pt x="96" y="216"/>
                  </a:cubicBezTo>
                  <a:cubicBezTo>
                    <a:pt x="79" y="213"/>
                    <a:pt x="60" y="206"/>
                    <a:pt x="45" y="218"/>
                  </a:cubicBezTo>
                  <a:cubicBezTo>
                    <a:pt x="41" y="221"/>
                    <a:pt x="37" y="224"/>
                    <a:pt x="32" y="226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8" name="Freeform 28">
              <a:extLst>
                <a:ext uri="{FF2B5EF4-FFF2-40B4-BE49-F238E27FC236}">
                  <a16:creationId xmlns:a16="http://schemas.microsoft.com/office/drawing/2014/main" id="{1A172073-5838-6066-08ED-A7BE0E26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3633788"/>
              <a:ext cx="741363" cy="395288"/>
            </a:xfrm>
            <a:custGeom>
              <a:avLst/>
              <a:gdLst/>
              <a:ahLst/>
              <a:cxnLst>
                <a:cxn ang="0">
                  <a:pos x="277" y="10"/>
                </a:cxn>
                <a:cxn ang="0">
                  <a:pos x="287" y="12"/>
                </a:cxn>
                <a:cxn ang="0">
                  <a:pos x="287" y="12"/>
                </a:cxn>
                <a:cxn ang="0">
                  <a:pos x="298" y="29"/>
                </a:cxn>
                <a:cxn ang="0">
                  <a:pos x="296" y="53"/>
                </a:cxn>
                <a:cxn ang="0">
                  <a:pos x="296" y="63"/>
                </a:cxn>
                <a:cxn ang="0">
                  <a:pos x="278" y="57"/>
                </a:cxn>
                <a:cxn ang="0">
                  <a:pos x="258" y="58"/>
                </a:cxn>
                <a:cxn ang="0">
                  <a:pos x="253" y="73"/>
                </a:cxn>
                <a:cxn ang="0">
                  <a:pos x="248" y="85"/>
                </a:cxn>
                <a:cxn ang="0">
                  <a:pos x="253" y="91"/>
                </a:cxn>
                <a:cxn ang="0">
                  <a:pos x="265" y="100"/>
                </a:cxn>
                <a:cxn ang="0">
                  <a:pos x="266" y="118"/>
                </a:cxn>
                <a:cxn ang="0">
                  <a:pos x="266" y="118"/>
                </a:cxn>
                <a:cxn ang="0">
                  <a:pos x="256" y="121"/>
                </a:cxn>
                <a:cxn ang="0">
                  <a:pos x="204" y="128"/>
                </a:cxn>
                <a:cxn ang="0">
                  <a:pos x="174" y="122"/>
                </a:cxn>
                <a:cxn ang="0">
                  <a:pos x="157" y="117"/>
                </a:cxn>
                <a:cxn ang="0">
                  <a:pos x="142" y="119"/>
                </a:cxn>
                <a:cxn ang="0">
                  <a:pos x="132" y="117"/>
                </a:cxn>
                <a:cxn ang="0">
                  <a:pos x="113" y="125"/>
                </a:cxn>
                <a:cxn ang="0">
                  <a:pos x="85" y="136"/>
                </a:cxn>
                <a:cxn ang="0">
                  <a:pos x="72" y="143"/>
                </a:cxn>
                <a:cxn ang="0">
                  <a:pos x="53" y="160"/>
                </a:cxn>
                <a:cxn ang="0">
                  <a:pos x="53" y="160"/>
                </a:cxn>
                <a:cxn ang="0">
                  <a:pos x="42" y="141"/>
                </a:cxn>
                <a:cxn ang="0">
                  <a:pos x="38" y="126"/>
                </a:cxn>
                <a:cxn ang="0">
                  <a:pos x="30" y="116"/>
                </a:cxn>
                <a:cxn ang="0">
                  <a:pos x="26" y="106"/>
                </a:cxn>
                <a:cxn ang="0">
                  <a:pos x="18" y="96"/>
                </a:cxn>
                <a:cxn ang="0">
                  <a:pos x="16" y="79"/>
                </a:cxn>
                <a:cxn ang="0">
                  <a:pos x="12" y="67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7" y="42"/>
                </a:cxn>
                <a:cxn ang="0">
                  <a:pos x="30" y="36"/>
                </a:cxn>
                <a:cxn ang="0">
                  <a:pos x="51" y="42"/>
                </a:cxn>
                <a:cxn ang="0">
                  <a:pos x="73" y="36"/>
                </a:cxn>
                <a:cxn ang="0">
                  <a:pos x="93" y="29"/>
                </a:cxn>
                <a:cxn ang="0">
                  <a:pos x="116" y="32"/>
                </a:cxn>
                <a:cxn ang="0">
                  <a:pos x="114" y="4"/>
                </a:cxn>
                <a:cxn ang="0">
                  <a:pos x="115" y="4"/>
                </a:cxn>
                <a:cxn ang="0">
                  <a:pos x="145" y="16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178" y="16"/>
                </a:cxn>
                <a:cxn ang="0">
                  <a:pos x="183" y="23"/>
                </a:cxn>
                <a:cxn ang="0">
                  <a:pos x="184" y="34"/>
                </a:cxn>
                <a:cxn ang="0">
                  <a:pos x="202" y="48"/>
                </a:cxn>
                <a:cxn ang="0">
                  <a:pos x="226" y="51"/>
                </a:cxn>
                <a:cxn ang="0">
                  <a:pos x="277" y="10"/>
                </a:cxn>
              </a:cxnLst>
              <a:rect l="0" t="0" r="r" b="b"/>
              <a:pathLst>
                <a:path w="300" h="160">
                  <a:moveTo>
                    <a:pt x="277" y="10"/>
                  </a:moveTo>
                  <a:cubicBezTo>
                    <a:pt x="280" y="13"/>
                    <a:pt x="286" y="10"/>
                    <a:pt x="287" y="12"/>
                  </a:cubicBezTo>
                  <a:cubicBezTo>
                    <a:pt x="287" y="12"/>
                    <a:pt x="287" y="12"/>
                    <a:pt x="287" y="12"/>
                  </a:cubicBezTo>
                  <a:cubicBezTo>
                    <a:pt x="290" y="19"/>
                    <a:pt x="295" y="22"/>
                    <a:pt x="298" y="29"/>
                  </a:cubicBezTo>
                  <a:cubicBezTo>
                    <a:pt x="300" y="33"/>
                    <a:pt x="290" y="50"/>
                    <a:pt x="296" y="5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1" y="68"/>
                    <a:pt x="282" y="57"/>
                    <a:pt x="278" y="57"/>
                  </a:cubicBezTo>
                  <a:cubicBezTo>
                    <a:pt x="273" y="63"/>
                    <a:pt x="263" y="58"/>
                    <a:pt x="258" y="58"/>
                  </a:cubicBezTo>
                  <a:cubicBezTo>
                    <a:pt x="257" y="59"/>
                    <a:pt x="254" y="71"/>
                    <a:pt x="253" y="73"/>
                  </a:cubicBezTo>
                  <a:cubicBezTo>
                    <a:pt x="252" y="78"/>
                    <a:pt x="248" y="80"/>
                    <a:pt x="248" y="85"/>
                  </a:cubicBezTo>
                  <a:cubicBezTo>
                    <a:pt x="251" y="87"/>
                    <a:pt x="248" y="91"/>
                    <a:pt x="253" y="91"/>
                  </a:cubicBezTo>
                  <a:cubicBezTo>
                    <a:pt x="260" y="92"/>
                    <a:pt x="263" y="92"/>
                    <a:pt x="265" y="100"/>
                  </a:cubicBezTo>
                  <a:cubicBezTo>
                    <a:pt x="266" y="104"/>
                    <a:pt x="266" y="114"/>
                    <a:pt x="266" y="118"/>
                  </a:cubicBezTo>
                  <a:cubicBezTo>
                    <a:pt x="266" y="118"/>
                    <a:pt x="266" y="118"/>
                    <a:pt x="266" y="118"/>
                  </a:cubicBezTo>
                  <a:cubicBezTo>
                    <a:pt x="263" y="119"/>
                    <a:pt x="259" y="120"/>
                    <a:pt x="256" y="121"/>
                  </a:cubicBezTo>
                  <a:cubicBezTo>
                    <a:pt x="239" y="127"/>
                    <a:pt x="222" y="125"/>
                    <a:pt x="204" y="128"/>
                  </a:cubicBezTo>
                  <a:cubicBezTo>
                    <a:pt x="197" y="129"/>
                    <a:pt x="180" y="126"/>
                    <a:pt x="174" y="122"/>
                  </a:cubicBezTo>
                  <a:cubicBezTo>
                    <a:pt x="169" y="122"/>
                    <a:pt x="162" y="118"/>
                    <a:pt x="157" y="117"/>
                  </a:cubicBezTo>
                  <a:cubicBezTo>
                    <a:pt x="151" y="115"/>
                    <a:pt x="147" y="119"/>
                    <a:pt x="142" y="119"/>
                  </a:cubicBezTo>
                  <a:cubicBezTo>
                    <a:pt x="139" y="119"/>
                    <a:pt x="136" y="116"/>
                    <a:pt x="132" y="117"/>
                  </a:cubicBezTo>
                  <a:cubicBezTo>
                    <a:pt x="126" y="119"/>
                    <a:pt x="118" y="122"/>
                    <a:pt x="113" y="125"/>
                  </a:cubicBezTo>
                  <a:cubicBezTo>
                    <a:pt x="103" y="131"/>
                    <a:pt x="96" y="134"/>
                    <a:pt x="85" y="136"/>
                  </a:cubicBezTo>
                  <a:cubicBezTo>
                    <a:pt x="80" y="137"/>
                    <a:pt x="77" y="141"/>
                    <a:pt x="72" y="143"/>
                  </a:cubicBezTo>
                  <a:cubicBezTo>
                    <a:pt x="66" y="148"/>
                    <a:pt x="60" y="155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0" y="137"/>
                    <a:pt x="39" y="131"/>
                    <a:pt x="38" y="126"/>
                  </a:cubicBezTo>
                  <a:cubicBezTo>
                    <a:pt x="37" y="123"/>
                    <a:pt x="32" y="119"/>
                    <a:pt x="30" y="116"/>
                  </a:cubicBezTo>
                  <a:cubicBezTo>
                    <a:pt x="28" y="113"/>
                    <a:pt x="27" y="110"/>
                    <a:pt x="26" y="106"/>
                  </a:cubicBezTo>
                  <a:cubicBezTo>
                    <a:pt x="25" y="102"/>
                    <a:pt x="20" y="99"/>
                    <a:pt x="18" y="96"/>
                  </a:cubicBezTo>
                  <a:cubicBezTo>
                    <a:pt x="16" y="92"/>
                    <a:pt x="16" y="84"/>
                    <a:pt x="16" y="79"/>
                  </a:cubicBezTo>
                  <a:cubicBezTo>
                    <a:pt x="16" y="73"/>
                    <a:pt x="15" y="72"/>
                    <a:pt x="12" y="67"/>
                  </a:cubicBezTo>
                  <a:cubicBezTo>
                    <a:pt x="8" y="60"/>
                    <a:pt x="6" y="51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2"/>
                    <a:pt x="11" y="44"/>
                    <a:pt x="17" y="42"/>
                  </a:cubicBezTo>
                  <a:cubicBezTo>
                    <a:pt x="22" y="41"/>
                    <a:pt x="25" y="37"/>
                    <a:pt x="30" y="36"/>
                  </a:cubicBezTo>
                  <a:cubicBezTo>
                    <a:pt x="38" y="35"/>
                    <a:pt x="43" y="42"/>
                    <a:pt x="51" y="42"/>
                  </a:cubicBezTo>
                  <a:cubicBezTo>
                    <a:pt x="60" y="43"/>
                    <a:pt x="65" y="39"/>
                    <a:pt x="73" y="36"/>
                  </a:cubicBezTo>
                  <a:cubicBezTo>
                    <a:pt x="80" y="27"/>
                    <a:pt x="83" y="27"/>
                    <a:pt x="93" y="29"/>
                  </a:cubicBezTo>
                  <a:cubicBezTo>
                    <a:pt x="99" y="29"/>
                    <a:pt x="110" y="33"/>
                    <a:pt x="116" y="32"/>
                  </a:cubicBezTo>
                  <a:cubicBezTo>
                    <a:pt x="119" y="26"/>
                    <a:pt x="110" y="9"/>
                    <a:pt x="114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23" y="12"/>
                    <a:pt x="134" y="15"/>
                    <a:pt x="145" y="16"/>
                  </a:cubicBezTo>
                  <a:cubicBezTo>
                    <a:pt x="156" y="18"/>
                    <a:pt x="164" y="5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9" y="18"/>
                    <a:pt x="182" y="21"/>
                    <a:pt x="183" y="23"/>
                  </a:cubicBezTo>
                  <a:cubicBezTo>
                    <a:pt x="185" y="25"/>
                    <a:pt x="183" y="31"/>
                    <a:pt x="184" y="34"/>
                  </a:cubicBezTo>
                  <a:cubicBezTo>
                    <a:pt x="187" y="40"/>
                    <a:pt x="196" y="48"/>
                    <a:pt x="202" y="48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48" y="54"/>
                    <a:pt x="263" y="24"/>
                    <a:pt x="277" y="1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09" name="Freeform 29">
              <a:extLst>
                <a:ext uri="{FF2B5EF4-FFF2-40B4-BE49-F238E27FC236}">
                  <a16:creationId xmlns:a16="http://schemas.microsoft.com/office/drawing/2014/main" id="{8AD42AB7-75DB-BF49-3CC7-8C276360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3163888"/>
              <a:ext cx="822325" cy="5842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4" y="80"/>
                </a:cxn>
                <a:cxn ang="0">
                  <a:pos x="33" y="75"/>
                </a:cxn>
                <a:cxn ang="0">
                  <a:pos x="66" y="88"/>
                </a:cxn>
                <a:cxn ang="0">
                  <a:pos x="82" y="77"/>
                </a:cxn>
                <a:cxn ang="0">
                  <a:pos x="93" y="73"/>
                </a:cxn>
                <a:cxn ang="0">
                  <a:pos x="103" y="67"/>
                </a:cxn>
                <a:cxn ang="0">
                  <a:pos x="114" y="70"/>
                </a:cxn>
                <a:cxn ang="0">
                  <a:pos x="130" y="49"/>
                </a:cxn>
                <a:cxn ang="0">
                  <a:pos x="163" y="49"/>
                </a:cxn>
                <a:cxn ang="0">
                  <a:pos x="179" y="47"/>
                </a:cxn>
                <a:cxn ang="0">
                  <a:pos x="192" y="33"/>
                </a:cxn>
                <a:cxn ang="0">
                  <a:pos x="212" y="27"/>
                </a:cxn>
                <a:cxn ang="0">
                  <a:pos x="241" y="22"/>
                </a:cxn>
                <a:cxn ang="0">
                  <a:pos x="265" y="25"/>
                </a:cxn>
                <a:cxn ang="0">
                  <a:pos x="298" y="2"/>
                </a:cxn>
                <a:cxn ang="0">
                  <a:pos x="308" y="0"/>
                </a:cxn>
                <a:cxn ang="0">
                  <a:pos x="320" y="13"/>
                </a:cxn>
                <a:cxn ang="0">
                  <a:pos x="333" y="51"/>
                </a:cxn>
                <a:cxn ang="0">
                  <a:pos x="323" y="62"/>
                </a:cxn>
                <a:cxn ang="0">
                  <a:pos x="319" y="73"/>
                </a:cxn>
                <a:cxn ang="0">
                  <a:pos x="315" y="86"/>
                </a:cxn>
                <a:cxn ang="0">
                  <a:pos x="319" y="114"/>
                </a:cxn>
                <a:cxn ang="0">
                  <a:pos x="308" y="141"/>
                </a:cxn>
                <a:cxn ang="0">
                  <a:pos x="287" y="167"/>
                </a:cxn>
                <a:cxn ang="0">
                  <a:pos x="292" y="190"/>
                </a:cxn>
                <a:cxn ang="0">
                  <a:pos x="234" y="194"/>
                </a:cxn>
                <a:cxn ang="0">
                  <a:pos x="235" y="222"/>
                </a:cxn>
                <a:cxn ang="0">
                  <a:pos x="192" y="226"/>
                </a:cxn>
                <a:cxn ang="0">
                  <a:pos x="149" y="226"/>
                </a:cxn>
                <a:cxn ang="0">
                  <a:pos x="119" y="236"/>
                </a:cxn>
                <a:cxn ang="0">
                  <a:pos x="115" y="232"/>
                </a:cxn>
                <a:cxn ang="0">
                  <a:pos x="108" y="215"/>
                </a:cxn>
                <a:cxn ang="0">
                  <a:pos x="103" y="182"/>
                </a:cxn>
                <a:cxn ang="0">
                  <a:pos x="88" y="176"/>
                </a:cxn>
                <a:cxn ang="0">
                  <a:pos x="63" y="161"/>
                </a:cxn>
                <a:cxn ang="0">
                  <a:pos x="16" y="142"/>
                </a:cxn>
                <a:cxn ang="0">
                  <a:pos x="4" y="136"/>
                </a:cxn>
                <a:cxn ang="0">
                  <a:pos x="16" y="126"/>
                </a:cxn>
                <a:cxn ang="0">
                  <a:pos x="19" y="116"/>
                </a:cxn>
                <a:cxn ang="0">
                  <a:pos x="2" y="104"/>
                </a:cxn>
              </a:cxnLst>
              <a:rect l="0" t="0" r="r" b="b"/>
              <a:pathLst>
                <a:path w="333" h="236">
                  <a:moveTo>
                    <a:pt x="2" y="104"/>
                  </a:moveTo>
                  <a:cubicBezTo>
                    <a:pt x="1" y="103"/>
                    <a:pt x="0" y="101"/>
                    <a:pt x="0" y="99"/>
                  </a:cubicBezTo>
                  <a:cubicBezTo>
                    <a:pt x="0" y="93"/>
                    <a:pt x="6" y="89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7" y="78"/>
                    <a:pt x="26" y="67"/>
                    <a:pt x="33" y="75"/>
                  </a:cubicBezTo>
                  <a:cubicBezTo>
                    <a:pt x="36" y="79"/>
                    <a:pt x="43" y="78"/>
                    <a:pt x="48" y="79"/>
                  </a:cubicBezTo>
                  <a:cubicBezTo>
                    <a:pt x="57" y="79"/>
                    <a:pt x="58" y="88"/>
                    <a:pt x="66" y="88"/>
                  </a:cubicBezTo>
                  <a:cubicBezTo>
                    <a:pt x="70" y="88"/>
                    <a:pt x="71" y="85"/>
                    <a:pt x="73" y="83"/>
                  </a:cubicBezTo>
                  <a:cubicBezTo>
                    <a:pt x="75" y="80"/>
                    <a:pt x="79" y="78"/>
                    <a:pt x="82" y="77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3" y="55"/>
                    <a:pt x="124" y="49"/>
                    <a:pt x="130" y="49"/>
                  </a:cubicBezTo>
                  <a:cubicBezTo>
                    <a:pt x="135" y="48"/>
                    <a:pt x="139" y="49"/>
                    <a:pt x="144" y="49"/>
                  </a:cubicBezTo>
                  <a:cubicBezTo>
                    <a:pt x="150" y="49"/>
                    <a:pt x="156" y="48"/>
                    <a:pt x="163" y="49"/>
                  </a:cubicBezTo>
                  <a:cubicBezTo>
                    <a:pt x="169" y="49"/>
                    <a:pt x="174" y="50"/>
                    <a:pt x="179" y="47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3" y="45"/>
                    <a:pt x="185" y="46"/>
                    <a:pt x="187" y="41"/>
                  </a:cubicBezTo>
                  <a:cubicBezTo>
                    <a:pt x="188" y="39"/>
                    <a:pt x="190" y="34"/>
                    <a:pt x="192" y="33"/>
                  </a:cubicBezTo>
                  <a:cubicBezTo>
                    <a:pt x="197" y="31"/>
                    <a:pt x="202" y="22"/>
                    <a:pt x="206" y="22"/>
                  </a:cubicBezTo>
                  <a:cubicBezTo>
                    <a:pt x="206" y="22"/>
                    <a:pt x="211" y="26"/>
                    <a:pt x="212" y="27"/>
                  </a:cubicBezTo>
                  <a:cubicBezTo>
                    <a:pt x="218" y="29"/>
                    <a:pt x="225" y="34"/>
                    <a:pt x="231" y="28"/>
                  </a:cubicBezTo>
                  <a:cubicBezTo>
                    <a:pt x="234" y="25"/>
                    <a:pt x="235" y="21"/>
                    <a:pt x="241" y="22"/>
                  </a:cubicBezTo>
                  <a:cubicBezTo>
                    <a:pt x="245" y="23"/>
                    <a:pt x="249" y="26"/>
                    <a:pt x="253" y="26"/>
                  </a:cubicBezTo>
                  <a:cubicBezTo>
                    <a:pt x="259" y="30"/>
                    <a:pt x="259" y="29"/>
                    <a:pt x="265" y="25"/>
                  </a:cubicBezTo>
                  <a:cubicBezTo>
                    <a:pt x="273" y="20"/>
                    <a:pt x="279" y="13"/>
                    <a:pt x="287" y="8"/>
                  </a:cubicBezTo>
                  <a:cubicBezTo>
                    <a:pt x="290" y="6"/>
                    <a:pt x="294" y="3"/>
                    <a:pt x="298" y="2"/>
                  </a:cubicBezTo>
                  <a:cubicBezTo>
                    <a:pt x="301" y="0"/>
                    <a:pt x="305" y="1"/>
                    <a:pt x="308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11" y="0"/>
                    <a:pt x="314" y="0"/>
                    <a:pt x="317" y="1"/>
                  </a:cubicBezTo>
                  <a:cubicBezTo>
                    <a:pt x="318" y="2"/>
                    <a:pt x="319" y="11"/>
                    <a:pt x="320" y="13"/>
                  </a:cubicBezTo>
                  <a:cubicBezTo>
                    <a:pt x="322" y="20"/>
                    <a:pt x="325" y="25"/>
                    <a:pt x="330" y="32"/>
                  </a:cubicBezTo>
                  <a:cubicBezTo>
                    <a:pt x="333" y="36"/>
                    <a:pt x="333" y="46"/>
                    <a:pt x="333" y="51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1" y="65"/>
                    <a:pt x="320" y="68"/>
                    <a:pt x="320" y="72"/>
                  </a:cubicBezTo>
                  <a:cubicBezTo>
                    <a:pt x="319" y="72"/>
                    <a:pt x="319" y="72"/>
                    <a:pt x="319" y="73"/>
                  </a:cubicBezTo>
                  <a:cubicBezTo>
                    <a:pt x="316" y="74"/>
                    <a:pt x="313" y="77"/>
                    <a:pt x="313" y="80"/>
                  </a:cubicBezTo>
                  <a:cubicBezTo>
                    <a:pt x="313" y="82"/>
                    <a:pt x="315" y="84"/>
                    <a:pt x="315" y="86"/>
                  </a:cubicBezTo>
                  <a:cubicBezTo>
                    <a:pt x="315" y="90"/>
                    <a:pt x="314" y="94"/>
                    <a:pt x="315" y="97"/>
                  </a:cubicBezTo>
                  <a:cubicBezTo>
                    <a:pt x="318" y="103"/>
                    <a:pt x="319" y="108"/>
                    <a:pt x="319" y="114"/>
                  </a:cubicBezTo>
                  <a:cubicBezTo>
                    <a:pt x="318" y="120"/>
                    <a:pt x="314" y="124"/>
                    <a:pt x="311" y="130"/>
                  </a:cubicBezTo>
                  <a:cubicBezTo>
                    <a:pt x="309" y="134"/>
                    <a:pt x="310" y="137"/>
                    <a:pt x="308" y="141"/>
                  </a:cubicBezTo>
                  <a:cubicBezTo>
                    <a:pt x="306" y="146"/>
                    <a:pt x="302" y="153"/>
                    <a:pt x="297" y="157"/>
                  </a:cubicBezTo>
                  <a:cubicBezTo>
                    <a:pt x="293" y="159"/>
                    <a:pt x="288" y="163"/>
                    <a:pt x="287" y="167"/>
                  </a:cubicBezTo>
                  <a:cubicBezTo>
                    <a:pt x="292" y="190"/>
                    <a:pt x="292" y="190"/>
                    <a:pt x="292" y="190"/>
                  </a:cubicBezTo>
                  <a:cubicBezTo>
                    <a:pt x="292" y="190"/>
                    <a:pt x="292" y="190"/>
                    <a:pt x="292" y="190"/>
                  </a:cubicBezTo>
                  <a:cubicBezTo>
                    <a:pt x="283" y="195"/>
                    <a:pt x="275" y="208"/>
                    <a:pt x="264" y="206"/>
                  </a:cubicBezTo>
                  <a:cubicBezTo>
                    <a:pt x="253" y="205"/>
                    <a:pt x="242" y="202"/>
                    <a:pt x="234" y="194"/>
                  </a:cubicBezTo>
                  <a:cubicBezTo>
                    <a:pt x="233" y="194"/>
                    <a:pt x="233" y="194"/>
                    <a:pt x="233" y="194"/>
                  </a:cubicBezTo>
                  <a:cubicBezTo>
                    <a:pt x="229" y="199"/>
                    <a:pt x="238" y="216"/>
                    <a:pt x="235" y="222"/>
                  </a:cubicBezTo>
                  <a:cubicBezTo>
                    <a:pt x="229" y="223"/>
                    <a:pt x="218" y="219"/>
                    <a:pt x="212" y="219"/>
                  </a:cubicBezTo>
                  <a:cubicBezTo>
                    <a:pt x="202" y="217"/>
                    <a:pt x="199" y="217"/>
                    <a:pt x="192" y="226"/>
                  </a:cubicBezTo>
                  <a:cubicBezTo>
                    <a:pt x="184" y="229"/>
                    <a:pt x="179" y="233"/>
                    <a:pt x="170" y="232"/>
                  </a:cubicBezTo>
                  <a:cubicBezTo>
                    <a:pt x="162" y="232"/>
                    <a:pt x="157" y="225"/>
                    <a:pt x="149" y="226"/>
                  </a:cubicBezTo>
                  <a:cubicBezTo>
                    <a:pt x="144" y="227"/>
                    <a:pt x="141" y="231"/>
                    <a:pt x="136" y="232"/>
                  </a:cubicBezTo>
                  <a:cubicBezTo>
                    <a:pt x="130" y="234"/>
                    <a:pt x="125" y="232"/>
                    <a:pt x="119" y="236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18" y="235"/>
                    <a:pt x="117" y="233"/>
                    <a:pt x="115" y="232"/>
                  </a:cubicBezTo>
                  <a:cubicBezTo>
                    <a:pt x="114" y="230"/>
                    <a:pt x="112" y="228"/>
                    <a:pt x="110" y="227"/>
                  </a:cubicBezTo>
                  <a:cubicBezTo>
                    <a:pt x="108" y="223"/>
                    <a:pt x="109" y="219"/>
                    <a:pt x="108" y="215"/>
                  </a:cubicBezTo>
                  <a:cubicBezTo>
                    <a:pt x="108" y="212"/>
                    <a:pt x="107" y="209"/>
                    <a:pt x="106" y="206"/>
                  </a:cubicBezTo>
                  <a:cubicBezTo>
                    <a:pt x="105" y="198"/>
                    <a:pt x="102" y="190"/>
                    <a:pt x="103" y="182"/>
                  </a:cubicBezTo>
                  <a:cubicBezTo>
                    <a:pt x="104" y="177"/>
                    <a:pt x="105" y="173"/>
                    <a:pt x="105" y="168"/>
                  </a:cubicBezTo>
                  <a:cubicBezTo>
                    <a:pt x="99" y="165"/>
                    <a:pt x="92" y="172"/>
                    <a:pt x="88" y="176"/>
                  </a:cubicBezTo>
                  <a:cubicBezTo>
                    <a:pt x="82" y="182"/>
                    <a:pt x="79" y="173"/>
                    <a:pt x="74" y="170"/>
                  </a:cubicBezTo>
                  <a:cubicBezTo>
                    <a:pt x="70" y="168"/>
                    <a:pt x="66" y="162"/>
                    <a:pt x="63" y="161"/>
                  </a:cubicBezTo>
                  <a:cubicBezTo>
                    <a:pt x="55" y="157"/>
                    <a:pt x="49" y="157"/>
                    <a:pt x="42" y="152"/>
                  </a:cubicBezTo>
                  <a:cubicBezTo>
                    <a:pt x="33" y="146"/>
                    <a:pt x="26" y="146"/>
                    <a:pt x="16" y="142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6" y="134"/>
                    <a:pt x="7" y="132"/>
                    <a:pt x="9" y="131"/>
                  </a:cubicBezTo>
                  <a:cubicBezTo>
                    <a:pt x="11" y="129"/>
                    <a:pt x="14" y="129"/>
                    <a:pt x="16" y="126"/>
                  </a:cubicBezTo>
                  <a:cubicBezTo>
                    <a:pt x="16" y="125"/>
                    <a:pt x="17" y="123"/>
                    <a:pt x="17" y="121"/>
                  </a:cubicBezTo>
                  <a:cubicBezTo>
                    <a:pt x="17" y="119"/>
                    <a:pt x="18" y="118"/>
                    <a:pt x="19" y="116"/>
                  </a:cubicBezTo>
                  <a:cubicBezTo>
                    <a:pt x="26" y="104"/>
                    <a:pt x="18" y="96"/>
                    <a:pt x="6" y="104"/>
                  </a:cubicBezTo>
                  <a:cubicBezTo>
                    <a:pt x="5" y="105"/>
                    <a:pt x="3" y="105"/>
                    <a:pt x="2" y="104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0" name="Freeform 30">
              <a:extLst>
                <a:ext uri="{FF2B5EF4-FFF2-40B4-BE49-F238E27FC236}">
                  <a16:creationId xmlns:a16="http://schemas.microsoft.com/office/drawing/2014/main" id="{FE33426B-9643-F1F7-E02D-8DBD3074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3402013"/>
              <a:ext cx="698500" cy="396875"/>
            </a:xfrm>
            <a:custGeom>
              <a:avLst/>
              <a:gdLst/>
              <a:ahLst/>
              <a:cxnLst>
                <a:cxn ang="0">
                  <a:pos x="261" y="40"/>
                </a:cxn>
                <a:cxn ang="0">
                  <a:pos x="266" y="35"/>
                </a:cxn>
                <a:cxn ang="0">
                  <a:pos x="273" y="30"/>
                </a:cxn>
                <a:cxn ang="0">
                  <a:pos x="274" y="25"/>
                </a:cxn>
                <a:cxn ang="0">
                  <a:pos x="276" y="20"/>
                </a:cxn>
                <a:cxn ang="0">
                  <a:pos x="263" y="8"/>
                </a:cxn>
                <a:cxn ang="0">
                  <a:pos x="259" y="8"/>
                </a:cxn>
                <a:cxn ang="0">
                  <a:pos x="259" y="8"/>
                </a:cxn>
                <a:cxn ang="0">
                  <a:pos x="254" y="14"/>
                </a:cxn>
                <a:cxn ang="0">
                  <a:pos x="238" y="31"/>
                </a:cxn>
                <a:cxn ang="0">
                  <a:pos x="231" y="33"/>
                </a:cxn>
                <a:cxn ang="0">
                  <a:pos x="220" y="36"/>
                </a:cxn>
                <a:cxn ang="0">
                  <a:pos x="213" y="42"/>
                </a:cxn>
                <a:cxn ang="0">
                  <a:pos x="199" y="34"/>
                </a:cxn>
                <a:cxn ang="0">
                  <a:pos x="188" y="30"/>
                </a:cxn>
                <a:cxn ang="0">
                  <a:pos x="176" y="18"/>
                </a:cxn>
                <a:cxn ang="0">
                  <a:pos x="158" y="15"/>
                </a:cxn>
                <a:cxn ang="0">
                  <a:pos x="154" y="20"/>
                </a:cxn>
                <a:cxn ang="0">
                  <a:pos x="127" y="13"/>
                </a:cxn>
                <a:cxn ang="0">
                  <a:pos x="122" y="17"/>
                </a:cxn>
                <a:cxn ang="0">
                  <a:pos x="116" y="27"/>
                </a:cxn>
                <a:cxn ang="0">
                  <a:pos x="112" y="35"/>
                </a:cxn>
                <a:cxn ang="0">
                  <a:pos x="106" y="56"/>
                </a:cxn>
                <a:cxn ang="0">
                  <a:pos x="90" y="65"/>
                </a:cxn>
                <a:cxn ang="0">
                  <a:pos x="65" y="62"/>
                </a:cxn>
                <a:cxn ang="0">
                  <a:pos x="52" y="65"/>
                </a:cxn>
                <a:cxn ang="0">
                  <a:pos x="47" y="61"/>
                </a:cxn>
                <a:cxn ang="0">
                  <a:pos x="35" y="55"/>
                </a:cxn>
                <a:cxn ang="0">
                  <a:pos x="35" y="55"/>
                </a:cxn>
                <a:cxn ang="0">
                  <a:pos x="21" y="77"/>
                </a:cxn>
                <a:cxn ang="0">
                  <a:pos x="13" y="90"/>
                </a:cxn>
                <a:cxn ang="0">
                  <a:pos x="3" y="107"/>
                </a:cxn>
                <a:cxn ang="0">
                  <a:pos x="6" y="119"/>
                </a:cxn>
                <a:cxn ang="0">
                  <a:pos x="24" y="124"/>
                </a:cxn>
                <a:cxn ang="0">
                  <a:pos x="25" y="134"/>
                </a:cxn>
                <a:cxn ang="0">
                  <a:pos x="29" y="141"/>
                </a:cxn>
                <a:cxn ang="0">
                  <a:pos x="29" y="141"/>
                </a:cxn>
                <a:cxn ang="0">
                  <a:pos x="38" y="137"/>
                </a:cxn>
                <a:cxn ang="0">
                  <a:pos x="54" y="138"/>
                </a:cxn>
                <a:cxn ang="0">
                  <a:pos x="74" y="145"/>
                </a:cxn>
                <a:cxn ang="0">
                  <a:pos x="97" y="148"/>
                </a:cxn>
                <a:cxn ang="0">
                  <a:pos x="100" y="149"/>
                </a:cxn>
                <a:cxn ang="0">
                  <a:pos x="100" y="149"/>
                </a:cxn>
                <a:cxn ang="0">
                  <a:pos x="103" y="149"/>
                </a:cxn>
                <a:cxn ang="0">
                  <a:pos x="118" y="153"/>
                </a:cxn>
                <a:cxn ang="0">
                  <a:pos x="127" y="150"/>
                </a:cxn>
                <a:cxn ang="0">
                  <a:pos x="135" y="145"/>
                </a:cxn>
                <a:cxn ang="0">
                  <a:pos x="141" y="140"/>
                </a:cxn>
                <a:cxn ang="0">
                  <a:pos x="154" y="142"/>
                </a:cxn>
                <a:cxn ang="0">
                  <a:pos x="169" y="139"/>
                </a:cxn>
                <a:cxn ang="0">
                  <a:pos x="183" y="122"/>
                </a:cxn>
                <a:cxn ang="0">
                  <a:pos x="194" y="113"/>
                </a:cxn>
                <a:cxn ang="0">
                  <a:pos x="207" y="109"/>
                </a:cxn>
                <a:cxn ang="0">
                  <a:pos x="216" y="104"/>
                </a:cxn>
                <a:cxn ang="0">
                  <a:pos x="226" y="94"/>
                </a:cxn>
                <a:cxn ang="0">
                  <a:pos x="231" y="80"/>
                </a:cxn>
                <a:cxn ang="0">
                  <a:pos x="239" y="66"/>
                </a:cxn>
                <a:cxn ang="0">
                  <a:pos x="240" y="60"/>
                </a:cxn>
                <a:cxn ang="0">
                  <a:pos x="245" y="57"/>
                </a:cxn>
                <a:cxn ang="0">
                  <a:pos x="248" y="46"/>
                </a:cxn>
                <a:cxn ang="0">
                  <a:pos x="255" y="41"/>
                </a:cxn>
                <a:cxn ang="0">
                  <a:pos x="261" y="40"/>
                </a:cxn>
              </a:cxnLst>
              <a:rect l="0" t="0" r="r" b="b"/>
              <a:pathLst>
                <a:path w="283" h="161">
                  <a:moveTo>
                    <a:pt x="261" y="40"/>
                  </a:moveTo>
                  <a:cubicBezTo>
                    <a:pt x="263" y="38"/>
                    <a:pt x="264" y="36"/>
                    <a:pt x="266" y="35"/>
                  </a:cubicBezTo>
                  <a:cubicBezTo>
                    <a:pt x="268" y="33"/>
                    <a:pt x="271" y="33"/>
                    <a:pt x="273" y="30"/>
                  </a:cubicBezTo>
                  <a:cubicBezTo>
                    <a:pt x="273" y="29"/>
                    <a:pt x="274" y="27"/>
                    <a:pt x="274" y="25"/>
                  </a:cubicBezTo>
                  <a:cubicBezTo>
                    <a:pt x="274" y="23"/>
                    <a:pt x="275" y="22"/>
                    <a:pt x="276" y="20"/>
                  </a:cubicBezTo>
                  <a:cubicBezTo>
                    <a:pt x="283" y="8"/>
                    <a:pt x="275" y="0"/>
                    <a:pt x="263" y="8"/>
                  </a:cubicBezTo>
                  <a:cubicBezTo>
                    <a:pt x="262" y="9"/>
                    <a:pt x="260" y="9"/>
                    <a:pt x="259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48" y="18"/>
                    <a:pt x="246" y="28"/>
                    <a:pt x="238" y="31"/>
                  </a:cubicBezTo>
                  <a:cubicBezTo>
                    <a:pt x="236" y="32"/>
                    <a:pt x="234" y="32"/>
                    <a:pt x="231" y="33"/>
                  </a:cubicBezTo>
                  <a:cubicBezTo>
                    <a:pt x="227" y="34"/>
                    <a:pt x="223" y="34"/>
                    <a:pt x="220" y="36"/>
                  </a:cubicBezTo>
                  <a:cubicBezTo>
                    <a:pt x="217" y="38"/>
                    <a:pt x="216" y="41"/>
                    <a:pt x="213" y="42"/>
                  </a:cubicBezTo>
                  <a:cubicBezTo>
                    <a:pt x="206" y="44"/>
                    <a:pt x="203" y="38"/>
                    <a:pt x="199" y="34"/>
                  </a:cubicBezTo>
                  <a:cubicBezTo>
                    <a:pt x="196" y="31"/>
                    <a:pt x="192" y="32"/>
                    <a:pt x="188" y="30"/>
                  </a:cubicBezTo>
                  <a:cubicBezTo>
                    <a:pt x="184" y="28"/>
                    <a:pt x="179" y="21"/>
                    <a:pt x="176" y="18"/>
                  </a:cubicBezTo>
                  <a:cubicBezTo>
                    <a:pt x="170" y="12"/>
                    <a:pt x="165" y="17"/>
                    <a:pt x="158" y="15"/>
                  </a:cubicBezTo>
                  <a:cubicBezTo>
                    <a:pt x="153" y="13"/>
                    <a:pt x="156" y="18"/>
                    <a:pt x="154" y="20"/>
                  </a:cubicBezTo>
                  <a:cubicBezTo>
                    <a:pt x="151" y="22"/>
                    <a:pt x="129" y="17"/>
                    <a:pt x="127" y="13"/>
                  </a:cubicBezTo>
                  <a:cubicBezTo>
                    <a:pt x="125" y="13"/>
                    <a:pt x="123" y="16"/>
                    <a:pt x="122" y="17"/>
                  </a:cubicBezTo>
                  <a:cubicBezTo>
                    <a:pt x="119" y="18"/>
                    <a:pt x="118" y="24"/>
                    <a:pt x="116" y="27"/>
                  </a:cubicBezTo>
                  <a:cubicBezTo>
                    <a:pt x="113" y="30"/>
                    <a:pt x="110" y="30"/>
                    <a:pt x="112" y="35"/>
                  </a:cubicBezTo>
                  <a:cubicBezTo>
                    <a:pt x="115" y="44"/>
                    <a:pt x="114" y="50"/>
                    <a:pt x="106" y="56"/>
                  </a:cubicBezTo>
                  <a:cubicBezTo>
                    <a:pt x="102" y="58"/>
                    <a:pt x="95" y="66"/>
                    <a:pt x="90" y="65"/>
                  </a:cubicBezTo>
                  <a:cubicBezTo>
                    <a:pt x="81" y="65"/>
                    <a:pt x="73" y="62"/>
                    <a:pt x="65" y="62"/>
                  </a:cubicBezTo>
                  <a:cubicBezTo>
                    <a:pt x="62" y="62"/>
                    <a:pt x="54" y="65"/>
                    <a:pt x="52" y="65"/>
                  </a:cubicBezTo>
                  <a:cubicBezTo>
                    <a:pt x="50" y="64"/>
                    <a:pt x="50" y="62"/>
                    <a:pt x="47" y="6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0" y="81"/>
                    <a:pt x="15" y="86"/>
                    <a:pt x="13" y="90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0" y="114"/>
                    <a:pt x="6" y="114"/>
                    <a:pt x="6" y="119"/>
                  </a:cubicBezTo>
                  <a:cubicBezTo>
                    <a:pt x="7" y="129"/>
                    <a:pt x="22" y="115"/>
                    <a:pt x="24" y="124"/>
                  </a:cubicBezTo>
                  <a:cubicBezTo>
                    <a:pt x="24" y="128"/>
                    <a:pt x="24" y="131"/>
                    <a:pt x="25" y="134"/>
                  </a:cubicBezTo>
                  <a:cubicBezTo>
                    <a:pt x="25" y="136"/>
                    <a:pt x="29" y="141"/>
                    <a:pt x="29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43" y="138"/>
                    <a:pt x="49" y="136"/>
                    <a:pt x="54" y="138"/>
                  </a:cubicBezTo>
                  <a:cubicBezTo>
                    <a:pt x="61" y="141"/>
                    <a:pt x="67" y="145"/>
                    <a:pt x="74" y="145"/>
                  </a:cubicBezTo>
                  <a:cubicBezTo>
                    <a:pt x="82" y="145"/>
                    <a:pt x="89" y="145"/>
                    <a:pt x="97" y="148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1" y="149"/>
                    <a:pt x="101" y="148"/>
                    <a:pt x="103" y="149"/>
                  </a:cubicBezTo>
                  <a:cubicBezTo>
                    <a:pt x="106" y="152"/>
                    <a:pt x="115" y="161"/>
                    <a:pt x="118" y="153"/>
                  </a:cubicBezTo>
                  <a:cubicBezTo>
                    <a:pt x="120" y="148"/>
                    <a:pt x="123" y="152"/>
                    <a:pt x="127" y="150"/>
                  </a:cubicBezTo>
                  <a:cubicBezTo>
                    <a:pt x="129" y="149"/>
                    <a:pt x="133" y="146"/>
                    <a:pt x="135" y="145"/>
                  </a:cubicBezTo>
                  <a:cubicBezTo>
                    <a:pt x="137" y="143"/>
                    <a:pt x="139" y="142"/>
                    <a:pt x="141" y="140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61" y="142"/>
                    <a:pt x="163" y="142"/>
                    <a:pt x="169" y="139"/>
                  </a:cubicBezTo>
                  <a:cubicBezTo>
                    <a:pt x="175" y="135"/>
                    <a:pt x="179" y="128"/>
                    <a:pt x="183" y="122"/>
                  </a:cubicBezTo>
                  <a:cubicBezTo>
                    <a:pt x="187" y="115"/>
                    <a:pt x="189" y="115"/>
                    <a:pt x="194" y="113"/>
                  </a:cubicBezTo>
                  <a:cubicBezTo>
                    <a:pt x="198" y="111"/>
                    <a:pt x="203" y="111"/>
                    <a:pt x="207" y="109"/>
                  </a:cubicBezTo>
                  <a:cubicBezTo>
                    <a:pt x="210" y="108"/>
                    <a:pt x="214" y="105"/>
                    <a:pt x="216" y="104"/>
                  </a:cubicBezTo>
                  <a:cubicBezTo>
                    <a:pt x="220" y="101"/>
                    <a:pt x="224" y="98"/>
                    <a:pt x="226" y="94"/>
                  </a:cubicBezTo>
                  <a:cubicBezTo>
                    <a:pt x="228" y="92"/>
                    <a:pt x="231" y="81"/>
                    <a:pt x="231" y="80"/>
                  </a:cubicBezTo>
                  <a:cubicBezTo>
                    <a:pt x="233" y="75"/>
                    <a:pt x="237" y="71"/>
                    <a:pt x="239" y="66"/>
                  </a:cubicBezTo>
                  <a:cubicBezTo>
                    <a:pt x="240" y="64"/>
                    <a:pt x="238" y="61"/>
                    <a:pt x="240" y="60"/>
                  </a:cubicBezTo>
                  <a:cubicBezTo>
                    <a:pt x="243" y="58"/>
                    <a:pt x="243" y="62"/>
                    <a:pt x="245" y="57"/>
                  </a:cubicBezTo>
                  <a:cubicBezTo>
                    <a:pt x="245" y="55"/>
                    <a:pt x="244" y="45"/>
                    <a:pt x="248" y="46"/>
                  </a:cubicBezTo>
                  <a:cubicBezTo>
                    <a:pt x="253" y="48"/>
                    <a:pt x="252" y="42"/>
                    <a:pt x="255" y="41"/>
                  </a:cubicBezTo>
                  <a:cubicBezTo>
                    <a:pt x="256" y="41"/>
                    <a:pt x="260" y="41"/>
                    <a:pt x="261" y="4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1" name="Freeform 31">
              <a:extLst>
                <a:ext uri="{FF2B5EF4-FFF2-40B4-BE49-F238E27FC236}">
                  <a16:creationId xmlns:a16="http://schemas.microsoft.com/office/drawing/2014/main" id="{D89297DC-E1F4-15E8-B410-B3D0AAF75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887663"/>
              <a:ext cx="792163" cy="750888"/>
            </a:xfrm>
            <a:custGeom>
              <a:avLst/>
              <a:gdLst/>
              <a:ahLst/>
              <a:cxnLst>
                <a:cxn ang="0">
                  <a:pos x="228" y="202"/>
                </a:cxn>
                <a:cxn ang="0">
                  <a:pos x="268" y="187"/>
                </a:cxn>
                <a:cxn ang="0">
                  <a:pos x="275" y="169"/>
                </a:cxn>
                <a:cxn ang="0">
                  <a:pos x="277" y="154"/>
                </a:cxn>
                <a:cxn ang="0">
                  <a:pos x="284" y="149"/>
                </a:cxn>
                <a:cxn ang="0">
                  <a:pos x="284" y="149"/>
                </a:cxn>
                <a:cxn ang="0">
                  <a:pos x="284" y="142"/>
                </a:cxn>
                <a:cxn ang="0">
                  <a:pos x="282" y="133"/>
                </a:cxn>
                <a:cxn ang="0">
                  <a:pos x="281" y="111"/>
                </a:cxn>
                <a:cxn ang="0">
                  <a:pos x="285" y="96"/>
                </a:cxn>
                <a:cxn ang="0">
                  <a:pos x="297" y="86"/>
                </a:cxn>
                <a:cxn ang="0">
                  <a:pos x="300" y="76"/>
                </a:cxn>
                <a:cxn ang="0">
                  <a:pos x="310" y="66"/>
                </a:cxn>
                <a:cxn ang="0">
                  <a:pos x="277" y="30"/>
                </a:cxn>
                <a:cxn ang="0">
                  <a:pos x="261" y="32"/>
                </a:cxn>
                <a:cxn ang="0">
                  <a:pos x="243" y="39"/>
                </a:cxn>
                <a:cxn ang="0">
                  <a:pos x="227" y="37"/>
                </a:cxn>
                <a:cxn ang="0">
                  <a:pos x="215" y="41"/>
                </a:cxn>
                <a:cxn ang="0">
                  <a:pos x="171" y="34"/>
                </a:cxn>
                <a:cxn ang="0">
                  <a:pos x="161" y="14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21" y="16"/>
                </a:cxn>
                <a:cxn ang="0">
                  <a:pos x="108" y="19"/>
                </a:cxn>
                <a:cxn ang="0">
                  <a:pos x="95" y="27"/>
                </a:cxn>
                <a:cxn ang="0">
                  <a:pos x="81" y="38"/>
                </a:cxn>
                <a:cxn ang="0">
                  <a:pos x="81" y="48"/>
                </a:cxn>
                <a:cxn ang="0">
                  <a:pos x="66" y="63"/>
                </a:cxn>
                <a:cxn ang="0">
                  <a:pos x="41" y="54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22" y="64"/>
                </a:cxn>
                <a:cxn ang="0">
                  <a:pos x="18" y="84"/>
                </a:cxn>
                <a:cxn ang="0">
                  <a:pos x="14" y="100"/>
                </a:cxn>
                <a:cxn ang="0">
                  <a:pos x="33" y="120"/>
                </a:cxn>
                <a:cxn ang="0">
                  <a:pos x="39" y="139"/>
                </a:cxn>
                <a:cxn ang="0">
                  <a:pos x="39" y="155"/>
                </a:cxn>
                <a:cxn ang="0">
                  <a:pos x="35" y="160"/>
                </a:cxn>
                <a:cxn ang="0">
                  <a:pos x="22" y="163"/>
                </a:cxn>
                <a:cxn ang="0">
                  <a:pos x="2" y="172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20" y="211"/>
                </a:cxn>
                <a:cxn ang="0">
                  <a:pos x="33" y="222"/>
                </a:cxn>
                <a:cxn ang="0">
                  <a:pos x="53" y="226"/>
                </a:cxn>
                <a:cxn ang="0">
                  <a:pos x="52" y="257"/>
                </a:cxn>
                <a:cxn ang="0">
                  <a:pos x="52" y="274"/>
                </a:cxn>
                <a:cxn ang="0">
                  <a:pos x="47" y="291"/>
                </a:cxn>
                <a:cxn ang="0">
                  <a:pos x="48" y="297"/>
                </a:cxn>
                <a:cxn ang="0">
                  <a:pos x="48" y="297"/>
                </a:cxn>
                <a:cxn ang="0">
                  <a:pos x="62" y="292"/>
                </a:cxn>
                <a:cxn ang="0">
                  <a:pos x="96" y="296"/>
                </a:cxn>
                <a:cxn ang="0">
                  <a:pos x="106" y="282"/>
                </a:cxn>
                <a:cxn ang="0">
                  <a:pos x="113" y="254"/>
                </a:cxn>
                <a:cxn ang="0">
                  <a:pos x="128" y="248"/>
                </a:cxn>
                <a:cxn ang="0">
                  <a:pos x="140" y="237"/>
                </a:cxn>
                <a:cxn ang="0">
                  <a:pos x="166" y="219"/>
                </a:cxn>
                <a:cxn ang="0">
                  <a:pos x="199" y="178"/>
                </a:cxn>
                <a:cxn ang="0">
                  <a:pos x="220" y="184"/>
                </a:cxn>
                <a:cxn ang="0">
                  <a:pos x="228" y="202"/>
                </a:cxn>
              </a:cxnLst>
              <a:rect l="0" t="0" r="r" b="b"/>
              <a:pathLst>
                <a:path w="321" h="304">
                  <a:moveTo>
                    <a:pt x="228" y="202"/>
                  </a:moveTo>
                  <a:cubicBezTo>
                    <a:pt x="241" y="194"/>
                    <a:pt x="259" y="201"/>
                    <a:pt x="268" y="187"/>
                  </a:cubicBezTo>
                  <a:cubicBezTo>
                    <a:pt x="272" y="182"/>
                    <a:pt x="275" y="176"/>
                    <a:pt x="275" y="169"/>
                  </a:cubicBezTo>
                  <a:cubicBezTo>
                    <a:pt x="275" y="164"/>
                    <a:pt x="271" y="159"/>
                    <a:pt x="277" y="154"/>
                  </a:cubicBezTo>
                  <a:cubicBezTo>
                    <a:pt x="284" y="149"/>
                    <a:pt x="284" y="149"/>
                    <a:pt x="284" y="149"/>
                  </a:cubicBezTo>
                  <a:cubicBezTo>
                    <a:pt x="284" y="149"/>
                    <a:pt x="284" y="149"/>
                    <a:pt x="284" y="149"/>
                  </a:cubicBezTo>
                  <a:cubicBezTo>
                    <a:pt x="284" y="147"/>
                    <a:pt x="285" y="144"/>
                    <a:pt x="284" y="142"/>
                  </a:cubicBezTo>
                  <a:cubicBezTo>
                    <a:pt x="283" y="139"/>
                    <a:pt x="283" y="136"/>
                    <a:pt x="282" y="133"/>
                  </a:cubicBezTo>
                  <a:cubicBezTo>
                    <a:pt x="281" y="125"/>
                    <a:pt x="279" y="119"/>
                    <a:pt x="281" y="111"/>
                  </a:cubicBezTo>
                  <a:cubicBezTo>
                    <a:pt x="283" y="106"/>
                    <a:pt x="282" y="101"/>
                    <a:pt x="285" y="96"/>
                  </a:cubicBezTo>
                  <a:cubicBezTo>
                    <a:pt x="288" y="89"/>
                    <a:pt x="293" y="91"/>
                    <a:pt x="297" y="86"/>
                  </a:cubicBezTo>
                  <a:cubicBezTo>
                    <a:pt x="299" y="84"/>
                    <a:pt x="298" y="79"/>
                    <a:pt x="300" y="76"/>
                  </a:cubicBezTo>
                  <a:cubicBezTo>
                    <a:pt x="302" y="71"/>
                    <a:pt x="306" y="69"/>
                    <a:pt x="310" y="66"/>
                  </a:cubicBezTo>
                  <a:cubicBezTo>
                    <a:pt x="321" y="53"/>
                    <a:pt x="283" y="36"/>
                    <a:pt x="277" y="30"/>
                  </a:cubicBezTo>
                  <a:cubicBezTo>
                    <a:pt x="274" y="26"/>
                    <a:pt x="265" y="32"/>
                    <a:pt x="261" y="32"/>
                  </a:cubicBezTo>
                  <a:cubicBezTo>
                    <a:pt x="256" y="35"/>
                    <a:pt x="249" y="39"/>
                    <a:pt x="243" y="39"/>
                  </a:cubicBezTo>
                  <a:cubicBezTo>
                    <a:pt x="237" y="38"/>
                    <a:pt x="232" y="37"/>
                    <a:pt x="227" y="37"/>
                  </a:cubicBezTo>
                  <a:cubicBezTo>
                    <a:pt x="223" y="37"/>
                    <a:pt x="219" y="41"/>
                    <a:pt x="215" y="41"/>
                  </a:cubicBezTo>
                  <a:cubicBezTo>
                    <a:pt x="207" y="42"/>
                    <a:pt x="174" y="42"/>
                    <a:pt x="171" y="34"/>
                  </a:cubicBezTo>
                  <a:cubicBezTo>
                    <a:pt x="168" y="26"/>
                    <a:pt x="167" y="20"/>
                    <a:pt x="161" y="14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17" y="19"/>
                    <a:pt x="112" y="18"/>
                    <a:pt x="108" y="19"/>
                  </a:cubicBezTo>
                  <a:cubicBezTo>
                    <a:pt x="102" y="22"/>
                    <a:pt x="99" y="23"/>
                    <a:pt x="95" y="27"/>
                  </a:cubicBezTo>
                  <a:cubicBezTo>
                    <a:pt x="88" y="32"/>
                    <a:pt x="79" y="26"/>
                    <a:pt x="81" y="38"/>
                  </a:cubicBezTo>
                  <a:cubicBezTo>
                    <a:pt x="82" y="43"/>
                    <a:pt x="87" y="43"/>
                    <a:pt x="81" y="48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57" y="71"/>
                    <a:pt x="48" y="59"/>
                    <a:pt x="41" y="54"/>
                  </a:cubicBezTo>
                  <a:cubicBezTo>
                    <a:pt x="36" y="50"/>
                    <a:pt x="29" y="55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0" y="71"/>
                    <a:pt x="21" y="77"/>
                    <a:pt x="18" y="84"/>
                  </a:cubicBezTo>
                  <a:cubicBezTo>
                    <a:pt x="16" y="88"/>
                    <a:pt x="13" y="95"/>
                    <a:pt x="14" y="100"/>
                  </a:cubicBezTo>
                  <a:cubicBezTo>
                    <a:pt x="15" y="108"/>
                    <a:pt x="30" y="112"/>
                    <a:pt x="33" y="120"/>
                  </a:cubicBezTo>
                  <a:cubicBezTo>
                    <a:pt x="34" y="127"/>
                    <a:pt x="39" y="132"/>
                    <a:pt x="39" y="139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60"/>
                    <a:pt x="39" y="158"/>
                    <a:pt x="35" y="160"/>
                  </a:cubicBezTo>
                  <a:cubicBezTo>
                    <a:pt x="31" y="161"/>
                    <a:pt x="26" y="162"/>
                    <a:pt x="22" y="163"/>
                  </a:cubicBezTo>
                  <a:cubicBezTo>
                    <a:pt x="15" y="164"/>
                    <a:pt x="7" y="168"/>
                    <a:pt x="2" y="172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4" y="188"/>
                    <a:pt x="9" y="190"/>
                    <a:pt x="12" y="194"/>
                  </a:cubicBezTo>
                  <a:cubicBezTo>
                    <a:pt x="15" y="199"/>
                    <a:pt x="18" y="206"/>
                    <a:pt x="20" y="211"/>
                  </a:cubicBezTo>
                  <a:cubicBezTo>
                    <a:pt x="23" y="219"/>
                    <a:pt x="23" y="222"/>
                    <a:pt x="33" y="222"/>
                  </a:cubicBezTo>
                  <a:cubicBezTo>
                    <a:pt x="36" y="222"/>
                    <a:pt x="53" y="222"/>
                    <a:pt x="53" y="226"/>
                  </a:cubicBezTo>
                  <a:cubicBezTo>
                    <a:pt x="53" y="236"/>
                    <a:pt x="51" y="247"/>
                    <a:pt x="52" y="257"/>
                  </a:cubicBezTo>
                  <a:cubicBezTo>
                    <a:pt x="53" y="263"/>
                    <a:pt x="52" y="269"/>
                    <a:pt x="52" y="274"/>
                  </a:cubicBezTo>
                  <a:cubicBezTo>
                    <a:pt x="51" y="280"/>
                    <a:pt x="47" y="285"/>
                    <a:pt x="47" y="291"/>
                  </a:cubicBezTo>
                  <a:cubicBezTo>
                    <a:pt x="48" y="297"/>
                    <a:pt x="48" y="297"/>
                    <a:pt x="48" y="297"/>
                  </a:cubicBezTo>
                  <a:cubicBezTo>
                    <a:pt x="48" y="297"/>
                    <a:pt x="48" y="297"/>
                    <a:pt x="48" y="297"/>
                  </a:cubicBezTo>
                  <a:cubicBezTo>
                    <a:pt x="54" y="301"/>
                    <a:pt x="56" y="295"/>
                    <a:pt x="62" y="292"/>
                  </a:cubicBezTo>
                  <a:cubicBezTo>
                    <a:pt x="71" y="286"/>
                    <a:pt x="83" y="304"/>
                    <a:pt x="96" y="296"/>
                  </a:cubicBezTo>
                  <a:cubicBezTo>
                    <a:pt x="101" y="293"/>
                    <a:pt x="117" y="287"/>
                    <a:pt x="106" y="282"/>
                  </a:cubicBezTo>
                  <a:cubicBezTo>
                    <a:pt x="93" y="277"/>
                    <a:pt x="107" y="258"/>
                    <a:pt x="113" y="254"/>
                  </a:cubicBezTo>
                  <a:cubicBezTo>
                    <a:pt x="118" y="251"/>
                    <a:pt x="125" y="256"/>
                    <a:pt x="128" y="248"/>
                  </a:cubicBezTo>
                  <a:cubicBezTo>
                    <a:pt x="130" y="242"/>
                    <a:pt x="134" y="240"/>
                    <a:pt x="140" y="237"/>
                  </a:cubicBezTo>
                  <a:cubicBezTo>
                    <a:pt x="149" y="233"/>
                    <a:pt x="166" y="231"/>
                    <a:pt x="166" y="219"/>
                  </a:cubicBezTo>
                  <a:cubicBezTo>
                    <a:pt x="166" y="199"/>
                    <a:pt x="183" y="187"/>
                    <a:pt x="199" y="178"/>
                  </a:cubicBezTo>
                  <a:cubicBezTo>
                    <a:pt x="209" y="172"/>
                    <a:pt x="213" y="176"/>
                    <a:pt x="220" y="184"/>
                  </a:cubicBezTo>
                  <a:cubicBezTo>
                    <a:pt x="223" y="188"/>
                    <a:pt x="223" y="201"/>
                    <a:pt x="228" y="202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2" name="Freeform 32">
              <a:extLst>
                <a:ext uri="{FF2B5EF4-FFF2-40B4-BE49-F238E27FC236}">
                  <a16:creationId xmlns:a16="http://schemas.microsoft.com/office/drawing/2014/main" id="{92DD2F3C-2F4E-0DE1-CD74-5DBA6924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5" y="3230563"/>
              <a:ext cx="574675" cy="652463"/>
            </a:xfrm>
            <a:custGeom>
              <a:avLst/>
              <a:gdLst/>
              <a:ahLst/>
              <a:cxnLst>
                <a:cxn ang="0">
                  <a:pos x="163" y="16"/>
                </a:cxn>
                <a:cxn ang="0">
                  <a:pos x="194" y="34"/>
                </a:cxn>
                <a:cxn ang="0">
                  <a:pos x="226" y="61"/>
                </a:cxn>
                <a:cxn ang="0">
                  <a:pos x="230" y="91"/>
                </a:cxn>
                <a:cxn ang="0">
                  <a:pos x="214" y="104"/>
                </a:cxn>
                <a:cxn ang="0">
                  <a:pos x="220" y="124"/>
                </a:cxn>
                <a:cxn ang="0">
                  <a:pos x="206" y="146"/>
                </a:cxn>
                <a:cxn ang="0">
                  <a:pos x="188" y="176"/>
                </a:cxn>
                <a:cxn ang="0">
                  <a:pos x="209" y="193"/>
                </a:cxn>
                <a:cxn ang="0">
                  <a:pos x="214" y="210"/>
                </a:cxn>
                <a:cxn ang="0">
                  <a:pos x="210" y="216"/>
                </a:cxn>
                <a:cxn ang="0">
                  <a:pos x="197" y="227"/>
                </a:cxn>
                <a:cxn ang="0">
                  <a:pos x="169" y="243"/>
                </a:cxn>
                <a:cxn ang="0">
                  <a:pos x="148" y="254"/>
                </a:cxn>
                <a:cxn ang="0">
                  <a:pos x="126" y="262"/>
                </a:cxn>
                <a:cxn ang="0">
                  <a:pos x="120" y="250"/>
                </a:cxn>
                <a:cxn ang="0">
                  <a:pos x="101" y="250"/>
                </a:cxn>
                <a:cxn ang="0">
                  <a:pos x="80" y="259"/>
                </a:cxn>
                <a:cxn ang="0">
                  <a:pos x="77" y="254"/>
                </a:cxn>
                <a:cxn ang="0">
                  <a:pos x="67" y="243"/>
                </a:cxn>
                <a:cxn ang="0">
                  <a:pos x="58" y="237"/>
                </a:cxn>
                <a:cxn ang="0">
                  <a:pos x="17" y="238"/>
                </a:cxn>
                <a:cxn ang="0">
                  <a:pos x="14" y="184"/>
                </a:cxn>
                <a:cxn ang="0">
                  <a:pos x="14" y="168"/>
                </a:cxn>
                <a:cxn ang="0">
                  <a:pos x="17" y="149"/>
                </a:cxn>
                <a:cxn ang="0">
                  <a:pos x="0" y="120"/>
                </a:cxn>
                <a:cxn ang="0">
                  <a:pos x="27" y="93"/>
                </a:cxn>
                <a:cxn ang="0">
                  <a:pos x="34" y="63"/>
                </a:cxn>
                <a:cxn ang="0">
                  <a:pos x="81" y="30"/>
                </a:cxn>
                <a:cxn ang="0">
                  <a:pos x="90" y="10"/>
                </a:cxn>
                <a:cxn ang="0">
                  <a:pos x="110" y="3"/>
                </a:cxn>
                <a:cxn ang="0">
                  <a:pos x="170" y="7"/>
                </a:cxn>
              </a:cxnLst>
              <a:rect l="0" t="0" r="r" b="b"/>
              <a:pathLst>
                <a:path w="233" h="264">
                  <a:moveTo>
                    <a:pt x="170" y="7"/>
                  </a:moveTo>
                  <a:cubicBezTo>
                    <a:pt x="170" y="9"/>
                    <a:pt x="165" y="14"/>
                    <a:pt x="163" y="16"/>
                  </a:cubicBezTo>
                  <a:cubicBezTo>
                    <a:pt x="158" y="26"/>
                    <a:pt x="170" y="27"/>
                    <a:pt x="178" y="29"/>
                  </a:cubicBezTo>
                  <a:cubicBezTo>
                    <a:pt x="183" y="30"/>
                    <a:pt x="189" y="30"/>
                    <a:pt x="194" y="34"/>
                  </a:cubicBezTo>
                  <a:cubicBezTo>
                    <a:pt x="196" y="36"/>
                    <a:pt x="197" y="39"/>
                    <a:pt x="200" y="41"/>
                  </a:cubicBezTo>
                  <a:cubicBezTo>
                    <a:pt x="211" y="47"/>
                    <a:pt x="220" y="49"/>
                    <a:pt x="226" y="61"/>
                  </a:cubicBezTo>
                  <a:cubicBezTo>
                    <a:pt x="228" y="65"/>
                    <a:pt x="231" y="70"/>
                    <a:pt x="232" y="75"/>
                  </a:cubicBezTo>
                  <a:cubicBezTo>
                    <a:pt x="233" y="81"/>
                    <a:pt x="230" y="86"/>
                    <a:pt x="230" y="91"/>
                  </a:cubicBezTo>
                  <a:cubicBezTo>
                    <a:pt x="229" y="95"/>
                    <a:pt x="223" y="96"/>
                    <a:pt x="220" y="99"/>
                  </a:cubicBezTo>
                  <a:cubicBezTo>
                    <a:pt x="218" y="101"/>
                    <a:pt x="216" y="103"/>
                    <a:pt x="214" y="104"/>
                  </a:cubicBezTo>
                  <a:cubicBezTo>
                    <a:pt x="211" y="107"/>
                    <a:pt x="207" y="111"/>
                    <a:pt x="211" y="115"/>
                  </a:cubicBezTo>
                  <a:cubicBezTo>
                    <a:pt x="214" y="117"/>
                    <a:pt x="218" y="121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5" y="150"/>
                    <a:pt x="200" y="155"/>
                    <a:pt x="198" y="159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85" y="183"/>
                    <a:pt x="191" y="183"/>
                    <a:pt x="191" y="188"/>
                  </a:cubicBezTo>
                  <a:cubicBezTo>
                    <a:pt x="192" y="198"/>
                    <a:pt x="207" y="184"/>
                    <a:pt x="209" y="193"/>
                  </a:cubicBezTo>
                  <a:cubicBezTo>
                    <a:pt x="209" y="197"/>
                    <a:pt x="209" y="200"/>
                    <a:pt x="210" y="203"/>
                  </a:cubicBezTo>
                  <a:cubicBezTo>
                    <a:pt x="210" y="205"/>
                    <a:pt x="214" y="210"/>
                    <a:pt x="214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10" y="216"/>
                    <a:pt x="210" y="216"/>
                    <a:pt x="210" y="216"/>
                  </a:cubicBezTo>
                  <a:cubicBezTo>
                    <a:pt x="208" y="218"/>
                    <a:pt x="207" y="221"/>
                    <a:pt x="205" y="223"/>
                  </a:cubicBezTo>
                  <a:cubicBezTo>
                    <a:pt x="202" y="224"/>
                    <a:pt x="200" y="226"/>
                    <a:pt x="197" y="227"/>
                  </a:cubicBezTo>
                  <a:cubicBezTo>
                    <a:pt x="192" y="231"/>
                    <a:pt x="186" y="234"/>
                    <a:pt x="182" y="238"/>
                  </a:cubicBezTo>
                  <a:cubicBezTo>
                    <a:pt x="179" y="242"/>
                    <a:pt x="173" y="243"/>
                    <a:pt x="169" y="243"/>
                  </a:cubicBezTo>
                  <a:cubicBezTo>
                    <a:pt x="160" y="242"/>
                    <a:pt x="160" y="240"/>
                    <a:pt x="156" y="248"/>
                  </a:cubicBezTo>
                  <a:cubicBezTo>
                    <a:pt x="153" y="252"/>
                    <a:pt x="152" y="252"/>
                    <a:pt x="148" y="254"/>
                  </a:cubicBezTo>
                  <a:cubicBezTo>
                    <a:pt x="143" y="255"/>
                    <a:pt x="140" y="257"/>
                    <a:pt x="137" y="260"/>
                  </a:cubicBezTo>
                  <a:cubicBezTo>
                    <a:pt x="132" y="264"/>
                    <a:pt x="131" y="263"/>
                    <a:pt x="126" y="262"/>
                  </a:cubicBezTo>
                  <a:cubicBezTo>
                    <a:pt x="126" y="262"/>
                    <a:pt x="126" y="262"/>
                    <a:pt x="126" y="262"/>
                  </a:cubicBezTo>
                  <a:cubicBezTo>
                    <a:pt x="125" y="256"/>
                    <a:pt x="122" y="255"/>
                    <a:pt x="120" y="250"/>
                  </a:cubicBezTo>
                  <a:cubicBezTo>
                    <a:pt x="117" y="243"/>
                    <a:pt x="113" y="243"/>
                    <a:pt x="106" y="243"/>
                  </a:cubicBezTo>
                  <a:cubicBezTo>
                    <a:pt x="101" y="243"/>
                    <a:pt x="102" y="246"/>
                    <a:pt x="101" y="250"/>
                  </a:cubicBezTo>
                  <a:cubicBezTo>
                    <a:pt x="101" y="255"/>
                    <a:pt x="93" y="256"/>
                    <a:pt x="89" y="258"/>
                  </a:cubicBezTo>
                  <a:cubicBezTo>
                    <a:pt x="86" y="259"/>
                    <a:pt x="82" y="258"/>
                    <a:pt x="80" y="259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77" y="254"/>
                    <a:pt x="77" y="254"/>
                    <a:pt x="77" y="254"/>
                  </a:cubicBezTo>
                  <a:cubicBezTo>
                    <a:pt x="75" y="252"/>
                    <a:pt x="74" y="251"/>
                    <a:pt x="71" y="249"/>
                  </a:cubicBezTo>
                  <a:cubicBezTo>
                    <a:pt x="70" y="248"/>
                    <a:pt x="68" y="245"/>
                    <a:pt x="67" y="243"/>
                  </a:cubicBezTo>
                  <a:cubicBezTo>
                    <a:pt x="67" y="241"/>
                    <a:pt x="67" y="239"/>
                    <a:pt x="66" y="238"/>
                  </a:cubicBezTo>
                  <a:cubicBezTo>
                    <a:pt x="64" y="236"/>
                    <a:pt x="60" y="236"/>
                    <a:pt x="58" y="237"/>
                  </a:cubicBezTo>
                  <a:cubicBezTo>
                    <a:pt x="51" y="237"/>
                    <a:pt x="44" y="232"/>
                    <a:pt x="38" y="233"/>
                  </a:cubicBezTo>
                  <a:cubicBezTo>
                    <a:pt x="31" y="234"/>
                    <a:pt x="24" y="237"/>
                    <a:pt x="17" y="238"/>
                  </a:cubicBezTo>
                  <a:cubicBezTo>
                    <a:pt x="7" y="239"/>
                    <a:pt x="9" y="213"/>
                    <a:pt x="10" y="208"/>
                  </a:cubicBezTo>
                  <a:cubicBezTo>
                    <a:pt x="10" y="200"/>
                    <a:pt x="16" y="193"/>
                    <a:pt x="14" y="184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5"/>
                    <a:pt x="18" y="163"/>
                    <a:pt x="17" y="159"/>
                  </a:cubicBezTo>
                  <a:cubicBezTo>
                    <a:pt x="16" y="155"/>
                    <a:pt x="15" y="154"/>
                    <a:pt x="17" y="149"/>
                  </a:cubicBezTo>
                  <a:cubicBezTo>
                    <a:pt x="19" y="144"/>
                    <a:pt x="18" y="132"/>
                    <a:pt x="14" y="128"/>
                  </a:cubicBezTo>
                  <a:cubicBezTo>
                    <a:pt x="10" y="124"/>
                    <a:pt x="2" y="127"/>
                    <a:pt x="0" y="120"/>
                  </a:cubicBezTo>
                  <a:cubicBezTo>
                    <a:pt x="0" y="113"/>
                    <a:pt x="7" y="110"/>
                    <a:pt x="12" y="107"/>
                  </a:cubicBezTo>
                  <a:cubicBezTo>
                    <a:pt x="19" y="103"/>
                    <a:pt x="24" y="101"/>
                    <a:pt x="27" y="93"/>
                  </a:cubicBezTo>
                  <a:cubicBezTo>
                    <a:pt x="31" y="83"/>
                    <a:pt x="29" y="72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7" y="55"/>
                    <a:pt x="65" y="62"/>
                    <a:pt x="74" y="48"/>
                  </a:cubicBezTo>
                  <a:cubicBezTo>
                    <a:pt x="78" y="43"/>
                    <a:pt x="81" y="37"/>
                    <a:pt x="81" y="30"/>
                  </a:cubicBezTo>
                  <a:cubicBezTo>
                    <a:pt x="81" y="25"/>
                    <a:pt x="77" y="20"/>
                    <a:pt x="83" y="15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29" y="2"/>
                    <a:pt x="146" y="0"/>
                    <a:pt x="165" y="3"/>
                  </a:cubicBezTo>
                  <a:cubicBezTo>
                    <a:pt x="169" y="4"/>
                    <a:pt x="170" y="5"/>
                    <a:pt x="170" y="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3" name="Freeform 33">
              <a:extLst>
                <a:ext uri="{FF2B5EF4-FFF2-40B4-BE49-F238E27FC236}">
                  <a16:creationId xmlns:a16="http://schemas.microsoft.com/office/drawing/2014/main" id="{DBA3FC16-0287-5BBC-0D6A-1C70C801E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8" y="1978025"/>
              <a:ext cx="538163" cy="423863"/>
            </a:xfrm>
            <a:custGeom>
              <a:avLst/>
              <a:gdLst/>
              <a:ahLst/>
              <a:cxnLst>
                <a:cxn ang="0">
                  <a:pos x="207" y="129"/>
                </a:cxn>
                <a:cxn ang="0">
                  <a:pos x="209" y="118"/>
                </a:cxn>
                <a:cxn ang="0">
                  <a:pos x="208" y="113"/>
                </a:cxn>
                <a:cxn ang="0">
                  <a:pos x="205" y="106"/>
                </a:cxn>
                <a:cxn ang="0">
                  <a:pos x="202" y="80"/>
                </a:cxn>
                <a:cxn ang="0">
                  <a:pos x="205" y="62"/>
                </a:cxn>
                <a:cxn ang="0">
                  <a:pos x="211" y="52"/>
                </a:cxn>
                <a:cxn ang="0">
                  <a:pos x="218" y="39"/>
                </a:cxn>
                <a:cxn ang="0">
                  <a:pos x="218" y="39"/>
                </a:cxn>
                <a:cxn ang="0">
                  <a:pos x="216" y="38"/>
                </a:cxn>
                <a:cxn ang="0">
                  <a:pos x="191" y="34"/>
                </a:cxn>
                <a:cxn ang="0">
                  <a:pos x="155" y="6"/>
                </a:cxn>
                <a:cxn ang="0">
                  <a:pos x="143" y="4"/>
                </a:cxn>
                <a:cxn ang="0">
                  <a:pos x="138" y="25"/>
                </a:cxn>
                <a:cxn ang="0">
                  <a:pos x="111" y="12"/>
                </a:cxn>
                <a:cxn ang="0">
                  <a:pos x="94" y="3"/>
                </a:cxn>
                <a:cxn ang="0">
                  <a:pos x="77" y="1"/>
                </a:cxn>
                <a:cxn ang="0">
                  <a:pos x="77" y="1"/>
                </a:cxn>
                <a:cxn ang="0">
                  <a:pos x="71" y="10"/>
                </a:cxn>
                <a:cxn ang="0">
                  <a:pos x="61" y="10"/>
                </a:cxn>
                <a:cxn ang="0">
                  <a:pos x="48" y="11"/>
                </a:cxn>
                <a:cxn ang="0">
                  <a:pos x="44" y="29"/>
                </a:cxn>
                <a:cxn ang="0">
                  <a:pos x="34" y="41"/>
                </a:cxn>
                <a:cxn ang="0">
                  <a:pos x="28" y="45"/>
                </a:cxn>
                <a:cxn ang="0">
                  <a:pos x="13" y="4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8" y="61"/>
                </a:cxn>
                <a:cxn ang="0">
                  <a:pos x="15" y="68"/>
                </a:cxn>
                <a:cxn ang="0">
                  <a:pos x="22" y="79"/>
                </a:cxn>
                <a:cxn ang="0">
                  <a:pos x="27" y="91"/>
                </a:cxn>
                <a:cxn ang="0">
                  <a:pos x="56" y="96"/>
                </a:cxn>
                <a:cxn ang="0">
                  <a:pos x="70" y="92"/>
                </a:cxn>
                <a:cxn ang="0">
                  <a:pos x="89" y="101"/>
                </a:cxn>
                <a:cxn ang="0">
                  <a:pos x="122" y="121"/>
                </a:cxn>
                <a:cxn ang="0">
                  <a:pos x="131" y="122"/>
                </a:cxn>
                <a:cxn ang="0">
                  <a:pos x="142" y="129"/>
                </a:cxn>
                <a:cxn ang="0">
                  <a:pos x="139" y="145"/>
                </a:cxn>
                <a:cxn ang="0">
                  <a:pos x="139" y="154"/>
                </a:cxn>
                <a:cxn ang="0">
                  <a:pos x="139" y="154"/>
                </a:cxn>
                <a:cxn ang="0">
                  <a:pos x="155" y="170"/>
                </a:cxn>
                <a:cxn ang="0">
                  <a:pos x="160" y="166"/>
                </a:cxn>
                <a:cxn ang="0">
                  <a:pos x="170" y="154"/>
                </a:cxn>
                <a:cxn ang="0">
                  <a:pos x="177" y="162"/>
                </a:cxn>
                <a:cxn ang="0">
                  <a:pos x="187" y="150"/>
                </a:cxn>
                <a:cxn ang="0">
                  <a:pos x="200" y="132"/>
                </a:cxn>
                <a:cxn ang="0">
                  <a:pos x="207" y="129"/>
                </a:cxn>
              </a:cxnLst>
              <a:rect l="0" t="0" r="r" b="b"/>
              <a:pathLst>
                <a:path w="218" h="172">
                  <a:moveTo>
                    <a:pt x="207" y="129"/>
                  </a:moveTo>
                  <a:cubicBezTo>
                    <a:pt x="208" y="126"/>
                    <a:pt x="209" y="121"/>
                    <a:pt x="209" y="118"/>
                  </a:cubicBezTo>
                  <a:cubicBezTo>
                    <a:pt x="209" y="116"/>
                    <a:pt x="209" y="114"/>
                    <a:pt x="208" y="113"/>
                  </a:cubicBezTo>
                  <a:cubicBezTo>
                    <a:pt x="206" y="110"/>
                    <a:pt x="205" y="111"/>
                    <a:pt x="205" y="106"/>
                  </a:cubicBezTo>
                  <a:cubicBezTo>
                    <a:pt x="204" y="97"/>
                    <a:pt x="198" y="88"/>
                    <a:pt x="202" y="80"/>
                  </a:cubicBezTo>
                  <a:cubicBezTo>
                    <a:pt x="207" y="74"/>
                    <a:pt x="201" y="68"/>
                    <a:pt x="205" y="62"/>
                  </a:cubicBezTo>
                  <a:cubicBezTo>
                    <a:pt x="207" y="59"/>
                    <a:pt x="209" y="55"/>
                    <a:pt x="211" y="52"/>
                  </a:cubicBezTo>
                  <a:cubicBezTo>
                    <a:pt x="213" y="48"/>
                    <a:pt x="215" y="42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7" y="38"/>
                    <a:pt x="217" y="38"/>
                    <a:pt x="216" y="38"/>
                  </a:cubicBezTo>
                  <a:cubicBezTo>
                    <a:pt x="206" y="34"/>
                    <a:pt x="202" y="34"/>
                    <a:pt x="191" y="34"/>
                  </a:cubicBezTo>
                  <a:cubicBezTo>
                    <a:pt x="165" y="35"/>
                    <a:pt x="176" y="6"/>
                    <a:pt x="155" y="6"/>
                  </a:cubicBezTo>
                  <a:cubicBezTo>
                    <a:pt x="153" y="6"/>
                    <a:pt x="143" y="3"/>
                    <a:pt x="143" y="4"/>
                  </a:cubicBezTo>
                  <a:cubicBezTo>
                    <a:pt x="133" y="6"/>
                    <a:pt x="152" y="25"/>
                    <a:pt x="138" y="25"/>
                  </a:cubicBezTo>
                  <a:cubicBezTo>
                    <a:pt x="120" y="25"/>
                    <a:pt x="123" y="13"/>
                    <a:pt x="111" y="12"/>
                  </a:cubicBezTo>
                  <a:cubicBezTo>
                    <a:pt x="106" y="12"/>
                    <a:pt x="95" y="8"/>
                    <a:pt x="94" y="3"/>
                  </a:cubicBezTo>
                  <a:cubicBezTo>
                    <a:pt x="93" y="0"/>
                    <a:pt x="80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8" y="14"/>
                    <a:pt x="65" y="11"/>
                    <a:pt x="61" y="10"/>
                  </a:cubicBezTo>
                  <a:cubicBezTo>
                    <a:pt x="59" y="10"/>
                    <a:pt x="49" y="10"/>
                    <a:pt x="48" y="11"/>
                  </a:cubicBezTo>
                  <a:cubicBezTo>
                    <a:pt x="48" y="19"/>
                    <a:pt x="48" y="21"/>
                    <a:pt x="44" y="29"/>
                  </a:cubicBezTo>
                  <a:cubicBezTo>
                    <a:pt x="42" y="33"/>
                    <a:pt x="37" y="37"/>
                    <a:pt x="34" y="41"/>
                  </a:cubicBezTo>
                  <a:cubicBezTo>
                    <a:pt x="30" y="41"/>
                    <a:pt x="31" y="42"/>
                    <a:pt x="28" y="45"/>
                  </a:cubicBezTo>
                  <a:cubicBezTo>
                    <a:pt x="25" y="48"/>
                    <a:pt x="18" y="46"/>
                    <a:pt x="13" y="47"/>
                  </a:cubicBezTo>
                  <a:cubicBezTo>
                    <a:pt x="9" y="47"/>
                    <a:pt x="4" y="4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8"/>
                    <a:pt x="1" y="60"/>
                    <a:pt x="8" y="61"/>
                  </a:cubicBezTo>
                  <a:cubicBezTo>
                    <a:pt x="12" y="62"/>
                    <a:pt x="14" y="64"/>
                    <a:pt x="15" y="68"/>
                  </a:cubicBezTo>
                  <a:cubicBezTo>
                    <a:pt x="15" y="72"/>
                    <a:pt x="24" y="75"/>
                    <a:pt x="22" y="79"/>
                  </a:cubicBezTo>
                  <a:cubicBezTo>
                    <a:pt x="21" y="84"/>
                    <a:pt x="18" y="90"/>
                    <a:pt x="27" y="91"/>
                  </a:cubicBezTo>
                  <a:cubicBezTo>
                    <a:pt x="36" y="90"/>
                    <a:pt x="47" y="94"/>
                    <a:pt x="56" y="96"/>
                  </a:cubicBezTo>
                  <a:cubicBezTo>
                    <a:pt x="62" y="97"/>
                    <a:pt x="68" y="98"/>
                    <a:pt x="70" y="92"/>
                  </a:cubicBezTo>
                  <a:cubicBezTo>
                    <a:pt x="74" y="81"/>
                    <a:pt x="87" y="96"/>
                    <a:pt x="89" y="101"/>
                  </a:cubicBezTo>
                  <a:cubicBezTo>
                    <a:pt x="95" y="116"/>
                    <a:pt x="106" y="121"/>
                    <a:pt x="122" y="121"/>
                  </a:cubicBezTo>
                  <a:cubicBezTo>
                    <a:pt x="125" y="121"/>
                    <a:pt x="128" y="122"/>
                    <a:pt x="131" y="122"/>
                  </a:cubicBezTo>
                  <a:cubicBezTo>
                    <a:pt x="135" y="123"/>
                    <a:pt x="141" y="125"/>
                    <a:pt x="142" y="129"/>
                  </a:cubicBezTo>
                  <a:cubicBezTo>
                    <a:pt x="143" y="135"/>
                    <a:pt x="139" y="140"/>
                    <a:pt x="139" y="145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6" y="155"/>
                    <a:pt x="152" y="165"/>
                    <a:pt x="155" y="170"/>
                  </a:cubicBezTo>
                  <a:cubicBezTo>
                    <a:pt x="156" y="172"/>
                    <a:pt x="160" y="166"/>
                    <a:pt x="160" y="166"/>
                  </a:cubicBezTo>
                  <a:cubicBezTo>
                    <a:pt x="162" y="161"/>
                    <a:pt x="164" y="151"/>
                    <a:pt x="170" y="154"/>
                  </a:cubicBezTo>
                  <a:cubicBezTo>
                    <a:pt x="173" y="156"/>
                    <a:pt x="173" y="161"/>
                    <a:pt x="177" y="162"/>
                  </a:cubicBezTo>
                  <a:cubicBezTo>
                    <a:pt x="184" y="165"/>
                    <a:pt x="186" y="154"/>
                    <a:pt x="187" y="150"/>
                  </a:cubicBezTo>
                  <a:cubicBezTo>
                    <a:pt x="189" y="143"/>
                    <a:pt x="193" y="135"/>
                    <a:pt x="200" y="132"/>
                  </a:cubicBezTo>
                  <a:cubicBezTo>
                    <a:pt x="207" y="129"/>
                    <a:pt x="207" y="129"/>
                    <a:pt x="207" y="12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4" name="Freeform 34">
              <a:extLst>
                <a:ext uri="{FF2B5EF4-FFF2-40B4-BE49-F238E27FC236}">
                  <a16:creationId xmlns:a16="http://schemas.microsoft.com/office/drawing/2014/main" id="{E662C547-1BCC-2363-801F-EE6BA2E99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2295525"/>
              <a:ext cx="1060450" cy="960438"/>
            </a:xfrm>
            <a:custGeom>
              <a:avLst/>
              <a:gdLst/>
              <a:ahLst/>
              <a:cxnLst>
                <a:cxn ang="0">
                  <a:pos x="159" y="381"/>
                </a:cxn>
                <a:cxn ang="0">
                  <a:pos x="219" y="385"/>
                </a:cxn>
                <a:cxn ang="0">
                  <a:pos x="228" y="372"/>
                </a:cxn>
                <a:cxn ang="0">
                  <a:pos x="256" y="340"/>
                </a:cxn>
                <a:cxn ang="0">
                  <a:pos x="248" y="295"/>
                </a:cxn>
                <a:cxn ang="0">
                  <a:pos x="274" y="299"/>
                </a:cxn>
                <a:cxn ang="0">
                  <a:pos x="286" y="286"/>
                </a:cxn>
                <a:cxn ang="0">
                  <a:pos x="349" y="282"/>
                </a:cxn>
                <a:cxn ang="0">
                  <a:pos x="373" y="270"/>
                </a:cxn>
                <a:cxn ang="0">
                  <a:pos x="376" y="266"/>
                </a:cxn>
                <a:cxn ang="0">
                  <a:pos x="380" y="225"/>
                </a:cxn>
                <a:cxn ang="0">
                  <a:pos x="368" y="195"/>
                </a:cxn>
                <a:cxn ang="0">
                  <a:pos x="375" y="161"/>
                </a:cxn>
                <a:cxn ang="0">
                  <a:pos x="395" y="132"/>
                </a:cxn>
                <a:cxn ang="0">
                  <a:pos x="385" y="113"/>
                </a:cxn>
                <a:cxn ang="0">
                  <a:pos x="421" y="101"/>
                </a:cxn>
                <a:cxn ang="0">
                  <a:pos x="429" y="98"/>
                </a:cxn>
                <a:cxn ang="0">
                  <a:pos x="411" y="82"/>
                </a:cxn>
                <a:cxn ang="0">
                  <a:pos x="376" y="71"/>
                </a:cxn>
                <a:cxn ang="0">
                  <a:pos x="351" y="47"/>
                </a:cxn>
                <a:cxn ang="0">
                  <a:pos x="346" y="15"/>
                </a:cxn>
                <a:cxn ang="0">
                  <a:pos x="330" y="0"/>
                </a:cxn>
                <a:cxn ang="0">
                  <a:pos x="323" y="3"/>
                </a:cxn>
                <a:cxn ang="0">
                  <a:pos x="300" y="33"/>
                </a:cxn>
                <a:cxn ang="0">
                  <a:pos x="283" y="37"/>
                </a:cxn>
                <a:cxn ang="0">
                  <a:pos x="262" y="25"/>
                </a:cxn>
                <a:cxn ang="0">
                  <a:pos x="255" y="45"/>
                </a:cxn>
                <a:cxn ang="0">
                  <a:pos x="230" y="68"/>
                </a:cxn>
                <a:cxn ang="0">
                  <a:pos x="205" y="55"/>
                </a:cxn>
                <a:cxn ang="0">
                  <a:pos x="172" y="55"/>
                </a:cxn>
                <a:cxn ang="0">
                  <a:pos x="132" y="70"/>
                </a:cxn>
                <a:cxn ang="0">
                  <a:pos x="115" y="102"/>
                </a:cxn>
                <a:cxn ang="0">
                  <a:pos x="65" y="110"/>
                </a:cxn>
                <a:cxn ang="0">
                  <a:pos x="41" y="121"/>
                </a:cxn>
                <a:cxn ang="0">
                  <a:pos x="24" y="120"/>
                </a:cxn>
                <a:cxn ang="0">
                  <a:pos x="32" y="139"/>
                </a:cxn>
                <a:cxn ang="0">
                  <a:pos x="34" y="151"/>
                </a:cxn>
                <a:cxn ang="0">
                  <a:pos x="41" y="189"/>
                </a:cxn>
                <a:cxn ang="0">
                  <a:pos x="1" y="226"/>
                </a:cxn>
                <a:cxn ang="0">
                  <a:pos x="0" y="239"/>
                </a:cxn>
                <a:cxn ang="0">
                  <a:pos x="26" y="273"/>
                </a:cxn>
                <a:cxn ang="0">
                  <a:pos x="82" y="276"/>
                </a:cxn>
                <a:cxn ang="0">
                  <a:pos x="116" y="271"/>
                </a:cxn>
                <a:cxn ang="0">
                  <a:pos x="165" y="305"/>
                </a:cxn>
                <a:cxn ang="0">
                  <a:pos x="152" y="325"/>
                </a:cxn>
                <a:cxn ang="0">
                  <a:pos x="136" y="350"/>
                </a:cxn>
                <a:cxn ang="0">
                  <a:pos x="139" y="381"/>
                </a:cxn>
              </a:cxnLst>
              <a:rect l="0" t="0" r="r" b="b"/>
              <a:pathLst>
                <a:path w="429" h="388">
                  <a:moveTo>
                    <a:pt x="139" y="388"/>
                  </a:moveTo>
                  <a:cubicBezTo>
                    <a:pt x="159" y="381"/>
                    <a:pt x="159" y="381"/>
                    <a:pt x="159" y="381"/>
                  </a:cubicBezTo>
                  <a:cubicBezTo>
                    <a:pt x="178" y="380"/>
                    <a:pt x="195" y="378"/>
                    <a:pt x="214" y="381"/>
                  </a:cubicBezTo>
                  <a:cubicBezTo>
                    <a:pt x="218" y="382"/>
                    <a:pt x="219" y="383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8" y="372"/>
                    <a:pt x="228" y="372"/>
                    <a:pt x="228" y="372"/>
                  </a:cubicBezTo>
                  <a:cubicBezTo>
                    <a:pt x="233" y="366"/>
                    <a:pt x="239" y="358"/>
                    <a:pt x="243" y="350"/>
                  </a:cubicBezTo>
                  <a:cubicBezTo>
                    <a:pt x="246" y="344"/>
                    <a:pt x="254" y="344"/>
                    <a:pt x="256" y="340"/>
                  </a:cubicBezTo>
                  <a:cubicBezTo>
                    <a:pt x="257" y="335"/>
                    <a:pt x="253" y="322"/>
                    <a:pt x="252" y="316"/>
                  </a:cubicBezTo>
                  <a:cubicBezTo>
                    <a:pt x="251" y="309"/>
                    <a:pt x="248" y="304"/>
                    <a:pt x="248" y="295"/>
                  </a:cubicBezTo>
                  <a:cubicBezTo>
                    <a:pt x="252" y="294"/>
                    <a:pt x="260" y="296"/>
                    <a:pt x="264" y="296"/>
                  </a:cubicBezTo>
                  <a:cubicBezTo>
                    <a:pt x="268" y="296"/>
                    <a:pt x="272" y="297"/>
                    <a:pt x="274" y="299"/>
                  </a:cubicBezTo>
                  <a:cubicBezTo>
                    <a:pt x="276" y="302"/>
                    <a:pt x="284" y="301"/>
                    <a:pt x="287" y="300"/>
                  </a:cubicBezTo>
                  <a:cubicBezTo>
                    <a:pt x="294" y="298"/>
                    <a:pt x="286" y="291"/>
                    <a:pt x="286" y="286"/>
                  </a:cubicBezTo>
                  <a:cubicBezTo>
                    <a:pt x="294" y="279"/>
                    <a:pt x="318" y="281"/>
                    <a:pt x="329" y="282"/>
                  </a:cubicBezTo>
                  <a:cubicBezTo>
                    <a:pt x="336" y="283"/>
                    <a:pt x="343" y="285"/>
                    <a:pt x="349" y="282"/>
                  </a:cubicBezTo>
                  <a:cubicBezTo>
                    <a:pt x="355" y="278"/>
                    <a:pt x="359" y="273"/>
                    <a:pt x="366" y="270"/>
                  </a:cubicBezTo>
                  <a:cubicBezTo>
                    <a:pt x="373" y="270"/>
                    <a:pt x="373" y="270"/>
                    <a:pt x="373" y="270"/>
                  </a:cubicBezTo>
                  <a:cubicBezTo>
                    <a:pt x="373" y="270"/>
                    <a:pt x="373" y="270"/>
                    <a:pt x="373" y="270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8" y="260"/>
                    <a:pt x="376" y="252"/>
                    <a:pt x="377" y="246"/>
                  </a:cubicBezTo>
                  <a:cubicBezTo>
                    <a:pt x="378" y="239"/>
                    <a:pt x="375" y="230"/>
                    <a:pt x="380" y="225"/>
                  </a:cubicBezTo>
                  <a:cubicBezTo>
                    <a:pt x="384" y="221"/>
                    <a:pt x="386" y="220"/>
                    <a:pt x="381" y="216"/>
                  </a:cubicBezTo>
                  <a:cubicBezTo>
                    <a:pt x="375" y="208"/>
                    <a:pt x="370" y="204"/>
                    <a:pt x="368" y="195"/>
                  </a:cubicBezTo>
                  <a:cubicBezTo>
                    <a:pt x="367" y="189"/>
                    <a:pt x="373" y="182"/>
                    <a:pt x="374" y="175"/>
                  </a:cubicBezTo>
                  <a:cubicBezTo>
                    <a:pt x="374" y="170"/>
                    <a:pt x="373" y="166"/>
                    <a:pt x="375" y="161"/>
                  </a:cubicBezTo>
                  <a:cubicBezTo>
                    <a:pt x="376" y="155"/>
                    <a:pt x="379" y="153"/>
                    <a:pt x="382" y="149"/>
                  </a:cubicBezTo>
                  <a:cubicBezTo>
                    <a:pt x="387" y="144"/>
                    <a:pt x="398" y="140"/>
                    <a:pt x="395" y="132"/>
                  </a:cubicBezTo>
                  <a:cubicBezTo>
                    <a:pt x="392" y="127"/>
                    <a:pt x="386" y="127"/>
                    <a:pt x="384" y="123"/>
                  </a:cubicBezTo>
                  <a:cubicBezTo>
                    <a:pt x="381" y="119"/>
                    <a:pt x="384" y="117"/>
                    <a:pt x="385" y="113"/>
                  </a:cubicBezTo>
                  <a:cubicBezTo>
                    <a:pt x="392" y="99"/>
                    <a:pt x="395" y="110"/>
                    <a:pt x="406" y="108"/>
                  </a:cubicBezTo>
                  <a:cubicBezTo>
                    <a:pt x="411" y="107"/>
                    <a:pt x="416" y="102"/>
                    <a:pt x="421" y="101"/>
                  </a:cubicBezTo>
                  <a:cubicBezTo>
                    <a:pt x="424" y="100"/>
                    <a:pt x="427" y="100"/>
                    <a:pt x="429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9" y="96"/>
                    <a:pt x="426" y="89"/>
                    <a:pt x="424" y="87"/>
                  </a:cubicBezTo>
                  <a:cubicBezTo>
                    <a:pt x="420" y="84"/>
                    <a:pt x="415" y="84"/>
                    <a:pt x="411" y="82"/>
                  </a:cubicBezTo>
                  <a:cubicBezTo>
                    <a:pt x="410" y="82"/>
                    <a:pt x="404" y="80"/>
                    <a:pt x="405" y="78"/>
                  </a:cubicBezTo>
                  <a:cubicBezTo>
                    <a:pt x="399" y="72"/>
                    <a:pt x="384" y="73"/>
                    <a:pt x="376" y="71"/>
                  </a:cubicBezTo>
                  <a:cubicBezTo>
                    <a:pt x="368" y="70"/>
                    <a:pt x="366" y="62"/>
                    <a:pt x="358" y="58"/>
                  </a:cubicBezTo>
                  <a:cubicBezTo>
                    <a:pt x="354" y="56"/>
                    <a:pt x="352" y="52"/>
                    <a:pt x="351" y="47"/>
                  </a:cubicBezTo>
                  <a:cubicBezTo>
                    <a:pt x="349" y="41"/>
                    <a:pt x="351" y="38"/>
                    <a:pt x="348" y="32"/>
                  </a:cubicBezTo>
                  <a:cubicBezTo>
                    <a:pt x="346" y="26"/>
                    <a:pt x="346" y="21"/>
                    <a:pt x="346" y="15"/>
                  </a:cubicBezTo>
                  <a:cubicBezTo>
                    <a:pt x="346" y="12"/>
                    <a:pt x="347" y="3"/>
                    <a:pt x="342" y="3"/>
                  </a:cubicBezTo>
                  <a:cubicBezTo>
                    <a:pt x="338" y="3"/>
                    <a:pt x="334" y="2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16" y="6"/>
                    <a:pt x="312" y="14"/>
                    <a:pt x="310" y="21"/>
                  </a:cubicBezTo>
                  <a:cubicBezTo>
                    <a:pt x="309" y="25"/>
                    <a:pt x="307" y="36"/>
                    <a:pt x="300" y="33"/>
                  </a:cubicBezTo>
                  <a:cubicBezTo>
                    <a:pt x="296" y="32"/>
                    <a:pt x="296" y="27"/>
                    <a:pt x="293" y="25"/>
                  </a:cubicBezTo>
                  <a:cubicBezTo>
                    <a:pt x="287" y="22"/>
                    <a:pt x="285" y="32"/>
                    <a:pt x="283" y="37"/>
                  </a:cubicBezTo>
                  <a:cubicBezTo>
                    <a:pt x="283" y="37"/>
                    <a:pt x="279" y="43"/>
                    <a:pt x="278" y="41"/>
                  </a:cubicBezTo>
                  <a:cubicBezTo>
                    <a:pt x="275" y="36"/>
                    <a:pt x="269" y="26"/>
                    <a:pt x="262" y="25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59" y="32"/>
                    <a:pt x="260" y="38"/>
                    <a:pt x="255" y="45"/>
                  </a:cubicBezTo>
                  <a:cubicBezTo>
                    <a:pt x="251" y="51"/>
                    <a:pt x="237" y="54"/>
                    <a:pt x="236" y="61"/>
                  </a:cubicBezTo>
                  <a:cubicBezTo>
                    <a:pt x="235" y="67"/>
                    <a:pt x="236" y="68"/>
                    <a:pt x="230" y="68"/>
                  </a:cubicBezTo>
                  <a:cubicBezTo>
                    <a:pt x="222" y="68"/>
                    <a:pt x="224" y="58"/>
                    <a:pt x="219" y="57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197" y="53"/>
                    <a:pt x="195" y="53"/>
                    <a:pt x="188" y="58"/>
                  </a:cubicBezTo>
                  <a:cubicBezTo>
                    <a:pt x="183" y="61"/>
                    <a:pt x="177" y="56"/>
                    <a:pt x="172" y="55"/>
                  </a:cubicBezTo>
                  <a:cubicBezTo>
                    <a:pt x="168" y="53"/>
                    <a:pt x="139" y="52"/>
                    <a:pt x="137" y="55"/>
                  </a:cubicBezTo>
                  <a:cubicBezTo>
                    <a:pt x="135" y="57"/>
                    <a:pt x="133" y="67"/>
                    <a:pt x="132" y="70"/>
                  </a:cubicBezTo>
                  <a:cubicBezTo>
                    <a:pt x="129" y="76"/>
                    <a:pt x="115" y="84"/>
                    <a:pt x="115" y="89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07" y="106"/>
                    <a:pt x="96" y="109"/>
                    <a:pt x="86" y="109"/>
                  </a:cubicBezTo>
                  <a:cubicBezTo>
                    <a:pt x="80" y="109"/>
                    <a:pt x="71" y="108"/>
                    <a:pt x="65" y="110"/>
                  </a:cubicBezTo>
                  <a:cubicBezTo>
                    <a:pt x="58" y="111"/>
                    <a:pt x="55" y="114"/>
                    <a:pt x="49" y="118"/>
                  </a:cubicBezTo>
                  <a:cubicBezTo>
                    <a:pt x="47" y="119"/>
                    <a:pt x="44" y="120"/>
                    <a:pt x="41" y="121"/>
                  </a:cubicBezTo>
                  <a:cubicBezTo>
                    <a:pt x="37" y="122"/>
                    <a:pt x="34" y="117"/>
                    <a:pt x="31" y="118"/>
                  </a:cubicBezTo>
                  <a:cubicBezTo>
                    <a:pt x="28" y="119"/>
                    <a:pt x="26" y="121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6"/>
                    <a:pt x="37" y="132"/>
                    <a:pt x="32" y="139"/>
                  </a:cubicBezTo>
                  <a:cubicBezTo>
                    <a:pt x="31" y="140"/>
                    <a:pt x="29" y="142"/>
                    <a:pt x="29" y="144"/>
                  </a:cubicBezTo>
                  <a:cubicBezTo>
                    <a:pt x="29" y="147"/>
                    <a:pt x="34" y="148"/>
                    <a:pt x="34" y="151"/>
                  </a:cubicBezTo>
                  <a:cubicBezTo>
                    <a:pt x="38" y="158"/>
                    <a:pt x="46" y="161"/>
                    <a:pt x="45" y="170"/>
                  </a:cubicBezTo>
                  <a:cubicBezTo>
                    <a:pt x="44" y="176"/>
                    <a:pt x="43" y="183"/>
                    <a:pt x="41" y="189"/>
                  </a:cubicBezTo>
                  <a:cubicBezTo>
                    <a:pt x="36" y="207"/>
                    <a:pt x="12" y="195"/>
                    <a:pt x="8" y="202"/>
                  </a:cubicBezTo>
                  <a:cubicBezTo>
                    <a:pt x="4" y="209"/>
                    <a:pt x="3" y="218"/>
                    <a:pt x="1" y="22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22" y="259"/>
                    <a:pt x="23" y="265"/>
                    <a:pt x="26" y="273"/>
                  </a:cubicBezTo>
                  <a:cubicBezTo>
                    <a:pt x="29" y="281"/>
                    <a:pt x="62" y="281"/>
                    <a:pt x="70" y="280"/>
                  </a:cubicBezTo>
                  <a:cubicBezTo>
                    <a:pt x="74" y="280"/>
                    <a:pt x="78" y="276"/>
                    <a:pt x="82" y="276"/>
                  </a:cubicBezTo>
                  <a:cubicBezTo>
                    <a:pt x="87" y="276"/>
                    <a:pt x="92" y="277"/>
                    <a:pt x="98" y="278"/>
                  </a:cubicBezTo>
                  <a:cubicBezTo>
                    <a:pt x="104" y="278"/>
                    <a:pt x="111" y="274"/>
                    <a:pt x="116" y="271"/>
                  </a:cubicBezTo>
                  <a:cubicBezTo>
                    <a:pt x="120" y="271"/>
                    <a:pt x="129" y="265"/>
                    <a:pt x="132" y="269"/>
                  </a:cubicBezTo>
                  <a:cubicBezTo>
                    <a:pt x="138" y="275"/>
                    <a:pt x="176" y="292"/>
                    <a:pt x="165" y="305"/>
                  </a:cubicBezTo>
                  <a:cubicBezTo>
                    <a:pt x="161" y="308"/>
                    <a:pt x="157" y="310"/>
                    <a:pt x="155" y="315"/>
                  </a:cubicBezTo>
                  <a:cubicBezTo>
                    <a:pt x="153" y="318"/>
                    <a:pt x="154" y="323"/>
                    <a:pt x="152" y="325"/>
                  </a:cubicBezTo>
                  <a:cubicBezTo>
                    <a:pt x="148" y="330"/>
                    <a:pt x="143" y="328"/>
                    <a:pt x="140" y="335"/>
                  </a:cubicBezTo>
                  <a:cubicBezTo>
                    <a:pt x="137" y="340"/>
                    <a:pt x="138" y="345"/>
                    <a:pt x="136" y="350"/>
                  </a:cubicBezTo>
                  <a:cubicBezTo>
                    <a:pt x="134" y="358"/>
                    <a:pt x="136" y="364"/>
                    <a:pt x="137" y="372"/>
                  </a:cubicBezTo>
                  <a:cubicBezTo>
                    <a:pt x="138" y="375"/>
                    <a:pt x="138" y="378"/>
                    <a:pt x="139" y="381"/>
                  </a:cubicBezTo>
                  <a:cubicBezTo>
                    <a:pt x="140" y="383"/>
                    <a:pt x="139" y="386"/>
                    <a:pt x="139" y="38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5" name="Freeform 35">
              <a:extLst>
                <a:ext uri="{FF2B5EF4-FFF2-40B4-BE49-F238E27FC236}">
                  <a16:creationId xmlns:a16="http://schemas.microsoft.com/office/drawing/2014/main" id="{D378D62F-43E1-784B-08F2-70F4B636C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588" y="2022475"/>
              <a:ext cx="438150" cy="515938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75" y="10"/>
                </a:cxn>
                <a:cxn ang="0">
                  <a:pos x="177" y="33"/>
                </a:cxn>
                <a:cxn ang="0">
                  <a:pos x="174" y="51"/>
                </a:cxn>
                <a:cxn ang="0">
                  <a:pos x="174" y="51"/>
                </a:cxn>
                <a:cxn ang="0">
                  <a:pos x="164" y="54"/>
                </a:cxn>
                <a:cxn ang="0">
                  <a:pos x="148" y="62"/>
                </a:cxn>
                <a:cxn ang="0">
                  <a:pos x="142" y="67"/>
                </a:cxn>
                <a:cxn ang="0">
                  <a:pos x="138" y="82"/>
                </a:cxn>
                <a:cxn ang="0">
                  <a:pos x="124" y="95"/>
                </a:cxn>
                <a:cxn ang="0">
                  <a:pos x="123" y="107"/>
                </a:cxn>
                <a:cxn ang="0">
                  <a:pos x="143" y="117"/>
                </a:cxn>
                <a:cxn ang="0">
                  <a:pos x="156" y="145"/>
                </a:cxn>
                <a:cxn ang="0">
                  <a:pos x="144" y="163"/>
                </a:cxn>
                <a:cxn ang="0">
                  <a:pos x="137" y="181"/>
                </a:cxn>
                <a:cxn ang="0">
                  <a:pos x="141" y="187"/>
                </a:cxn>
                <a:cxn ang="0">
                  <a:pos x="145" y="192"/>
                </a:cxn>
                <a:cxn ang="0">
                  <a:pos x="146" y="198"/>
                </a:cxn>
                <a:cxn ang="0">
                  <a:pos x="146" y="198"/>
                </a:cxn>
                <a:cxn ang="0">
                  <a:pos x="108" y="209"/>
                </a:cxn>
                <a:cxn ang="0">
                  <a:pos x="108" y="209"/>
                </a:cxn>
                <a:cxn ang="0">
                  <a:pos x="103" y="198"/>
                </a:cxn>
                <a:cxn ang="0">
                  <a:pos x="90" y="193"/>
                </a:cxn>
                <a:cxn ang="0">
                  <a:pos x="84" y="189"/>
                </a:cxn>
                <a:cxn ang="0">
                  <a:pos x="55" y="182"/>
                </a:cxn>
                <a:cxn ang="0">
                  <a:pos x="37" y="169"/>
                </a:cxn>
                <a:cxn ang="0">
                  <a:pos x="30" y="158"/>
                </a:cxn>
                <a:cxn ang="0">
                  <a:pos x="27" y="143"/>
                </a:cxn>
                <a:cxn ang="0">
                  <a:pos x="25" y="126"/>
                </a:cxn>
                <a:cxn ang="0">
                  <a:pos x="21" y="114"/>
                </a:cxn>
                <a:cxn ang="0">
                  <a:pos x="9" y="111"/>
                </a:cxn>
                <a:cxn ang="0">
                  <a:pos x="9" y="111"/>
                </a:cxn>
                <a:cxn ang="0">
                  <a:pos x="11" y="100"/>
                </a:cxn>
                <a:cxn ang="0">
                  <a:pos x="10" y="95"/>
                </a:cxn>
                <a:cxn ang="0">
                  <a:pos x="7" y="88"/>
                </a:cxn>
                <a:cxn ang="0">
                  <a:pos x="4" y="62"/>
                </a:cxn>
                <a:cxn ang="0">
                  <a:pos x="7" y="44"/>
                </a:cxn>
                <a:cxn ang="0">
                  <a:pos x="13" y="34"/>
                </a:cxn>
                <a:cxn ang="0">
                  <a:pos x="20" y="21"/>
                </a:cxn>
                <a:cxn ang="0">
                  <a:pos x="20" y="21"/>
                </a:cxn>
                <a:cxn ang="0">
                  <a:pos x="43" y="21"/>
                </a:cxn>
                <a:cxn ang="0">
                  <a:pos x="75" y="30"/>
                </a:cxn>
                <a:cxn ang="0">
                  <a:pos x="93" y="18"/>
                </a:cxn>
                <a:cxn ang="0">
                  <a:pos x="107" y="24"/>
                </a:cxn>
                <a:cxn ang="0">
                  <a:pos x="129" y="14"/>
                </a:cxn>
                <a:cxn ang="0">
                  <a:pos x="137" y="7"/>
                </a:cxn>
                <a:cxn ang="0">
                  <a:pos x="150" y="6"/>
                </a:cxn>
                <a:cxn ang="0">
                  <a:pos x="178" y="1"/>
                </a:cxn>
              </a:cxnLst>
              <a:rect l="0" t="0" r="r" b="b"/>
              <a:pathLst>
                <a:path w="178" h="209">
                  <a:moveTo>
                    <a:pt x="178" y="1"/>
                  </a:moveTo>
                  <a:cubicBezTo>
                    <a:pt x="175" y="10"/>
                    <a:pt x="175" y="10"/>
                    <a:pt x="175" y="10"/>
                  </a:cubicBezTo>
                  <a:cubicBezTo>
                    <a:pt x="174" y="18"/>
                    <a:pt x="176" y="25"/>
                    <a:pt x="177" y="33"/>
                  </a:cubicBezTo>
                  <a:cubicBezTo>
                    <a:pt x="178" y="39"/>
                    <a:pt x="176" y="45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1" y="53"/>
                    <a:pt x="168" y="53"/>
                    <a:pt x="164" y="54"/>
                  </a:cubicBezTo>
                  <a:cubicBezTo>
                    <a:pt x="159" y="56"/>
                    <a:pt x="154" y="60"/>
                    <a:pt x="148" y="62"/>
                  </a:cubicBezTo>
                  <a:cubicBezTo>
                    <a:pt x="145" y="64"/>
                    <a:pt x="141" y="63"/>
                    <a:pt x="142" y="67"/>
                  </a:cubicBezTo>
                  <a:cubicBezTo>
                    <a:pt x="143" y="72"/>
                    <a:pt x="145" y="82"/>
                    <a:pt x="138" y="82"/>
                  </a:cubicBezTo>
                  <a:cubicBezTo>
                    <a:pt x="132" y="81"/>
                    <a:pt x="127" y="89"/>
                    <a:pt x="124" y="95"/>
                  </a:cubicBezTo>
                  <a:cubicBezTo>
                    <a:pt x="123" y="100"/>
                    <a:pt x="123" y="102"/>
                    <a:pt x="123" y="107"/>
                  </a:cubicBezTo>
                  <a:cubicBezTo>
                    <a:pt x="124" y="110"/>
                    <a:pt x="139" y="115"/>
                    <a:pt x="143" y="117"/>
                  </a:cubicBezTo>
                  <a:cubicBezTo>
                    <a:pt x="153" y="120"/>
                    <a:pt x="168" y="136"/>
                    <a:pt x="156" y="145"/>
                  </a:cubicBezTo>
                  <a:cubicBezTo>
                    <a:pt x="151" y="149"/>
                    <a:pt x="148" y="158"/>
                    <a:pt x="144" y="163"/>
                  </a:cubicBezTo>
                  <a:cubicBezTo>
                    <a:pt x="139" y="168"/>
                    <a:pt x="133" y="173"/>
                    <a:pt x="137" y="181"/>
                  </a:cubicBezTo>
                  <a:cubicBezTo>
                    <a:pt x="138" y="183"/>
                    <a:pt x="139" y="186"/>
                    <a:pt x="141" y="187"/>
                  </a:cubicBezTo>
                  <a:cubicBezTo>
                    <a:pt x="143" y="188"/>
                    <a:pt x="144" y="190"/>
                    <a:pt x="145" y="192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08" y="207"/>
                    <a:pt x="105" y="200"/>
                    <a:pt x="103" y="198"/>
                  </a:cubicBezTo>
                  <a:cubicBezTo>
                    <a:pt x="99" y="195"/>
                    <a:pt x="94" y="195"/>
                    <a:pt x="90" y="193"/>
                  </a:cubicBezTo>
                  <a:cubicBezTo>
                    <a:pt x="89" y="193"/>
                    <a:pt x="83" y="191"/>
                    <a:pt x="84" y="189"/>
                  </a:cubicBezTo>
                  <a:cubicBezTo>
                    <a:pt x="78" y="183"/>
                    <a:pt x="63" y="184"/>
                    <a:pt x="55" y="182"/>
                  </a:cubicBezTo>
                  <a:cubicBezTo>
                    <a:pt x="47" y="181"/>
                    <a:pt x="45" y="173"/>
                    <a:pt x="37" y="169"/>
                  </a:cubicBezTo>
                  <a:cubicBezTo>
                    <a:pt x="33" y="167"/>
                    <a:pt x="31" y="163"/>
                    <a:pt x="30" y="158"/>
                  </a:cubicBezTo>
                  <a:cubicBezTo>
                    <a:pt x="28" y="152"/>
                    <a:pt x="30" y="149"/>
                    <a:pt x="27" y="143"/>
                  </a:cubicBezTo>
                  <a:cubicBezTo>
                    <a:pt x="25" y="137"/>
                    <a:pt x="25" y="132"/>
                    <a:pt x="25" y="126"/>
                  </a:cubicBezTo>
                  <a:cubicBezTo>
                    <a:pt x="25" y="123"/>
                    <a:pt x="26" y="114"/>
                    <a:pt x="21" y="114"/>
                  </a:cubicBezTo>
                  <a:cubicBezTo>
                    <a:pt x="17" y="114"/>
                    <a:pt x="13" y="113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08"/>
                    <a:pt x="11" y="103"/>
                    <a:pt x="11" y="100"/>
                  </a:cubicBezTo>
                  <a:cubicBezTo>
                    <a:pt x="11" y="98"/>
                    <a:pt x="11" y="96"/>
                    <a:pt x="10" y="95"/>
                  </a:cubicBezTo>
                  <a:cubicBezTo>
                    <a:pt x="8" y="92"/>
                    <a:pt x="7" y="93"/>
                    <a:pt x="7" y="88"/>
                  </a:cubicBezTo>
                  <a:cubicBezTo>
                    <a:pt x="6" y="79"/>
                    <a:pt x="0" y="70"/>
                    <a:pt x="4" y="62"/>
                  </a:cubicBezTo>
                  <a:cubicBezTo>
                    <a:pt x="9" y="56"/>
                    <a:pt x="3" y="50"/>
                    <a:pt x="7" y="44"/>
                  </a:cubicBezTo>
                  <a:cubicBezTo>
                    <a:pt x="9" y="41"/>
                    <a:pt x="11" y="37"/>
                    <a:pt x="13" y="34"/>
                  </a:cubicBezTo>
                  <a:cubicBezTo>
                    <a:pt x="15" y="30"/>
                    <a:pt x="17" y="24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8" y="23"/>
                    <a:pt x="35" y="19"/>
                    <a:pt x="43" y="21"/>
                  </a:cubicBezTo>
                  <a:cubicBezTo>
                    <a:pt x="54" y="23"/>
                    <a:pt x="62" y="28"/>
                    <a:pt x="75" y="30"/>
                  </a:cubicBezTo>
                  <a:cubicBezTo>
                    <a:pt x="86" y="32"/>
                    <a:pt x="86" y="19"/>
                    <a:pt x="93" y="18"/>
                  </a:cubicBezTo>
                  <a:cubicBezTo>
                    <a:pt x="98" y="18"/>
                    <a:pt x="100" y="25"/>
                    <a:pt x="107" y="24"/>
                  </a:cubicBezTo>
                  <a:cubicBezTo>
                    <a:pt x="118" y="22"/>
                    <a:pt x="116" y="14"/>
                    <a:pt x="129" y="14"/>
                  </a:cubicBezTo>
                  <a:cubicBezTo>
                    <a:pt x="132" y="14"/>
                    <a:pt x="135" y="9"/>
                    <a:pt x="137" y="7"/>
                  </a:cubicBezTo>
                  <a:cubicBezTo>
                    <a:pt x="141" y="4"/>
                    <a:pt x="147" y="8"/>
                    <a:pt x="150" y="6"/>
                  </a:cubicBezTo>
                  <a:cubicBezTo>
                    <a:pt x="159" y="7"/>
                    <a:pt x="171" y="0"/>
                    <a:pt x="178" y="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3F3CEE37-58B3-7A6E-E304-D2783725E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3" y="2014538"/>
              <a:ext cx="538163" cy="415925"/>
            </a:xfrm>
            <a:custGeom>
              <a:avLst/>
              <a:gdLst/>
              <a:ahLst/>
              <a:cxnLst>
                <a:cxn ang="0">
                  <a:pos x="218" y="40"/>
                </a:cxn>
                <a:cxn ang="0">
                  <a:pos x="217" y="55"/>
                </a:cxn>
                <a:cxn ang="0">
                  <a:pos x="213" y="68"/>
                </a:cxn>
                <a:cxn ang="0">
                  <a:pos x="208" y="86"/>
                </a:cxn>
                <a:cxn ang="0">
                  <a:pos x="194" y="103"/>
                </a:cxn>
                <a:cxn ang="0">
                  <a:pos x="182" y="120"/>
                </a:cxn>
                <a:cxn ang="0">
                  <a:pos x="163" y="120"/>
                </a:cxn>
                <a:cxn ang="0">
                  <a:pos x="127" y="121"/>
                </a:cxn>
                <a:cxn ang="0">
                  <a:pos x="111" y="140"/>
                </a:cxn>
                <a:cxn ang="0">
                  <a:pos x="92" y="149"/>
                </a:cxn>
                <a:cxn ang="0">
                  <a:pos x="81" y="153"/>
                </a:cxn>
                <a:cxn ang="0">
                  <a:pos x="77" y="157"/>
                </a:cxn>
                <a:cxn ang="0">
                  <a:pos x="73" y="162"/>
                </a:cxn>
                <a:cxn ang="0">
                  <a:pos x="67" y="168"/>
                </a:cxn>
                <a:cxn ang="0">
                  <a:pos x="67" y="168"/>
                </a:cxn>
                <a:cxn ang="0">
                  <a:pos x="60" y="167"/>
                </a:cxn>
                <a:cxn ang="0">
                  <a:pos x="60" y="167"/>
                </a:cxn>
                <a:cxn ang="0">
                  <a:pos x="60" y="152"/>
                </a:cxn>
                <a:cxn ang="0">
                  <a:pos x="56" y="145"/>
                </a:cxn>
                <a:cxn ang="0">
                  <a:pos x="60" y="129"/>
                </a:cxn>
                <a:cxn ang="0">
                  <a:pos x="70" y="117"/>
                </a:cxn>
                <a:cxn ang="0">
                  <a:pos x="79" y="110"/>
                </a:cxn>
                <a:cxn ang="0">
                  <a:pos x="71" y="97"/>
                </a:cxn>
                <a:cxn ang="0">
                  <a:pos x="63" y="89"/>
                </a:cxn>
                <a:cxn ang="0">
                  <a:pos x="54" y="85"/>
                </a:cxn>
                <a:cxn ang="0">
                  <a:pos x="43" y="76"/>
                </a:cxn>
                <a:cxn ang="0">
                  <a:pos x="22" y="77"/>
                </a:cxn>
                <a:cxn ang="0">
                  <a:pos x="8" y="72"/>
                </a:cxn>
                <a:cxn ang="0">
                  <a:pos x="2" y="57"/>
                </a:cxn>
                <a:cxn ang="0">
                  <a:pos x="3" y="47"/>
                </a:cxn>
                <a:cxn ang="0">
                  <a:pos x="11" y="31"/>
                </a:cxn>
                <a:cxn ang="0">
                  <a:pos x="8" y="1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30" y="3"/>
                </a:cxn>
                <a:cxn ang="0">
                  <a:pos x="42" y="9"/>
                </a:cxn>
                <a:cxn ang="0">
                  <a:pos x="53" y="11"/>
                </a:cxn>
                <a:cxn ang="0">
                  <a:pos x="71" y="13"/>
                </a:cxn>
                <a:cxn ang="0">
                  <a:pos x="74" y="26"/>
                </a:cxn>
                <a:cxn ang="0">
                  <a:pos x="93" y="30"/>
                </a:cxn>
                <a:cxn ang="0">
                  <a:pos x="101" y="39"/>
                </a:cxn>
                <a:cxn ang="0">
                  <a:pos x="112" y="41"/>
                </a:cxn>
                <a:cxn ang="0">
                  <a:pos x="130" y="50"/>
                </a:cxn>
                <a:cxn ang="0">
                  <a:pos x="170" y="42"/>
                </a:cxn>
                <a:cxn ang="0">
                  <a:pos x="190" y="21"/>
                </a:cxn>
                <a:cxn ang="0">
                  <a:pos x="203" y="23"/>
                </a:cxn>
                <a:cxn ang="0">
                  <a:pos x="206" y="36"/>
                </a:cxn>
                <a:cxn ang="0">
                  <a:pos x="218" y="40"/>
                </a:cxn>
              </a:cxnLst>
              <a:rect l="0" t="0" r="r" b="b"/>
              <a:pathLst>
                <a:path w="218" h="168">
                  <a:moveTo>
                    <a:pt x="218" y="40"/>
                  </a:moveTo>
                  <a:cubicBezTo>
                    <a:pt x="217" y="46"/>
                    <a:pt x="216" y="50"/>
                    <a:pt x="217" y="55"/>
                  </a:cubicBezTo>
                  <a:cubicBezTo>
                    <a:pt x="217" y="59"/>
                    <a:pt x="215" y="64"/>
                    <a:pt x="213" y="68"/>
                  </a:cubicBezTo>
                  <a:cubicBezTo>
                    <a:pt x="210" y="74"/>
                    <a:pt x="212" y="79"/>
                    <a:pt x="208" y="86"/>
                  </a:cubicBezTo>
                  <a:cubicBezTo>
                    <a:pt x="204" y="91"/>
                    <a:pt x="199" y="99"/>
                    <a:pt x="194" y="103"/>
                  </a:cubicBezTo>
                  <a:cubicBezTo>
                    <a:pt x="192" y="109"/>
                    <a:pt x="187" y="116"/>
                    <a:pt x="182" y="120"/>
                  </a:cubicBezTo>
                  <a:cubicBezTo>
                    <a:pt x="176" y="123"/>
                    <a:pt x="170" y="118"/>
                    <a:pt x="163" y="120"/>
                  </a:cubicBezTo>
                  <a:cubicBezTo>
                    <a:pt x="151" y="123"/>
                    <a:pt x="139" y="117"/>
                    <a:pt x="127" y="121"/>
                  </a:cubicBezTo>
                  <a:cubicBezTo>
                    <a:pt x="119" y="124"/>
                    <a:pt x="116" y="137"/>
                    <a:pt x="111" y="140"/>
                  </a:cubicBezTo>
                  <a:cubicBezTo>
                    <a:pt x="110" y="143"/>
                    <a:pt x="95" y="147"/>
                    <a:pt x="92" y="149"/>
                  </a:cubicBezTo>
                  <a:cubicBezTo>
                    <a:pt x="89" y="149"/>
                    <a:pt x="83" y="151"/>
                    <a:pt x="81" y="153"/>
                  </a:cubicBezTo>
                  <a:cubicBezTo>
                    <a:pt x="80" y="155"/>
                    <a:pt x="78" y="156"/>
                    <a:pt x="77" y="157"/>
                  </a:cubicBezTo>
                  <a:cubicBezTo>
                    <a:pt x="76" y="159"/>
                    <a:pt x="74" y="160"/>
                    <a:pt x="73" y="162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7" y="147"/>
                    <a:pt x="56" y="145"/>
                  </a:cubicBezTo>
                  <a:cubicBezTo>
                    <a:pt x="56" y="144"/>
                    <a:pt x="59" y="131"/>
                    <a:pt x="60" y="129"/>
                  </a:cubicBezTo>
                  <a:cubicBezTo>
                    <a:pt x="62" y="123"/>
                    <a:pt x="64" y="121"/>
                    <a:pt x="70" y="117"/>
                  </a:cubicBezTo>
                  <a:cubicBezTo>
                    <a:pt x="73" y="115"/>
                    <a:pt x="76" y="113"/>
                    <a:pt x="79" y="110"/>
                  </a:cubicBezTo>
                  <a:cubicBezTo>
                    <a:pt x="82" y="107"/>
                    <a:pt x="71" y="105"/>
                    <a:pt x="71" y="97"/>
                  </a:cubicBezTo>
                  <a:cubicBezTo>
                    <a:pt x="71" y="90"/>
                    <a:pt x="69" y="90"/>
                    <a:pt x="63" y="89"/>
                  </a:cubicBezTo>
                  <a:cubicBezTo>
                    <a:pt x="59" y="88"/>
                    <a:pt x="57" y="89"/>
                    <a:pt x="54" y="85"/>
                  </a:cubicBezTo>
                  <a:cubicBezTo>
                    <a:pt x="49" y="79"/>
                    <a:pt x="50" y="79"/>
                    <a:pt x="43" y="76"/>
                  </a:cubicBezTo>
                  <a:cubicBezTo>
                    <a:pt x="33" y="71"/>
                    <a:pt x="32" y="77"/>
                    <a:pt x="22" y="77"/>
                  </a:cubicBezTo>
                  <a:cubicBezTo>
                    <a:pt x="15" y="79"/>
                    <a:pt x="13" y="78"/>
                    <a:pt x="8" y="72"/>
                  </a:cubicBezTo>
                  <a:cubicBezTo>
                    <a:pt x="5" y="69"/>
                    <a:pt x="3" y="62"/>
                    <a:pt x="2" y="57"/>
                  </a:cubicBezTo>
                  <a:cubicBezTo>
                    <a:pt x="0" y="53"/>
                    <a:pt x="0" y="51"/>
                    <a:pt x="3" y="47"/>
                  </a:cubicBezTo>
                  <a:cubicBezTo>
                    <a:pt x="7" y="43"/>
                    <a:pt x="10" y="36"/>
                    <a:pt x="11" y="31"/>
                  </a:cubicBezTo>
                  <a:cubicBezTo>
                    <a:pt x="12" y="25"/>
                    <a:pt x="7" y="20"/>
                    <a:pt x="8" y="1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"/>
                    <a:pt x="26" y="2"/>
                    <a:pt x="30" y="3"/>
                  </a:cubicBezTo>
                  <a:cubicBezTo>
                    <a:pt x="37" y="5"/>
                    <a:pt x="34" y="11"/>
                    <a:pt x="42" y="9"/>
                  </a:cubicBezTo>
                  <a:cubicBezTo>
                    <a:pt x="48" y="7"/>
                    <a:pt x="48" y="9"/>
                    <a:pt x="53" y="11"/>
                  </a:cubicBezTo>
                  <a:cubicBezTo>
                    <a:pt x="57" y="12"/>
                    <a:pt x="68" y="11"/>
                    <a:pt x="71" y="13"/>
                  </a:cubicBezTo>
                  <a:cubicBezTo>
                    <a:pt x="73" y="15"/>
                    <a:pt x="68" y="22"/>
                    <a:pt x="74" y="26"/>
                  </a:cubicBezTo>
                  <a:cubicBezTo>
                    <a:pt x="80" y="29"/>
                    <a:pt x="87" y="27"/>
                    <a:pt x="93" y="30"/>
                  </a:cubicBezTo>
                  <a:cubicBezTo>
                    <a:pt x="96" y="31"/>
                    <a:pt x="96" y="37"/>
                    <a:pt x="101" y="39"/>
                  </a:cubicBezTo>
                  <a:cubicBezTo>
                    <a:pt x="104" y="40"/>
                    <a:pt x="108" y="40"/>
                    <a:pt x="112" y="41"/>
                  </a:cubicBezTo>
                  <a:cubicBezTo>
                    <a:pt x="119" y="42"/>
                    <a:pt x="119" y="51"/>
                    <a:pt x="130" y="50"/>
                  </a:cubicBezTo>
                  <a:cubicBezTo>
                    <a:pt x="143" y="49"/>
                    <a:pt x="161" y="53"/>
                    <a:pt x="170" y="42"/>
                  </a:cubicBezTo>
                  <a:cubicBezTo>
                    <a:pt x="176" y="33"/>
                    <a:pt x="178" y="22"/>
                    <a:pt x="190" y="21"/>
                  </a:cubicBezTo>
                  <a:cubicBezTo>
                    <a:pt x="193" y="21"/>
                    <a:pt x="201" y="21"/>
                    <a:pt x="203" y="23"/>
                  </a:cubicBezTo>
                  <a:cubicBezTo>
                    <a:pt x="206" y="24"/>
                    <a:pt x="203" y="33"/>
                    <a:pt x="206" y="36"/>
                  </a:cubicBezTo>
                  <a:cubicBezTo>
                    <a:pt x="208" y="38"/>
                    <a:pt x="214" y="40"/>
                    <a:pt x="218" y="4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7" name="Freeform 37">
              <a:extLst>
                <a:ext uri="{FF2B5EF4-FFF2-40B4-BE49-F238E27FC236}">
                  <a16:creationId xmlns:a16="http://schemas.microsoft.com/office/drawing/2014/main" id="{FC8104E7-914C-C290-AE80-A28AE5C41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2427288"/>
              <a:ext cx="777875" cy="635000"/>
            </a:xfrm>
            <a:custGeom>
              <a:avLst/>
              <a:gdLst/>
              <a:ahLst/>
              <a:cxnLst>
                <a:cxn ang="0">
                  <a:pos x="206" y="1"/>
                </a:cxn>
                <a:cxn ang="0">
                  <a:pos x="213" y="12"/>
                </a:cxn>
                <a:cxn ang="0">
                  <a:pos x="233" y="28"/>
                </a:cxn>
                <a:cxn ang="0">
                  <a:pos x="257" y="27"/>
                </a:cxn>
                <a:cxn ang="0">
                  <a:pos x="281" y="29"/>
                </a:cxn>
                <a:cxn ang="0">
                  <a:pos x="290" y="53"/>
                </a:cxn>
                <a:cxn ang="0">
                  <a:pos x="293" y="67"/>
                </a:cxn>
                <a:cxn ang="0">
                  <a:pos x="298" y="91"/>
                </a:cxn>
                <a:cxn ang="0">
                  <a:pos x="314" y="117"/>
                </a:cxn>
                <a:cxn ang="0">
                  <a:pos x="277" y="149"/>
                </a:cxn>
                <a:cxn ang="0">
                  <a:pos x="269" y="186"/>
                </a:cxn>
                <a:cxn ang="0">
                  <a:pos x="245" y="202"/>
                </a:cxn>
                <a:cxn ang="0">
                  <a:pos x="219" y="213"/>
                </a:cxn>
                <a:cxn ang="0">
                  <a:pos x="205" y="234"/>
                </a:cxn>
                <a:cxn ang="0">
                  <a:pos x="165" y="240"/>
                </a:cxn>
                <a:cxn ang="0">
                  <a:pos x="148" y="242"/>
                </a:cxn>
                <a:cxn ang="0">
                  <a:pos x="141" y="216"/>
                </a:cxn>
                <a:cxn ang="0">
                  <a:pos x="135" y="194"/>
                </a:cxn>
                <a:cxn ang="0">
                  <a:pos x="84" y="172"/>
                </a:cxn>
                <a:cxn ang="0">
                  <a:pos x="83" y="159"/>
                </a:cxn>
                <a:cxn ang="0">
                  <a:pos x="68" y="134"/>
                </a:cxn>
                <a:cxn ang="0">
                  <a:pos x="34" y="106"/>
                </a:cxn>
                <a:cxn ang="0">
                  <a:pos x="16" y="90"/>
                </a:cxn>
                <a:cxn ang="0">
                  <a:pos x="6" y="89"/>
                </a:cxn>
                <a:cxn ang="0">
                  <a:pos x="0" y="78"/>
                </a:cxn>
                <a:cxn ang="0">
                  <a:pos x="14" y="64"/>
                </a:cxn>
                <a:cxn ang="0">
                  <a:pos x="20" y="63"/>
                </a:cxn>
                <a:cxn ang="0">
                  <a:pos x="80" y="57"/>
                </a:cxn>
                <a:cxn ang="0">
                  <a:pos x="110" y="48"/>
                </a:cxn>
                <a:cxn ang="0">
                  <a:pos x="125" y="46"/>
                </a:cxn>
                <a:cxn ang="0">
                  <a:pos x="161" y="42"/>
                </a:cxn>
                <a:cxn ang="0">
                  <a:pos x="168" y="20"/>
                </a:cxn>
                <a:cxn ang="0">
                  <a:pos x="199" y="0"/>
                </a:cxn>
              </a:cxnLst>
              <a:rect l="0" t="0" r="r" b="b"/>
              <a:pathLst>
                <a:path w="315" h="257">
                  <a:moveTo>
                    <a:pt x="199" y="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8" y="4"/>
                    <a:pt x="212" y="10"/>
                    <a:pt x="213" y="12"/>
                  </a:cubicBezTo>
                  <a:cubicBezTo>
                    <a:pt x="213" y="17"/>
                    <a:pt x="215" y="20"/>
                    <a:pt x="220" y="21"/>
                  </a:cubicBezTo>
                  <a:cubicBezTo>
                    <a:pt x="225" y="22"/>
                    <a:pt x="228" y="29"/>
                    <a:pt x="233" y="28"/>
                  </a:cubicBezTo>
                  <a:cubicBezTo>
                    <a:pt x="240" y="25"/>
                    <a:pt x="241" y="32"/>
                    <a:pt x="247" y="32"/>
                  </a:cubicBezTo>
                  <a:cubicBezTo>
                    <a:pt x="251" y="30"/>
                    <a:pt x="253" y="27"/>
                    <a:pt x="257" y="27"/>
                  </a:cubicBezTo>
                  <a:cubicBezTo>
                    <a:pt x="259" y="27"/>
                    <a:pt x="262" y="28"/>
                    <a:pt x="265" y="29"/>
                  </a:cubicBezTo>
                  <a:cubicBezTo>
                    <a:pt x="270" y="30"/>
                    <a:pt x="276" y="28"/>
                    <a:pt x="281" y="29"/>
                  </a:cubicBezTo>
                  <a:cubicBezTo>
                    <a:pt x="285" y="30"/>
                    <a:pt x="282" y="34"/>
                    <a:pt x="282" y="37"/>
                  </a:cubicBezTo>
                  <a:cubicBezTo>
                    <a:pt x="281" y="44"/>
                    <a:pt x="287" y="47"/>
                    <a:pt x="290" y="53"/>
                  </a:cubicBezTo>
                  <a:cubicBezTo>
                    <a:pt x="291" y="55"/>
                    <a:pt x="290" y="66"/>
                    <a:pt x="293" y="67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3" y="73"/>
                    <a:pt x="306" y="79"/>
                    <a:pt x="301" y="86"/>
                  </a:cubicBezTo>
                  <a:cubicBezTo>
                    <a:pt x="300" y="87"/>
                    <a:pt x="298" y="89"/>
                    <a:pt x="298" y="91"/>
                  </a:cubicBezTo>
                  <a:cubicBezTo>
                    <a:pt x="298" y="94"/>
                    <a:pt x="303" y="95"/>
                    <a:pt x="303" y="98"/>
                  </a:cubicBezTo>
                  <a:cubicBezTo>
                    <a:pt x="307" y="105"/>
                    <a:pt x="315" y="108"/>
                    <a:pt x="314" y="117"/>
                  </a:cubicBezTo>
                  <a:cubicBezTo>
                    <a:pt x="313" y="123"/>
                    <a:pt x="312" y="130"/>
                    <a:pt x="310" y="136"/>
                  </a:cubicBezTo>
                  <a:cubicBezTo>
                    <a:pt x="305" y="154"/>
                    <a:pt x="281" y="142"/>
                    <a:pt x="277" y="149"/>
                  </a:cubicBezTo>
                  <a:cubicBezTo>
                    <a:pt x="273" y="156"/>
                    <a:pt x="272" y="165"/>
                    <a:pt x="270" y="173"/>
                  </a:cubicBezTo>
                  <a:cubicBezTo>
                    <a:pt x="269" y="186"/>
                    <a:pt x="269" y="186"/>
                    <a:pt x="269" y="186"/>
                  </a:cubicBezTo>
                  <a:cubicBezTo>
                    <a:pt x="269" y="186"/>
                    <a:pt x="269" y="186"/>
                    <a:pt x="269" y="186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1" y="205"/>
                    <a:pt x="236" y="204"/>
                    <a:pt x="232" y="205"/>
                  </a:cubicBezTo>
                  <a:cubicBezTo>
                    <a:pt x="226" y="208"/>
                    <a:pt x="223" y="209"/>
                    <a:pt x="219" y="213"/>
                  </a:cubicBezTo>
                  <a:cubicBezTo>
                    <a:pt x="212" y="218"/>
                    <a:pt x="203" y="212"/>
                    <a:pt x="205" y="224"/>
                  </a:cubicBezTo>
                  <a:cubicBezTo>
                    <a:pt x="206" y="229"/>
                    <a:pt x="211" y="229"/>
                    <a:pt x="205" y="234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81" y="257"/>
                    <a:pt x="172" y="245"/>
                    <a:pt x="165" y="240"/>
                  </a:cubicBezTo>
                  <a:cubicBezTo>
                    <a:pt x="160" y="236"/>
                    <a:pt x="153" y="241"/>
                    <a:pt x="148" y="242"/>
                  </a:cubicBezTo>
                  <a:cubicBezTo>
                    <a:pt x="148" y="242"/>
                    <a:pt x="148" y="242"/>
                    <a:pt x="148" y="24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4" y="227"/>
                    <a:pt x="143" y="221"/>
                    <a:pt x="141" y="216"/>
                  </a:cubicBezTo>
                  <a:cubicBezTo>
                    <a:pt x="140" y="213"/>
                    <a:pt x="138" y="211"/>
                    <a:pt x="138" y="207"/>
                  </a:cubicBezTo>
                  <a:cubicBezTo>
                    <a:pt x="137" y="203"/>
                    <a:pt x="137" y="198"/>
                    <a:pt x="135" y="194"/>
                  </a:cubicBezTo>
                  <a:cubicBezTo>
                    <a:pt x="132" y="187"/>
                    <a:pt x="123" y="184"/>
                    <a:pt x="117" y="183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167"/>
                    <a:pt x="86" y="164"/>
                    <a:pt x="83" y="159"/>
                  </a:cubicBezTo>
                  <a:cubicBezTo>
                    <a:pt x="80" y="155"/>
                    <a:pt x="74" y="152"/>
                    <a:pt x="69" y="149"/>
                  </a:cubicBezTo>
                  <a:cubicBezTo>
                    <a:pt x="66" y="143"/>
                    <a:pt x="68" y="141"/>
                    <a:pt x="68" y="134"/>
                  </a:cubicBezTo>
                  <a:cubicBezTo>
                    <a:pt x="68" y="128"/>
                    <a:pt x="65" y="126"/>
                    <a:pt x="62" y="122"/>
                  </a:cubicBezTo>
                  <a:cubicBezTo>
                    <a:pt x="54" y="114"/>
                    <a:pt x="47" y="106"/>
                    <a:pt x="34" y="106"/>
                  </a:cubicBezTo>
                  <a:cubicBezTo>
                    <a:pt x="29" y="106"/>
                    <a:pt x="23" y="104"/>
                    <a:pt x="21" y="98"/>
                  </a:cubicBezTo>
                  <a:cubicBezTo>
                    <a:pt x="19" y="94"/>
                    <a:pt x="19" y="93"/>
                    <a:pt x="16" y="90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7"/>
                    <a:pt x="4" y="85"/>
                    <a:pt x="2" y="83"/>
                  </a:cubicBezTo>
                  <a:cubicBezTo>
                    <a:pt x="0" y="82"/>
                    <a:pt x="0" y="80"/>
                    <a:pt x="0" y="78"/>
                  </a:cubicBezTo>
                  <a:cubicBezTo>
                    <a:pt x="0" y="74"/>
                    <a:pt x="0" y="69"/>
                    <a:pt x="3" y="67"/>
                  </a:cubicBezTo>
                  <a:cubicBezTo>
                    <a:pt x="6" y="64"/>
                    <a:pt x="10" y="65"/>
                    <a:pt x="14" y="64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30" y="68"/>
                    <a:pt x="43" y="62"/>
                    <a:pt x="50" y="55"/>
                  </a:cubicBezTo>
                  <a:cubicBezTo>
                    <a:pt x="65" y="37"/>
                    <a:pt x="69" y="63"/>
                    <a:pt x="80" y="57"/>
                  </a:cubicBezTo>
                  <a:cubicBezTo>
                    <a:pt x="84" y="55"/>
                    <a:pt x="85" y="44"/>
                    <a:pt x="91" y="45"/>
                  </a:cubicBezTo>
                  <a:cubicBezTo>
                    <a:pt x="98" y="46"/>
                    <a:pt x="103" y="49"/>
                    <a:pt x="110" y="48"/>
                  </a:cubicBezTo>
                  <a:cubicBezTo>
                    <a:pt x="114" y="48"/>
                    <a:pt x="118" y="43"/>
                    <a:pt x="120" y="40"/>
                  </a:cubicBezTo>
                  <a:cubicBezTo>
                    <a:pt x="123" y="40"/>
                    <a:pt x="123" y="43"/>
                    <a:pt x="125" y="46"/>
                  </a:cubicBezTo>
                  <a:cubicBezTo>
                    <a:pt x="127" y="48"/>
                    <a:pt x="141" y="50"/>
                    <a:pt x="145" y="49"/>
                  </a:cubicBezTo>
                  <a:cubicBezTo>
                    <a:pt x="151" y="47"/>
                    <a:pt x="155" y="44"/>
                    <a:pt x="161" y="42"/>
                  </a:cubicBezTo>
                  <a:cubicBezTo>
                    <a:pt x="173" y="38"/>
                    <a:pt x="166" y="38"/>
                    <a:pt x="161" y="31"/>
                  </a:cubicBezTo>
                  <a:cubicBezTo>
                    <a:pt x="158" y="25"/>
                    <a:pt x="162" y="21"/>
                    <a:pt x="168" y="20"/>
                  </a:cubicBezTo>
                  <a:cubicBezTo>
                    <a:pt x="171" y="14"/>
                    <a:pt x="171" y="10"/>
                    <a:pt x="178" y="7"/>
                  </a:cubicBezTo>
                  <a:cubicBezTo>
                    <a:pt x="199" y="0"/>
                    <a:pt x="199" y="0"/>
                    <a:pt x="199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8" name="Freeform 38">
              <a:extLst>
                <a:ext uri="{FF2B5EF4-FFF2-40B4-BE49-F238E27FC236}">
                  <a16:creationId xmlns:a16="http://schemas.microsoft.com/office/drawing/2014/main" id="{AA579CC7-1614-8BC9-7C5B-8D78AD5F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2098675"/>
              <a:ext cx="812800" cy="500063"/>
            </a:xfrm>
            <a:custGeom>
              <a:avLst/>
              <a:gdLst/>
              <a:ahLst/>
              <a:cxnLst>
                <a:cxn ang="0">
                  <a:pos x="186" y="3"/>
                </a:cxn>
                <a:cxn ang="0">
                  <a:pos x="194" y="12"/>
                </a:cxn>
                <a:cxn ang="0">
                  <a:pos x="201" y="19"/>
                </a:cxn>
                <a:cxn ang="0">
                  <a:pos x="208" y="30"/>
                </a:cxn>
                <a:cxn ang="0">
                  <a:pos x="213" y="42"/>
                </a:cxn>
                <a:cxn ang="0">
                  <a:pos x="242" y="47"/>
                </a:cxn>
                <a:cxn ang="0">
                  <a:pos x="256" y="43"/>
                </a:cxn>
                <a:cxn ang="0">
                  <a:pos x="275" y="52"/>
                </a:cxn>
                <a:cxn ang="0">
                  <a:pos x="308" y="72"/>
                </a:cxn>
                <a:cxn ang="0">
                  <a:pos x="317" y="73"/>
                </a:cxn>
                <a:cxn ang="0">
                  <a:pos x="328" y="80"/>
                </a:cxn>
                <a:cxn ang="0">
                  <a:pos x="325" y="96"/>
                </a:cxn>
                <a:cxn ang="0">
                  <a:pos x="325" y="105"/>
                </a:cxn>
                <a:cxn ang="0">
                  <a:pos x="325" y="105"/>
                </a:cxn>
                <a:cxn ang="0">
                  <a:pos x="318" y="125"/>
                </a:cxn>
                <a:cxn ang="0">
                  <a:pos x="299" y="141"/>
                </a:cxn>
                <a:cxn ang="0">
                  <a:pos x="293" y="148"/>
                </a:cxn>
                <a:cxn ang="0">
                  <a:pos x="282" y="137"/>
                </a:cxn>
                <a:cxn ang="0">
                  <a:pos x="268" y="135"/>
                </a:cxn>
                <a:cxn ang="0">
                  <a:pos x="251" y="138"/>
                </a:cxn>
                <a:cxn ang="0">
                  <a:pos x="235" y="135"/>
                </a:cxn>
                <a:cxn ang="0">
                  <a:pos x="200" y="135"/>
                </a:cxn>
                <a:cxn ang="0">
                  <a:pos x="195" y="150"/>
                </a:cxn>
                <a:cxn ang="0">
                  <a:pos x="178" y="169"/>
                </a:cxn>
                <a:cxn ang="0">
                  <a:pos x="178" y="182"/>
                </a:cxn>
                <a:cxn ang="0">
                  <a:pos x="149" y="189"/>
                </a:cxn>
                <a:cxn ang="0">
                  <a:pos x="128" y="190"/>
                </a:cxn>
                <a:cxn ang="0">
                  <a:pos x="112" y="198"/>
                </a:cxn>
                <a:cxn ang="0">
                  <a:pos x="104" y="201"/>
                </a:cxn>
                <a:cxn ang="0">
                  <a:pos x="94" y="198"/>
                </a:cxn>
                <a:cxn ang="0">
                  <a:pos x="87" y="200"/>
                </a:cxn>
                <a:cxn ang="0">
                  <a:pos x="87" y="200"/>
                </a:cxn>
                <a:cxn ang="0">
                  <a:pos x="84" y="186"/>
                </a:cxn>
                <a:cxn ang="0">
                  <a:pos x="76" y="170"/>
                </a:cxn>
                <a:cxn ang="0">
                  <a:pos x="75" y="162"/>
                </a:cxn>
                <a:cxn ang="0">
                  <a:pos x="59" y="162"/>
                </a:cxn>
                <a:cxn ang="0">
                  <a:pos x="51" y="160"/>
                </a:cxn>
                <a:cxn ang="0">
                  <a:pos x="41" y="165"/>
                </a:cxn>
                <a:cxn ang="0">
                  <a:pos x="27" y="161"/>
                </a:cxn>
                <a:cxn ang="0">
                  <a:pos x="14" y="154"/>
                </a:cxn>
                <a:cxn ang="0">
                  <a:pos x="7" y="145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6" y="128"/>
                </a:cxn>
                <a:cxn ang="0">
                  <a:pos x="10" y="123"/>
                </a:cxn>
                <a:cxn ang="0">
                  <a:pos x="14" y="119"/>
                </a:cxn>
                <a:cxn ang="0">
                  <a:pos x="25" y="115"/>
                </a:cxn>
                <a:cxn ang="0">
                  <a:pos x="44" y="106"/>
                </a:cxn>
                <a:cxn ang="0">
                  <a:pos x="60" y="87"/>
                </a:cxn>
                <a:cxn ang="0">
                  <a:pos x="96" y="86"/>
                </a:cxn>
                <a:cxn ang="0">
                  <a:pos x="115" y="86"/>
                </a:cxn>
                <a:cxn ang="0">
                  <a:pos x="127" y="69"/>
                </a:cxn>
                <a:cxn ang="0">
                  <a:pos x="141" y="52"/>
                </a:cxn>
                <a:cxn ang="0">
                  <a:pos x="146" y="34"/>
                </a:cxn>
                <a:cxn ang="0">
                  <a:pos x="150" y="21"/>
                </a:cxn>
                <a:cxn ang="0">
                  <a:pos x="151" y="6"/>
                </a:cxn>
                <a:cxn ang="0">
                  <a:pos x="151" y="6"/>
                </a:cxn>
                <a:cxn ang="0">
                  <a:pos x="158" y="6"/>
                </a:cxn>
                <a:cxn ang="0">
                  <a:pos x="170" y="2"/>
                </a:cxn>
                <a:cxn ang="0">
                  <a:pos x="182" y="1"/>
                </a:cxn>
                <a:cxn ang="0">
                  <a:pos x="186" y="3"/>
                </a:cxn>
              </a:cxnLst>
              <a:rect l="0" t="0" r="r" b="b"/>
              <a:pathLst>
                <a:path w="329" h="202">
                  <a:moveTo>
                    <a:pt x="186" y="3"/>
                  </a:moveTo>
                  <a:cubicBezTo>
                    <a:pt x="187" y="9"/>
                    <a:pt x="187" y="11"/>
                    <a:pt x="194" y="12"/>
                  </a:cubicBezTo>
                  <a:cubicBezTo>
                    <a:pt x="198" y="13"/>
                    <a:pt x="200" y="15"/>
                    <a:pt x="201" y="19"/>
                  </a:cubicBezTo>
                  <a:cubicBezTo>
                    <a:pt x="201" y="23"/>
                    <a:pt x="210" y="26"/>
                    <a:pt x="208" y="30"/>
                  </a:cubicBezTo>
                  <a:cubicBezTo>
                    <a:pt x="207" y="35"/>
                    <a:pt x="204" y="41"/>
                    <a:pt x="213" y="42"/>
                  </a:cubicBezTo>
                  <a:cubicBezTo>
                    <a:pt x="222" y="41"/>
                    <a:pt x="233" y="45"/>
                    <a:pt x="242" y="47"/>
                  </a:cubicBezTo>
                  <a:cubicBezTo>
                    <a:pt x="248" y="48"/>
                    <a:pt x="254" y="49"/>
                    <a:pt x="256" y="43"/>
                  </a:cubicBezTo>
                  <a:cubicBezTo>
                    <a:pt x="260" y="32"/>
                    <a:pt x="273" y="47"/>
                    <a:pt x="275" y="52"/>
                  </a:cubicBezTo>
                  <a:cubicBezTo>
                    <a:pt x="281" y="67"/>
                    <a:pt x="292" y="72"/>
                    <a:pt x="308" y="72"/>
                  </a:cubicBezTo>
                  <a:cubicBezTo>
                    <a:pt x="311" y="72"/>
                    <a:pt x="314" y="73"/>
                    <a:pt x="317" y="73"/>
                  </a:cubicBezTo>
                  <a:cubicBezTo>
                    <a:pt x="321" y="74"/>
                    <a:pt x="327" y="76"/>
                    <a:pt x="328" y="80"/>
                  </a:cubicBezTo>
                  <a:cubicBezTo>
                    <a:pt x="329" y="86"/>
                    <a:pt x="325" y="91"/>
                    <a:pt x="325" y="96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2" y="112"/>
                    <a:pt x="323" y="118"/>
                    <a:pt x="318" y="125"/>
                  </a:cubicBezTo>
                  <a:cubicBezTo>
                    <a:pt x="314" y="131"/>
                    <a:pt x="300" y="134"/>
                    <a:pt x="299" y="141"/>
                  </a:cubicBezTo>
                  <a:cubicBezTo>
                    <a:pt x="298" y="147"/>
                    <a:pt x="299" y="148"/>
                    <a:pt x="293" y="148"/>
                  </a:cubicBezTo>
                  <a:cubicBezTo>
                    <a:pt x="285" y="148"/>
                    <a:pt x="287" y="138"/>
                    <a:pt x="282" y="137"/>
                  </a:cubicBezTo>
                  <a:cubicBezTo>
                    <a:pt x="268" y="135"/>
                    <a:pt x="268" y="135"/>
                    <a:pt x="268" y="135"/>
                  </a:cubicBezTo>
                  <a:cubicBezTo>
                    <a:pt x="260" y="133"/>
                    <a:pt x="258" y="133"/>
                    <a:pt x="251" y="138"/>
                  </a:cubicBezTo>
                  <a:cubicBezTo>
                    <a:pt x="246" y="141"/>
                    <a:pt x="240" y="136"/>
                    <a:pt x="235" y="135"/>
                  </a:cubicBezTo>
                  <a:cubicBezTo>
                    <a:pt x="231" y="133"/>
                    <a:pt x="202" y="132"/>
                    <a:pt x="200" y="135"/>
                  </a:cubicBezTo>
                  <a:cubicBezTo>
                    <a:pt x="198" y="137"/>
                    <a:pt x="196" y="147"/>
                    <a:pt x="195" y="150"/>
                  </a:cubicBezTo>
                  <a:cubicBezTo>
                    <a:pt x="192" y="156"/>
                    <a:pt x="178" y="164"/>
                    <a:pt x="178" y="169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0" y="186"/>
                    <a:pt x="159" y="189"/>
                    <a:pt x="149" y="189"/>
                  </a:cubicBezTo>
                  <a:cubicBezTo>
                    <a:pt x="143" y="189"/>
                    <a:pt x="134" y="188"/>
                    <a:pt x="128" y="190"/>
                  </a:cubicBezTo>
                  <a:cubicBezTo>
                    <a:pt x="121" y="191"/>
                    <a:pt x="118" y="194"/>
                    <a:pt x="112" y="198"/>
                  </a:cubicBezTo>
                  <a:cubicBezTo>
                    <a:pt x="110" y="199"/>
                    <a:pt x="107" y="200"/>
                    <a:pt x="104" y="201"/>
                  </a:cubicBezTo>
                  <a:cubicBezTo>
                    <a:pt x="100" y="202"/>
                    <a:pt x="97" y="197"/>
                    <a:pt x="94" y="198"/>
                  </a:cubicBezTo>
                  <a:cubicBezTo>
                    <a:pt x="91" y="199"/>
                    <a:pt x="89" y="201"/>
                    <a:pt x="87" y="200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84" y="199"/>
                    <a:pt x="85" y="188"/>
                    <a:pt x="84" y="186"/>
                  </a:cubicBezTo>
                  <a:cubicBezTo>
                    <a:pt x="81" y="180"/>
                    <a:pt x="75" y="177"/>
                    <a:pt x="76" y="170"/>
                  </a:cubicBezTo>
                  <a:cubicBezTo>
                    <a:pt x="76" y="167"/>
                    <a:pt x="79" y="163"/>
                    <a:pt x="75" y="162"/>
                  </a:cubicBezTo>
                  <a:cubicBezTo>
                    <a:pt x="70" y="161"/>
                    <a:pt x="64" y="163"/>
                    <a:pt x="59" y="162"/>
                  </a:cubicBezTo>
                  <a:cubicBezTo>
                    <a:pt x="56" y="161"/>
                    <a:pt x="53" y="160"/>
                    <a:pt x="51" y="160"/>
                  </a:cubicBezTo>
                  <a:cubicBezTo>
                    <a:pt x="47" y="160"/>
                    <a:pt x="45" y="163"/>
                    <a:pt x="41" y="165"/>
                  </a:cubicBezTo>
                  <a:cubicBezTo>
                    <a:pt x="35" y="165"/>
                    <a:pt x="34" y="158"/>
                    <a:pt x="27" y="161"/>
                  </a:cubicBezTo>
                  <a:cubicBezTo>
                    <a:pt x="22" y="162"/>
                    <a:pt x="19" y="155"/>
                    <a:pt x="14" y="154"/>
                  </a:cubicBezTo>
                  <a:cubicBezTo>
                    <a:pt x="9" y="153"/>
                    <a:pt x="7" y="150"/>
                    <a:pt x="7" y="145"/>
                  </a:cubicBezTo>
                  <a:cubicBezTo>
                    <a:pt x="6" y="143"/>
                    <a:pt x="2" y="137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6"/>
                    <a:pt x="9" y="125"/>
                    <a:pt x="10" y="123"/>
                  </a:cubicBezTo>
                  <a:cubicBezTo>
                    <a:pt x="11" y="122"/>
                    <a:pt x="13" y="121"/>
                    <a:pt x="14" y="119"/>
                  </a:cubicBezTo>
                  <a:cubicBezTo>
                    <a:pt x="16" y="117"/>
                    <a:pt x="22" y="115"/>
                    <a:pt x="25" y="115"/>
                  </a:cubicBezTo>
                  <a:cubicBezTo>
                    <a:pt x="28" y="113"/>
                    <a:pt x="43" y="109"/>
                    <a:pt x="44" y="106"/>
                  </a:cubicBezTo>
                  <a:cubicBezTo>
                    <a:pt x="49" y="103"/>
                    <a:pt x="52" y="90"/>
                    <a:pt x="60" y="87"/>
                  </a:cubicBezTo>
                  <a:cubicBezTo>
                    <a:pt x="72" y="83"/>
                    <a:pt x="84" y="89"/>
                    <a:pt x="96" y="86"/>
                  </a:cubicBezTo>
                  <a:cubicBezTo>
                    <a:pt x="103" y="84"/>
                    <a:pt x="109" y="89"/>
                    <a:pt x="115" y="86"/>
                  </a:cubicBezTo>
                  <a:cubicBezTo>
                    <a:pt x="120" y="82"/>
                    <a:pt x="125" y="75"/>
                    <a:pt x="127" y="69"/>
                  </a:cubicBezTo>
                  <a:cubicBezTo>
                    <a:pt x="132" y="65"/>
                    <a:pt x="137" y="57"/>
                    <a:pt x="141" y="52"/>
                  </a:cubicBezTo>
                  <a:cubicBezTo>
                    <a:pt x="145" y="45"/>
                    <a:pt x="143" y="40"/>
                    <a:pt x="146" y="34"/>
                  </a:cubicBezTo>
                  <a:cubicBezTo>
                    <a:pt x="148" y="30"/>
                    <a:pt x="150" y="25"/>
                    <a:pt x="150" y="21"/>
                  </a:cubicBezTo>
                  <a:cubicBezTo>
                    <a:pt x="149" y="16"/>
                    <a:pt x="150" y="12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4" y="4"/>
                    <a:pt x="155" y="6"/>
                    <a:pt x="158" y="6"/>
                  </a:cubicBezTo>
                  <a:cubicBezTo>
                    <a:pt x="163" y="7"/>
                    <a:pt x="166" y="4"/>
                    <a:pt x="170" y="2"/>
                  </a:cubicBezTo>
                  <a:cubicBezTo>
                    <a:pt x="174" y="1"/>
                    <a:pt x="178" y="0"/>
                    <a:pt x="182" y="1"/>
                  </a:cubicBezTo>
                  <a:cubicBezTo>
                    <a:pt x="186" y="3"/>
                    <a:pt x="186" y="3"/>
                    <a:pt x="186" y="3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19" name="Freeform 39">
              <a:extLst>
                <a:ext uri="{FF2B5EF4-FFF2-40B4-BE49-F238E27FC236}">
                  <a16:creationId xmlns:a16="http://schemas.microsoft.com/office/drawing/2014/main" id="{7133A330-2318-CC65-2225-74672AD55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984625"/>
              <a:ext cx="349250" cy="557213"/>
            </a:xfrm>
            <a:custGeom>
              <a:avLst/>
              <a:gdLst/>
              <a:ahLst/>
              <a:cxnLst>
                <a:cxn ang="0">
                  <a:pos x="105" y="7"/>
                </a:cxn>
                <a:cxn ang="0">
                  <a:pos x="105" y="16"/>
                </a:cxn>
                <a:cxn ang="0">
                  <a:pos x="113" y="20"/>
                </a:cxn>
                <a:cxn ang="0">
                  <a:pos x="127" y="26"/>
                </a:cxn>
                <a:cxn ang="0">
                  <a:pos x="139" y="36"/>
                </a:cxn>
                <a:cxn ang="0">
                  <a:pos x="139" y="36"/>
                </a:cxn>
                <a:cxn ang="0">
                  <a:pos x="128" y="47"/>
                </a:cxn>
                <a:cxn ang="0">
                  <a:pos x="128" y="55"/>
                </a:cxn>
                <a:cxn ang="0">
                  <a:pos x="121" y="62"/>
                </a:cxn>
                <a:cxn ang="0">
                  <a:pos x="123" y="81"/>
                </a:cxn>
                <a:cxn ang="0">
                  <a:pos x="118" y="91"/>
                </a:cxn>
                <a:cxn ang="0">
                  <a:pos x="118" y="98"/>
                </a:cxn>
                <a:cxn ang="0">
                  <a:pos x="129" y="118"/>
                </a:cxn>
                <a:cxn ang="0">
                  <a:pos x="135" y="131"/>
                </a:cxn>
                <a:cxn ang="0">
                  <a:pos x="138" y="140"/>
                </a:cxn>
                <a:cxn ang="0">
                  <a:pos x="125" y="145"/>
                </a:cxn>
                <a:cxn ang="0">
                  <a:pos x="105" y="148"/>
                </a:cxn>
                <a:cxn ang="0">
                  <a:pos x="95" y="146"/>
                </a:cxn>
                <a:cxn ang="0">
                  <a:pos x="90" y="156"/>
                </a:cxn>
                <a:cxn ang="0">
                  <a:pos x="91" y="166"/>
                </a:cxn>
                <a:cxn ang="0">
                  <a:pos x="93" y="179"/>
                </a:cxn>
                <a:cxn ang="0">
                  <a:pos x="87" y="188"/>
                </a:cxn>
                <a:cxn ang="0">
                  <a:pos x="79" y="186"/>
                </a:cxn>
                <a:cxn ang="0">
                  <a:pos x="71" y="194"/>
                </a:cxn>
                <a:cxn ang="0">
                  <a:pos x="59" y="211"/>
                </a:cxn>
                <a:cxn ang="0">
                  <a:pos x="58" y="222"/>
                </a:cxn>
                <a:cxn ang="0">
                  <a:pos x="49" y="212"/>
                </a:cxn>
                <a:cxn ang="0">
                  <a:pos x="40" y="208"/>
                </a:cxn>
                <a:cxn ang="0">
                  <a:pos x="31" y="202"/>
                </a:cxn>
                <a:cxn ang="0">
                  <a:pos x="20" y="201"/>
                </a:cxn>
                <a:cxn ang="0">
                  <a:pos x="20" y="201"/>
                </a:cxn>
                <a:cxn ang="0">
                  <a:pos x="29" y="187"/>
                </a:cxn>
                <a:cxn ang="0">
                  <a:pos x="21" y="159"/>
                </a:cxn>
                <a:cxn ang="0">
                  <a:pos x="5" y="134"/>
                </a:cxn>
                <a:cxn ang="0">
                  <a:pos x="7" y="120"/>
                </a:cxn>
                <a:cxn ang="0">
                  <a:pos x="38" y="88"/>
                </a:cxn>
                <a:cxn ang="0">
                  <a:pos x="64" y="73"/>
                </a:cxn>
                <a:cxn ang="0">
                  <a:pos x="64" y="56"/>
                </a:cxn>
                <a:cxn ang="0">
                  <a:pos x="44" y="16"/>
                </a:cxn>
                <a:cxn ang="0">
                  <a:pos x="35" y="12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37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7" y="3"/>
                </a:cxn>
                <a:cxn ang="0">
                  <a:pos x="70" y="1"/>
                </a:cxn>
                <a:cxn ang="0">
                  <a:pos x="89" y="3"/>
                </a:cxn>
                <a:cxn ang="0">
                  <a:pos x="98" y="3"/>
                </a:cxn>
                <a:cxn ang="0">
                  <a:pos x="105" y="7"/>
                </a:cxn>
              </a:cxnLst>
              <a:rect l="0" t="0" r="r" b="b"/>
              <a:pathLst>
                <a:path w="141" h="225">
                  <a:moveTo>
                    <a:pt x="105" y="7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108" y="19"/>
                    <a:pt x="109" y="20"/>
                    <a:pt x="113" y="20"/>
                  </a:cubicBezTo>
                  <a:cubicBezTo>
                    <a:pt x="118" y="21"/>
                    <a:pt x="122" y="24"/>
                    <a:pt x="127" y="26"/>
                  </a:cubicBezTo>
                  <a:cubicBezTo>
                    <a:pt x="131" y="28"/>
                    <a:pt x="135" y="33"/>
                    <a:pt x="139" y="36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3" y="36"/>
                    <a:pt x="131" y="41"/>
                    <a:pt x="128" y="47"/>
                  </a:cubicBezTo>
                  <a:cubicBezTo>
                    <a:pt x="128" y="49"/>
                    <a:pt x="129" y="53"/>
                    <a:pt x="128" y="55"/>
                  </a:cubicBezTo>
                  <a:cubicBezTo>
                    <a:pt x="127" y="58"/>
                    <a:pt x="123" y="59"/>
                    <a:pt x="121" y="62"/>
                  </a:cubicBezTo>
                  <a:cubicBezTo>
                    <a:pt x="118" y="67"/>
                    <a:pt x="124" y="75"/>
                    <a:pt x="123" y="81"/>
                  </a:cubicBezTo>
                  <a:cubicBezTo>
                    <a:pt x="123" y="85"/>
                    <a:pt x="120" y="87"/>
                    <a:pt x="118" y="91"/>
                  </a:cubicBezTo>
                  <a:cubicBezTo>
                    <a:pt x="117" y="94"/>
                    <a:pt x="118" y="95"/>
                    <a:pt x="118" y="98"/>
                  </a:cubicBezTo>
                  <a:cubicBezTo>
                    <a:pt x="118" y="101"/>
                    <a:pt x="126" y="116"/>
                    <a:pt x="129" y="118"/>
                  </a:cubicBezTo>
                  <a:cubicBezTo>
                    <a:pt x="139" y="123"/>
                    <a:pt x="132" y="127"/>
                    <a:pt x="135" y="131"/>
                  </a:cubicBezTo>
                  <a:cubicBezTo>
                    <a:pt x="138" y="134"/>
                    <a:pt x="141" y="135"/>
                    <a:pt x="138" y="140"/>
                  </a:cubicBezTo>
                  <a:cubicBezTo>
                    <a:pt x="137" y="142"/>
                    <a:pt x="127" y="145"/>
                    <a:pt x="125" y="145"/>
                  </a:cubicBezTo>
                  <a:cubicBezTo>
                    <a:pt x="117" y="142"/>
                    <a:pt x="110" y="143"/>
                    <a:pt x="105" y="148"/>
                  </a:cubicBezTo>
                  <a:cubicBezTo>
                    <a:pt x="103" y="151"/>
                    <a:pt x="98" y="145"/>
                    <a:pt x="95" y="146"/>
                  </a:cubicBezTo>
                  <a:cubicBezTo>
                    <a:pt x="94" y="150"/>
                    <a:pt x="93" y="152"/>
                    <a:pt x="90" y="156"/>
                  </a:cubicBezTo>
                  <a:cubicBezTo>
                    <a:pt x="89" y="158"/>
                    <a:pt x="95" y="161"/>
                    <a:pt x="91" y="166"/>
                  </a:cubicBezTo>
                  <a:cubicBezTo>
                    <a:pt x="91" y="170"/>
                    <a:pt x="95" y="175"/>
                    <a:pt x="93" y="179"/>
                  </a:cubicBezTo>
                  <a:cubicBezTo>
                    <a:pt x="91" y="182"/>
                    <a:pt x="90" y="187"/>
                    <a:pt x="87" y="188"/>
                  </a:cubicBezTo>
                  <a:cubicBezTo>
                    <a:pt x="83" y="189"/>
                    <a:pt x="81" y="186"/>
                    <a:pt x="79" y="186"/>
                  </a:cubicBezTo>
                  <a:cubicBezTo>
                    <a:pt x="77" y="194"/>
                    <a:pt x="80" y="194"/>
                    <a:pt x="71" y="194"/>
                  </a:cubicBezTo>
                  <a:cubicBezTo>
                    <a:pt x="63" y="194"/>
                    <a:pt x="60" y="205"/>
                    <a:pt x="59" y="211"/>
                  </a:cubicBezTo>
                  <a:cubicBezTo>
                    <a:pt x="59" y="213"/>
                    <a:pt x="61" y="225"/>
                    <a:pt x="58" y="222"/>
                  </a:cubicBezTo>
                  <a:cubicBezTo>
                    <a:pt x="55" y="218"/>
                    <a:pt x="53" y="214"/>
                    <a:pt x="49" y="212"/>
                  </a:cubicBezTo>
                  <a:cubicBezTo>
                    <a:pt x="46" y="210"/>
                    <a:pt x="42" y="210"/>
                    <a:pt x="40" y="208"/>
                  </a:cubicBezTo>
                  <a:cubicBezTo>
                    <a:pt x="36" y="205"/>
                    <a:pt x="38" y="202"/>
                    <a:pt x="31" y="202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3" y="196"/>
                    <a:pt x="27" y="191"/>
                    <a:pt x="29" y="187"/>
                  </a:cubicBezTo>
                  <a:cubicBezTo>
                    <a:pt x="33" y="178"/>
                    <a:pt x="20" y="168"/>
                    <a:pt x="21" y="159"/>
                  </a:cubicBezTo>
                  <a:cubicBezTo>
                    <a:pt x="16" y="152"/>
                    <a:pt x="10" y="142"/>
                    <a:pt x="5" y="134"/>
                  </a:cubicBezTo>
                  <a:cubicBezTo>
                    <a:pt x="0" y="126"/>
                    <a:pt x="0" y="128"/>
                    <a:pt x="7" y="120"/>
                  </a:cubicBezTo>
                  <a:cubicBezTo>
                    <a:pt x="16" y="109"/>
                    <a:pt x="29" y="100"/>
                    <a:pt x="38" y="88"/>
                  </a:cubicBezTo>
                  <a:cubicBezTo>
                    <a:pt x="42" y="83"/>
                    <a:pt x="63" y="74"/>
                    <a:pt x="64" y="73"/>
                  </a:cubicBezTo>
                  <a:cubicBezTo>
                    <a:pt x="66" y="68"/>
                    <a:pt x="64" y="61"/>
                    <a:pt x="64" y="56"/>
                  </a:cubicBezTo>
                  <a:cubicBezTo>
                    <a:pt x="64" y="40"/>
                    <a:pt x="59" y="24"/>
                    <a:pt x="44" y="16"/>
                  </a:cubicBezTo>
                  <a:cubicBezTo>
                    <a:pt x="43" y="15"/>
                    <a:pt x="35" y="9"/>
                    <a:pt x="35" y="12"/>
                  </a:cubicBezTo>
                  <a:cubicBezTo>
                    <a:pt x="34" y="12"/>
                    <a:pt x="32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0"/>
                    <a:pt x="32" y="3"/>
                    <a:pt x="37" y="1"/>
                  </a:cubicBezTo>
                  <a:cubicBezTo>
                    <a:pt x="38" y="1"/>
                    <a:pt x="40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2" y="3"/>
                    <a:pt x="66" y="1"/>
                    <a:pt x="70" y="1"/>
                  </a:cubicBezTo>
                  <a:cubicBezTo>
                    <a:pt x="77" y="0"/>
                    <a:pt x="82" y="3"/>
                    <a:pt x="89" y="3"/>
                  </a:cubicBezTo>
                  <a:cubicBezTo>
                    <a:pt x="92" y="3"/>
                    <a:pt x="95" y="3"/>
                    <a:pt x="98" y="3"/>
                  </a:cubicBezTo>
                  <a:cubicBezTo>
                    <a:pt x="99" y="4"/>
                    <a:pt x="105" y="6"/>
                    <a:pt x="105" y="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0" name="Freeform 40">
              <a:extLst>
                <a:ext uri="{FF2B5EF4-FFF2-40B4-BE49-F238E27FC236}">
                  <a16:creationId xmlns:a16="http://schemas.microsoft.com/office/drawing/2014/main" id="{061805ED-1DB3-3105-2AD3-C59EE7B8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438" y="3738563"/>
              <a:ext cx="596900" cy="38258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216" y="9"/>
                </a:cxn>
                <a:cxn ang="0">
                  <a:pos x="242" y="13"/>
                </a:cxn>
                <a:cxn ang="0">
                  <a:pos x="236" y="16"/>
                </a:cxn>
                <a:cxn ang="0">
                  <a:pos x="207" y="44"/>
                </a:cxn>
                <a:cxn ang="0">
                  <a:pos x="208" y="65"/>
                </a:cxn>
                <a:cxn ang="0">
                  <a:pos x="211" y="86"/>
                </a:cxn>
                <a:cxn ang="0">
                  <a:pos x="230" y="100"/>
                </a:cxn>
                <a:cxn ang="0">
                  <a:pos x="235" y="119"/>
                </a:cxn>
                <a:cxn ang="0">
                  <a:pos x="234" y="130"/>
                </a:cxn>
                <a:cxn ang="0">
                  <a:pos x="168" y="155"/>
                </a:cxn>
                <a:cxn ang="0">
                  <a:pos x="155" y="142"/>
                </a:cxn>
                <a:cxn ang="0">
                  <a:pos x="135" y="148"/>
                </a:cxn>
                <a:cxn ang="0">
                  <a:pos x="125" y="132"/>
                </a:cxn>
                <a:cxn ang="0">
                  <a:pos x="92" y="113"/>
                </a:cxn>
                <a:cxn ang="0">
                  <a:pos x="83" y="94"/>
                </a:cxn>
                <a:cxn ang="0">
                  <a:pos x="67" y="107"/>
                </a:cxn>
                <a:cxn ang="0">
                  <a:pos x="53" y="117"/>
                </a:cxn>
                <a:cxn ang="0">
                  <a:pos x="34" y="136"/>
                </a:cxn>
                <a:cxn ang="0">
                  <a:pos x="22" y="126"/>
                </a:cxn>
                <a:cxn ang="0">
                  <a:pos x="0" y="116"/>
                </a:cxn>
                <a:cxn ang="0">
                  <a:pos x="0" y="107"/>
                </a:cxn>
                <a:cxn ang="0">
                  <a:pos x="23" y="74"/>
                </a:cxn>
                <a:cxn ang="0">
                  <a:pos x="37" y="54"/>
                </a:cxn>
                <a:cxn ang="0">
                  <a:pos x="46" y="53"/>
                </a:cxn>
                <a:cxn ang="0">
                  <a:pos x="63" y="38"/>
                </a:cxn>
                <a:cxn ang="0">
                  <a:pos x="83" y="57"/>
                </a:cxn>
                <a:cxn ang="0">
                  <a:pos x="94" y="55"/>
                </a:cxn>
                <a:cxn ang="0">
                  <a:pos x="113" y="43"/>
                </a:cxn>
                <a:cxn ang="0">
                  <a:pos x="139" y="33"/>
                </a:cxn>
                <a:cxn ang="0">
                  <a:pos x="162" y="18"/>
                </a:cxn>
                <a:cxn ang="0">
                  <a:pos x="171" y="5"/>
                </a:cxn>
              </a:cxnLst>
              <a:rect l="0" t="0" r="r" b="b"/>
              <a:pathLst>
                <a:path w="242" h="155">
                  <a:moveTo>
                    <a:pt x="171" y="5"/>
                  </a:moveTo>
                  <a:cubicBezTo>
                    <a:pt x="180" y="1"/>
                    <a:pt x="180" y="1"/>
                    <a:pt x="180" y="1"/>
                  </a:cubicBezTo>
                  <a:cubicBezTo>
                    <a:pt x="185" y="2"/>
                    <a:pt x="191" y="0"/>
                    <a:pt x="196" y="2"/>
                  </a:cubicBezTo>
                  <a:cubicBezTo>
                    <a:pt x="203" y="5"/>
                    <a:pt x="209" y="9"/>
                    <a:pt x="216" y="9"/>
                  </a:cubicBezTo>
                  <a:cubicBezTo>
                    <a:pt x="224" y="9"/>
                    <a:pt x="231" y="9"/>
                    <a:pt x="239" y="12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41" y="15"/>
                    <a:pt x="239" y="17"/>
                    <a:pt x="236" y="16"/>
                  </a:cubicBezTo>
                  <a:cubicBezTo>
                    <a:pt x="231" y="14"/>
                    <a:pt x="226" y="22"/>
                    <a:pt x="223" y="24"/>
                  </a:cubicBezTo>
                  <a:cubicBezTo>
                    <a:pt x="217" y="29"/>
                    <a:pt x="210" y="37"/>
                    <a:pt x="207" y="44"/>
                  </a:cubicBezTo>
                  <a:cubicBezTo>
                    <a:pt x="206" y="48"/>
                    <a:pt x="217" y="53"/>
                    <a:pt x="212" y="58"/>
                  </a:cubicBezTo>
                  <a:cubicBezTo>
                    <a:pt x="208" y="60"/>
                    <a:pt x="202" y="58"/>
                    <a:pt x="208" y="65"/>
                  </a:cubicBezTo>
                  <a:cubicBezTo>
                    <a:pt x="210" y="67"/>
                    <a:pt x="212" y="70"/>
                    <a:pt x="212" y="72"/>
                  </a:cubicBezTo>
                  <a:cubicBezTo>
                    <a:pt x="213" y="75"/>
                    <a:pt x="209" y="84"/>
                    <a:pt x="211" y="86"/>
                  </a:cubicBezTo>
                  <a:cubicBezTo>
                    <a:pt x="215" y="90"/>
                    <a:pt x="223" y="88"/>
                    <a:pt x="226" y="92"/>
                  </a:cubicBezTo>
                  <a:cubicBezTo>
                    <a:pt x="229" y="94"/>
                    <a:pt x="229" y="97"/>
                    <a:pt x="230" y="100"/>
                  </a:cubicBezTo>
                  <a:cubicBezTo>
                    <a:pt x="231" y="101"/>
                    <a:pt x="231" y="99"/>
                    <a:pt x="230" y="101"/>
                  </a:cubicBezTo>
                  <a:cubicBezTo>
                    <a:pt x="230" y="105"/>
                    <a:pt x="238" y="111"/>
                    <a:pt x="235" y="119"/>
                  </a:cubicBezTo>
                  <a:cubicBezTo>
                    <a:pt x="234" y="122"/>
                    <a:pt x="234" y="126"/>
                    <a:pt x="234" y="130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20" y="137"/>
                    <a:pt x="204" y="142"/>
                    <a:pt x="192" y="147"/>
                  </a:cubicBezTo>
                  <a:cubicBezTo>
                    <a:pt x="186" y="149"/>
                    <a:pt x="176" y="151"/>
                    <a:pt x="168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5" y="152"/>
                    <a:pt x="157" y="145"/>
                    <a:pt x="155" y="142"/>
                  </a:cubicBezTo>
                  <a:cubicBezTo>
                    <a:pt x="152" y="139"/>
                    <a:pt x="151" y="135"/>
                    <a:pt x="147" y="131"/>
                  </a:cubicBezTo>
                  <a:cubicBezTo>
                    <a:pt x="139" y="123"/>
                    <a:pt x="140" y="150"/>
                    <a:pt x="135" y="148"/>
                  </a:cubicBezTo>
                  <a:cubicBezTo>
                    <a:pt x="134" y="148"/>
                    <a:pt x="131" y="147"/>
                    <a:pt x="130" y="145"/>
                  </a:cubicBezTo>
                  <a:cubicBezTo>
                    <a:pt x="128" y="142"/>
                    <a:pt x="125" y="136"/>
                    <a:pt x="125" y="132"/>
                  </a:cubicBezTo>
                  <a:cubicBezTo>
                    <a:pt x="125" y="119"/>
                    <a:pt x="118" y="122"/>
                    <a:pt x="108" y="119"/>
                  </a:cubicBezTo>
                  <a:cubicBezTo>
                    <a:pt x="104" y="117"/>
                    <a:pt x="94" y="117"/>
                    <a:pt x="92" y="113"/>
                  </a:cubicBezTo>
                  <a:cubicBezTo>
                    <a:pt x="90" y="109"/>
                    <a:pt x="93" y="100"/>
                    <a:pt x="89" y="97"/>
                  </a:cubicBezTo>
                  <a:cubicBezTo>
                    <a:pt x="88" y="97"/>
                    <a:pt x="84" y="94"/>
                    <a:pt x="83" y="94"/>
                  </a:cubicBezTo>
                  <a:cubicBezTo>
                    <a:pt x="78" y="96"/>
                    <a:pt x="76" y="100"/>
                    <a:pt x="73" y="103"/>
                  </a:cubicBezTo>
                  <a:cubicBezTo>
                    <a:pt x="71" y="105"/>
                    <a:pt x="68" y="106"/>
                    <a:pt x="67" y="107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59" y="119"/>
                    <a:pt x="57" y="117"/>
                    <a:pt x="53" y="117"/>
                  </a:cubicBezTo>
                  <a:cubicBezTo>
                    <a:pt x="48" y="117"/>
                    <a:pt x="46" y="121"/>
                    <a:pt x="43" y="123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0" y="133"/>
                    <a:pt x="26" y="128"/>
                    <a:pt x="22" y="126"/>
                  </a:cubicBezTo>
                  <a:cubicBezTo>
                    <a:pt x="17" y="124"/>
                    <a:pt x="13" y="121"/>
                    <a:pt x="8" y="120"/>
                  </a:cubicBezTo>
                  <a:cubicBezTo>
                    <a:pt x="4" y="120"/>
                    <a:pt x="3" y="119"/>
                    <a:pt x="0" y="11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" y="105"/>
                    <a:pt x="13" y="91"/>
                    <a:pt x="15" y="85"/>
                  </a:cubicBezTo>
                  <a:cubicBezTo>
                    <a:pt x="17" y="81"/>
                    <a:pt x="19" y="76"/>
                    <a:pt x="23" y="74"/>
                  </a:cubicBezTo>
                  <a:cubicBezTo>
                    <a:pt x="27" y="70"/>
                    <a:pt x="31" y="69"/>
                    <a:pt x="35" y="6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9" y="53"/>
                    <a:pt x="43" y="54"/>
                    <a:pt x="46" y="53"/>
                  </a:cubicBezTo>
                  <a:cubicBezTo>
                    <a:pt x="50" y="51"/>
                    <a:pt x="58" y="50"/>
                    <a:pt x="58" y="45"/>
                  </a:cubicBezTo>
                  <a:cubicBezTo>
                    <a:pt x="59" y="41"/>
                    <a:pt x="58" y="38"/>
                    <a:pt x="63" y="38"/>
                  </a:cubicBezTo>
                  <a:cubicBezTo>
                    <a:pt x="70" y="38"/>
                    <a:pt x="74" y="38"/>
                    <a:pt x="77" y="45"/>
                  </a:cubicBezTo>
                  <a:cubicBezTo>
                    <a:pt x="79" y="50"/>
                    <a:pt x="82" y="51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8" y="58"/>
                    <a:pt x="89" y="59"/>
                    <a:pt x="94" y="55"/>
                  </a:cubicBezTo>
                  <a:cubicBezTo>
                    <a:pt x="97" y="52"/>
                    <a:pt x="100" y="50"/>
                    <a:pt x="105" y="49"/>
                  </a:cubicBezTo>
                  <a:cubicBezTo>
                    <a:pt x="109" y="47"/>
                    <a:pt x="110" y="47"/>
                    <a:pt x="113" y="43"/>
                  </a:cubicBezTo>
                  <a:cubicBezTo>
                    <a:pt x="117" y="35"/>
                    <a:pt x="117" y="37"/>
                    <a:pt x="126" y="38"/>
                  </a:cubicBezTo>
                  <a:cubicBezTo>
                    <a:pt x="130" y="38"/>
                    <a:pt x="136" y="37"/>
                    <a:pt x="139" y="33"/>
                  </a:cubicBezTo>
                  <a:cubicBezTo>
                    <a:pt x="143" y="29"/>
                    <a:pt x="149" y="26"/>
                    <a:pt x="154" y="22"/>
                  </a:cubicBezTo>
                  <a:cubicBezTo>
                    <a:pt x="157" y="21"/>
                    <a:pt x="159" y="19"/>
                    <a:pt x="162" y="18"/>
                  </a:cubicBezTo>
                  <a:cubicBezTo>
                    <a:pt x="164" y="16"/>
                    <a:pt x="165" y="13"/>
                    <a:pt x="167" y="11"/>
                  </a:cubicBezTo>
                  <a:cubicBezTo>
                    <a:pt x="171" y="5"/>
                    <a:pt x="171" y="5"/>
                    <a:pt x="171" y="5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1" name="Freeform 41">
              <a:extLst>
                <a:ext uri="{FF2B5EF4-FFF2-40B4-BE49-F238E27FC236}">
                  <a16:creationId xmlns:a16="http://schemas.microsoft.com/office/drawing/2014/main" id="{421A9C0E-9710-6F1C-802E-A4132A97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3970338"/>
              <a:ext cx="331788" cy="20002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" y="29"/>
                </a:cxn>
                <a:cxn ang="0">
                  <a:pos x="19" y="23"/>
                </a:cxn>
                <a:cxn ang="0">
                  <a:pos x="28" y="20"/>
                </a:cxn>
                <a:cxn ang="0">
                  <a:pos x="33" y="13"/>
                </a:cxn>
                <a:cxn ang="0">
                  <a:pos x="39" y="9"/>
                </a:cxn>
                <a:cxn ang="0">
                  <a:pos x="49" y="0"/>
                </a:cxn>
                <a:cxn ang="0">
                  <a:pos x="55" y="3"/>
                </a:cxn>
                <a:cxn ang="0">
                  <a:pos x="58" y="19"/>
                </a:cxn>
                <a:cxn ang="0">
                  <a:pos x="74" y="25"/>
                </a:cxn>
                <a:cxn ang="0">
                  <a:pos x="91" y="38"/>
                </a:cxn>
                <a:cxn ang="0">
                  <a:pos x="96" y="51"/>
                </a:cxn>
                <a:cxn ang="0">
                  <a:pos x="101" y="54"/>
                </a:cxn>
                <a:cxn ang="0">
                  <a:pos x="113" y="37"/>
                </a:cxn>
                <a:cxn ang="0">
                  <a:pos x="121" y="48"/>
                </a:cxn>
                <a:cxn ang="0">
                  <a:pos x="134" y="61"/>
                </a:cxn>
                <a:cxn ang="0">
                  <a:pos x="134" y="61"/>
                </a:cxn>
                <a:cxn ang="0">
                  <a:pos x="119" y="70"/>
                </a:cxn>
                <a:cxn ang="0">
                  <a:pos x="97" y="69"/>
                </a:cxn>
                <a:cxn ang="0">
                  <a:pos x="74" y="68"/>
                </a:cxn>
                <a:cxn ang="0">
                  <a:pos x="60" y="71"/>
                </a:cxn>
                <a:cxn ang="0">
                  <a:pos x="53" y="68"/>
                </a:cxn>
                <a:cxn ang="0">
                  <a:pos x="52" y="59"/>
                </a:cxn>
                <a:cxn ang="0">
                  <a:pos x="42" y="48"/>
                </a:cxn>
                <a:cxn ang="0">
                  <a:pos x="4" y="42"/>
                </a:cxn>
                <a:cxn ang="0">
                  <a:pos x="0" y="42"/>
                </a:cxn>
              </a:cxnLst>
              <a:rect l="0" t="0" r="r" b="b"/>
              <a:pathLst>
                <a:path w="134" h="81">
                  <a:moveTo>
                    <a:pt x="0" y="42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2" y="27"/>
                    <a:pt x="14" y="23"/>
                    <a:pt x="19" y="23"/>
                  </a:cubicBezTo>
                  <a:cubicBezTo>
                    <a:pt x="23" y="23"/>
                    <a:pt x="25" y="25"/>
                    <a:pt x="28" y="20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2"/>
                    <a:pt x="37" y="11"/>
                    <a:pt x="39" y="9"/>
                  </a:cubicBezTo>
                  <a:cubicBezTo>
                    <a:pt x="42" y="6"/>
                    <a:pt x="44" y="2"/>
                    <a:pt x="49" y="0"/>
                  </a:cubicBezTo>
                  <a:cubicBezTo>
                    <a:pt x="50" y="0"/>
                    <a:pt x="54" y="3"/>
                    <a:pt x="55" y="3"/>
                  </a:cubicBezTo>
                  <a:cubicBezTo>
                    <a:pt x="59" y="6"/>
                    <a:pt x="56" y="15"/>
                    <a:pt x="58" y="19"/>
                  </a:cubicBezTo>
                  <a:cubicBezTo>
                    <a:pt x="60" y="23"/>
                    <a:pt x="70" y="23"/>
                    <a:pt x="74" y="25"/>
                  </a:cubicBezTo>
                  <a:cubicBezTo>
                    <a:pt x="84" y="28"/>
                    <a:pt x="91" y="25"/>
                    <a:pt x="91" y="38"/>
                  </a:cubicBezTo>
                  <a:cubicBezTo>
                    <a:pt x="91" y="42"/>
                    <a:pt x="94" y="48"/>
                    <a:pt x="96" y="51"/>
                  </a:cubicBezTo>
                  <a:cubicBezTo>
                    <a:pt x="97" y="53"/>
                    <a:pt x="100" y="54"/>
                    <a:pt x="101" y="54"/>
                  </a:cubicBezTo>
                  <a:cubicBezTo>
                    <a:pt x="106" y="56"/>
                    <a:pt x="105" y="29"/>
                    <a:pt x="113" y="37"/>
                  </a:cubicBezTo>
                  <a:cubicBezTo>
                    <a:pt x="117" y="41"/>
                    <a:pt x="118" y="45"/>
                    <a:pt x="121" y="48"/>
                  </a:cubicBezTo>
                  <a:cubicBezTo>
                    <a:pt x="123" y="51"/>
                    <a:pt x="131" y="58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27" y="63"/>
                    <a:pt x="122" y="66"/>
                    <a:pt x="119" y="70"/>
                  </a:cubicBezTo>
                  <a:cubicBezTo>
                    <a:pt x="110" y="81"/>
                    <a:pt x="109" y="67"/>
                    <a:pt x="97" y="69"/>
                  </a:cubicBezTo>
                  <a:cubicBezTo>
                    <a:pt x="90" y="67"/>
                    <a:pt x="81" y="65"/>
                    <a:pt x="74" y="68"/>
                  </a:cubicBezTo>
                  <a:cubicBezTo>
                    <a:pt x="69" y="71"/>
                    <a:pt x="63" y="62"/>
                    <a:pt x="60" y="71"/>
                  </a:cubicBezTo>
                  <a:cubicBezTo>
                    <a:pt x="58" y="75"/>
                    <a:pt x="55" y="69"/>
                    <a:pt x="53" y="68"/>
                  </a:cubicBezTo>
                  <a:cubicBezTo>
                    <a:pt x="47" y="62"/>
                    <a:pt x="50" y="64"/>
                    <a:pt x="52" y="59"/>
                  </a:cubicBezTo>
                  <a:cubicBezTo>
                    <a:pt x="53" y="57"/>
                    <a:pt x="44" y="49"/>
                    <a:pt x="42" y="48"/>
                  </a:cubicBezTo>
                  <a:cubicBezTo>
                    <a:pt x="32" y="44"/>
                    <a:pt x="15" y="44"/>
                    <a:pt x="4" y="42"/>
                  </a:cubicBezTo>
                  <a:cubicBezTo>
                    <a:pt x="2" y="42"/>
                    <a:pt x="1" y="42"/>
                    <a:pt x="0" y="42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2" name="Freeform 42">
              <a:extLst>
                <a:ext uri="{FF2B5EF4-FFF2-40B4-BE49-F238E27FC236}">
                  <a16:creationId xmlns:a16="http://schemas.microsoft.com/office/drawing/2014/main" id="{F1934296-2758-3CE4-C7FC-A03FC7F01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3646488"/>
              <a:ext cx="298450" cy="355600"/>
            </a:xfrm>
            <a:custGeom>
              <a:avLst/>
              <a:gdLst/>
              <a:ahLst/>
              <a:cxnLst>
                <a:cxn ang="0">
                  <a:pos x="84" y="144"/>
                </a:cxn>
                <a:cxn ang="0">
                  <a:pos x="99" y="122"/>
                </a:cxn>
                <a:cxn ang="0">
                  <a:pos x="107" y="111"/>
                </a:cxn>
                <a:cxn ang="0">
                  <a:pos x="119" y="101"/>
                </a:cxn>
                <a:cxn ang="0">
                  <a:pos x="121" y="91"/>
                </a:cxn>
                <a:cxn ang="0">
                  <a:pos x="121" y="91"/>
                </a:cxn>
                <a:cxn ang="0">
                  <a:pos x="118" y="86"/>
                </a:cxn>
                <a:cxn ang="0">
                  <a:pos x="112" y="81"/>
                </a:cxn>
                <a:cxn ang="0">
                  <a:pos x="108" y="75"/>
                </a:cxn>
                <a:cxn ang="0">
                  <a:pos x="107" y="70"/>
                </a:cxn>
                <a:cxn ang="0">
                  <a:pos x="99" y="69"/>
                </a:cxn>
                <a:cxn ang="0">
                  <a:pos x="79" y="65"/>
                </a:cxn>
                <a:cxn ang="0">
                  <a:pos x="58" y="70"/>
                </a:cxn>
                <a:cxn ang="0">
                  <a:pos x="51" y="40"/>
                </a:cxn>
                <a:cxn ang="0">
                  <a:pos x="55" y="16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40" y="2"/>
                </a:cxn>
                <a:cxn ang="0">
                  <a:pos x="23" y="14"/>
                </a:cxn>
                <a:cxn ang="0">
                  <a:pos x="18" y="20"/>
                </a:cxn>
                <a:cxn ang="0">
                  <a:pos x="12" y="28"/>
                </a:cxn>
                <a:cxn ang="0">
                  <a:pos x="4" y="37"/>
                </a:cxn>
                <a:cxn ang="0">
                  <a:pos x="3" y="48"/>
                </a:cxn>
                <a:cxn ang="0">
                  <a:pos x="1" y="57"/>
                </a:cxn>
                <a:cxn ang="0">
                  <a:pos x="0" y="75"/>
                </a:cxn>
                <a:cxn ang="0">
                  <a:pos x="3" y="94"/>
                </a:cxn>
                <a:cxn ang="0">
                  <a:pos x="17" y="94"/>
                </a:cxn>
                <a:cxn ang="0">
                  <a:pos x="26" y="103"/>
                </a:cxn>
                <a:cxn ang="0">
                  <a:pos x="25" y="122"/>
                </a:cxn>
                <a:cxn ang="0">
                  <a:pos x="21" y="137"/>
                </a:cxn>
                <a:cxn ang="0">
                  <a:pos x="21" y="137"/>
                </a:cxn>
                <a:cxn ang="0">
                  <a:pos x="36" y="140"/>
                </a:cxn>
                <a:cxn ang="0">
                  <a:pos x="49" y="138"/>
                </a:cxn>
                <a:cxn ang="0">
                  <a:pos x="68" y="140"/>
                </a:cxn>
                <a:cxn ang="0">
                  <a:pos x="77" y="140"/>
                </a:cxn>
                <a:cxn ang="0">
                  <a:pos x="84" y="144"/>
                </a:cxn>
              </a:cxnLst>
              <a:rect l="0" t="0" r="r" b="b"/>
              <a:pathLst>
                <a:path w="121" h="144">
                  <a:moveTo>
                    <a:pt x="84" y="144"/>
                  </a:moveTo>
                  <a:cubicBezTo>
                    <a:pt x="90" y="142"/>
                    <a:pt x="97" y="128"/>
                    <a:pt x="99" y="122"/>
                  </a:cubicBezTo>
                  <a:cubicBezTo>
                    <a:pt x="101" y="118"/>
                    <a:pt x="103" y="113"/>
                    <a:pt x="107" y="111"/>
                  </a:cubicBezTo>
                  <a:cubicBezTo>
                    <a:pt x="111" y="107"/>
                    <a:pt x="115" y="106"/>
                    <a:pt x="119" y="10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6" y="84"/>
                    <a:pt x="115" y="83"/>
                    <a:pt x="112" y="81"/>
                  </a:cubicBezTo>
                  <a:cubicBezTo>
                    <a:pt x="111" y="80"/>
                    <a:pt x="109" y="77"/>
                    <a:pt x="108" y="75"/>
                  </a:cubicBezTo>
                  <a:cubicBezTo>
                    <a:pt x="108" y="73"/>
                    <a:pt x="108" y="71"/>
                    <a:pt x="107" y="70"/>
                  </a:cubicBezTo>
                  <a:cubicBezTo>
                    <a:pt x="105" y="68"/>
                    <a:pt x="101" y="68"/>
                    <a:pt x="99" y="69"/>
                  </a:cubicBezTo>
                  <a:cubicBezTo>
                    <a:pt x="92" y="69"/>
                    <a:pt x="85" y="64"/>
                    <a:pt x="79" y="65"/>
                  </a:cubicBezTo>
                  <a:cubicBezTo>
                    <a:pt x="72" y="66"/>
                    <a:pt x="65" y="69"/>
                    <a:pt x="58" y="70"/>
                  </a:cubicBezTo>
                  <a:cubicBezTo>
                    <a:pt x="48" y="71"/>
                    <a:pt x="50" y="45"/>
                    <a:pt x="51" y="40"/>
                  </a:cubicBezTo>
                  <a:cubicBezTo>
                    <a:pt x="51" y="32"/>
                    <a:pt x="57" y="25"/>
                    <a:pt x="55" y="1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0" y="1"/>
                    <a:pt x="45" y="1"/>
                    <a:pt x="40" y="2"/>
                  </a:cubicBezTo>
                  <a:cubicBezTo>
                    <a:pt x="33" y="3"/>
                    <a:pt x="28" y="8"/>
                    <a:pt x="23" y="14"/>
                  </a:cubicBezTo>
                  <a:cubicBezTo>
                    <a:pt x="21" y="16"/>
                    <a:pt x="20" y="18"/>
                    <a:pt x="18" y="20"/>
                  </a:cubicBezTo>
                  <a:cubicBezTo>
                    <a:pt x="16" y="22"/>
                    <a:pt x="13" y="26"/>
                    <a:pt x="12" y="28"/>
                  </a:cubicBezTo>
                  <a:cubicBezTo>
                    <a:pt x="9" y="32"/>
                    <a:pt x="5" y="30"/>
                    <a:pt x="4" y="37"/>
                  </a:cubicBezTo>
                  <a:cubicBezTo>
                    <a:pt x="3" y="41"/>
                    <a:pt x="4" y="44"/>
                    <a:pt x="3" y="48"/>
                  </a:cubicBezTo>
                  <a:cubicBezTo>
                    <a:pt x="3" y="51"/>
                    <a:pt x="1" y="54"/>
                    <a:pt x="1" y="57"/>
                  </a:cubicBezTo>
                  <a:cubicBezTo>
                    <a:pt x="0" y="63"/>
                    <a:pt x="1" y="69"/>
                    <a:pt x="0" y="75"/>
                  </a:cubicBezTo>
                  <a:cubicBezTo>
                    <a:pt x="0" y="77"/>
                    <a:pt x="1" y="94"/>
                    <a:pt x="3" y="94"/>
                  </a:cubicBezTo>
                  <a:cubicBezTo>
                    <a:pt x="7" y="96"/>
                    <a:pt x="12" y="93"/>
                    <a:pt x="17" y="94"/>
                  </a:cubicBezTo>
                  <a:cubicBezTo>
                    <a:pt x="21" y="96"/>
                    <a:pt x="24" y="98"/>
                    <a:pt x="26" y="103"/>
                  </a:cubicBezTo>
                  <a:cubicBezTo>
                    <a:pt x="27" y="108"/>
                    <a:pt x="30" y="118"/>
                    <a:pt x="25" y="122"/>
                  </a:cubicBezTo>
                  <a:cubicBezTo>
                    <a:pt x="21" y="127"/>
                    <a:pt x="20" y="132"/>
                    <a:pt x="21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41" y="140"/>
                    <a:pt x="45" y="138"/>
                    <a:pt x="49" y="138"/>
                  </a:cubicBezTo>
                  <a:cubicBezTo>
                    <a:pt x="56" y="137"/>
                    <a:pt x="61" y="140"/>
                    <a:pt x="68" y="140"/>
                  </a:cubicBezTo>
                  <a:cubicBezTo>
                    <a:pt x="71" y="140"/>
                    <a:pt x="74" y="140"/>
                    <a:pt x="77" y="140"/>
                  </a:cubicBezTo>
                  <a:cubicBezTo>
                    <a:pt x="78" y="141"/>
                    <a:pt x="84" y="143"/>
                    <a:pt x="84" y="144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3" name="Freeform 43">
              <a:extLst>
                <a:ext uri="{FF2B5EF4-FFF2-40B4-BE49-F238E27FC236}">
                  <a16:creationId xmlns:a16="http://schemas.microsoft.com/office/drawing/2014/main" id="{E1119000-DCBD-5869-542E-ED3C06A2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3313113"/>
              <a:ext cx="608013" cy="879475"/>
            </a:xfrm>
            <a:custGeom>
              <a:avLst/>
              <a:gdLst/>
              <a:ahLst/>
              <a:cxnLst>
                <a:cxn ang="0">
                  <a:pos x="246" y="30"/>
                </a:cxn>
                <a:cxn ang="0">
                  <a:pos x="239" y="60"/>
                </a:cxn>
                <a:cxn ang="0">
                  <a:pos x="224" y="74"/>
                </a:cxn>
                <a:cxn ang="0">
                  <a:pos x="212" y="87"/>
                </a:cxn>
                <a:cxn ang="0">
                  <a:pos x="226" y="95"/>
                </a:cxn>
                <a:cxn ang="0">
                  <a:pos x="229" y="116"/>
                </a:cxn>
                <a:cxn ang="0">
                  <a:pos x="229" y="126"/>
                </a:cxn>
                <a:cxn ang="0">
                  <a:pos x="226" y="135"/>
                </a:cxn>
                <a:cxn ang="0">
                  <a:pos x="226" y="135"/>
                </a:cxn>
                <a:cxn ang="0">
                  <a:pos x="211" y="137"/>
                </a:cxn>
                <a:cxn ang="0">
                  <a:pos x="194" y="149"/>
                </a:cxn>
                <a:cxn ang="0">
                  <a:pos x="189" y="155"/>
                </a:cxn>
                <a:cxn ang="0">
                  <a:pos x="183" y="163"/>
                </a:cxn>
                <a:cxn ang="0">
                  <a:pos x="175" y="172"/>
                </a:cxn>
                <a:cxn ang="0">
                  <a:pos x="174" y="183"/>
                </a:cxn>
                <a:cxn ang="0">
                  <a:pos x="172" y="192"/>
                </a:cxn>
                <a:cxn ang="0">
                  <a:pos x="171" y="210"/>
                </a:cxn>
                <a:cxn ang="0">
                  <a:pos x="174" y="229"/>
                </a:cxn>
                <a:cxn ang="0">
                  <a:pos x="188" y="229"/>
                </a:cxn>
                <a:cxn ang="0">
                  <a:pos x="197" y="238"/>
                </a:cxn>
                <a:cxn ang="0">
                  <a:pos x="196" y="257"/>
                </a:cxn>
                <a:cxn ang="0">
                  <a:pos x="192" y="272"/>
                </a:cxn>
                <a:cxn ang="0">
                  <a:pos x="192" y="272"/>
                </a:cxn>
                <a:cxn ang="0">
                  <a:pos x="187" y="273"/>
                </a:cxn>
                <a:cxn ang="0">
                  <a:pos x="180" y="287"/>
                </a:cxn>
                <a:cxn ang="0">
                  <a:pos x="180" y="287"/>
                </a:cxn>
                <a:cxn ang="0">
                  <a:pos x="166" y="304"/>
                </a:cxn>
                <a:cxn ang="0">
                  <a:pos x="143" y="314"/>
                </a:cxn>
                <a:cxn ang="0">
                  <a:pos x="131" y="341"/>
                </a:cxn>
                <a:cxn ang="0">
                  <a:pos x="109" y="349"/>
                </a:cxn>
                <a:cxn ang="0">
                  <a:pos x="84" y="355"/>
                </a:cxn>
                <a:cxn ang="0">
                  <a:pos x="28" y="319"/>
                </a:cxn>
                <a:cxn ang="0">
                  <a:pos x="28" y="319"/>
                </a:cxn>
                <a:cxn ang="0">
                  <a:pos x="53" y="310"/>
                </a:cxn>
                <a:cxn ang="0">
                  <a:pos x="55" y="298"/>
                </a:cxn>
                <a:cxn ang="0">
                  <a:pos x="51" y="286"/>
                </a:cxn>
                <a:cxn ang="0">
                  <a:pos x="50" y="270"/>
                </a:cxn>
                <a:cxn ang="0">
                  <a:pos x="50" y="270"/>
                </a:cxn>
                <a:cxn ang="0">
                  <a:pos x="36" y="253"/>
                </a:cxn>
                <a:cxn ang="0">
                  <a:pos x="24" y="238"/>
                </a:cxn>
                <a:cxn ang="0">
                  <a:pos x="29" y="226"/>
                </a:cxn>
                <a:cxn ang="0">
                  <a:pos x="21" y="211"/>
                </a:cxn>
                <a:cxn ang="0">
                  <a:pos x="13" y="209"/>
                </a:cxn>
                <a:cxn ang="0">
                  <a:pos x="2" y="208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10" y="175"/>
                </a:cxn>
                <a:cxn ang="0">
                  <a:pos x="13" y="155"/>
                </a:cxn>
                <a:cxn ang="0">
                  <a:pos x="16" y="142"/>
                </a:cxn>
                <a:cxn ang="0">
                  <a:pos x="26" y="142"/>
                </a:cxn>
                <a:cxn ang="0">
                  <a:pos x="62" y="129"/>
                </a:cxn>
                <a:cxn ang="0">
                  <a:pos x="66" y="125"/>
                </a:cxn>
                <a:cxn ang="0">
                  <a:pos x="66" y="125"/>
                </a:cxn>
                <a:cxn ang="0">
                  <a:pos x="80" y="120"/>
                </a:cxn>
                <a:cxn ang="0">
                  <a:pos x="114" y="124"/>
                </a:cxn>
                <a:cxn ang="0">
                  <a:pos x="124" y="110"/>
                </a:cxn>
                <a:cxn ang="0">
                  <a:pos x="131" y="82"/>
                </a:cxn>
                <a:cxn ang="0">
                  <a:pos x="146" y="76"/>
                </a:cxn>
                <a:cxn ang="0">
                  <a:pos x="158" y="65"/>
                </a:cxn>
                <a:cxn ang="0">
                  <a:pos x="184" y="47"/>
                </a:cxn>
                <a:cxn ang="0">
                  <a:pos x="217" y="6"/>
                </a:cxn>
                <a:cxn ang="0">
                  <a:pos x="238" y="12"/>
                </a:cxn>
                <a:cxn ang="0">
                  <a:pos x="246" y="30"/>
                </a:cxn>
              </a:cxnLst>
              <a:rect l="0" t="0" r="r" b="b"/>
              <a:pathLst>
                <a:path w="246" h="356">
                  <a:moveTo>
                    <a:pt x="246" y="30"/>
                  </a:moveTo>
                  <a:cubicBezTo>
                    <a:pt x="241" y="39"/>
                    <a:pt x="243" y="50"/>
                    <a:pt x="239" y="60"/>
                  </a:cubicBezTo>
                  <a:cubicBezTo>
                    <a:pt x="236" y="68"/>
                    <a:pt x="231" y="70"/>
                    <a:pt x="224" y="74"/>
                  </a:cubicBezTo>
                  <a:cubicBezTo>
                    <a:pt x="219" y="77"/>
                    <a:pt x="212" y="80"/>
                    <a:pt x="212" y="87"/>
                  </a:cubicBezTo>
                  <a:cubicBezTo>
                    <a:pt x="214" y="94"/>
                    <a:pt x="222" y="91"/>
                    <a:pt x="226" y="95"/>
                  </a:cubicBezTo>
                  <a:cubicBezTo>
                    <a:pt x="230" y="99"/>
                    <a:pt x="231" y="111"/>
                    <a:pt x="229" y="116"/>
                  </a:cubicBezTo>
                  <a:cubicBezTo>
                    <a:pt x="227" y="121"/>
                    <a:pt x="228" y="122"/>
                    <a:pt x="229" y="126"/>
                  </a:cubicBezTo>
                  <a:cubicBezTo>
                    <a:pt x="230" y="130"/>
                    <a:pt x="226" y="132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1" y="136"/>
                    <a:pt x="216" y="136"/>
                    <a:pt x="211" y="137"/>
                  </a:cubicBezTo>
                  <a:cubicBezTo>
                    <a:pt x="204" y="138"/>
                    <a:pt x="199" y="143"/>
                    <a:pt x="194" y="149"/>
                  </a:cubicBezTo>
                  <a:cubicBezTo>
                    <a:pt x="192" y="151"/>
                    <a:pt x="191" y="153"/>
                    <a:pt x="189" y="155"/>
                  </a:cubicBezTo>
                  <a:cubicBezTo>
                    <a:pt x="187" y="157"/>
                    <a:pt x="184" y="161"/>
                    <a:pt x="183" y="163"/>
                  </a:cubicBezTo>
                  <a:cubicBezTo>
                    <a:pt x="180" y="167"/>
                    <a:pt x="176" y="165"/>
                    <a:pt x="175" y="172"/>
                  </a:cubicBezTo>
                  <a:cubicBezTo>
                    <a:pt x="174" y="176"/>
                    <a:pt x="175" y="179"/>
                    <a:pt x="174" y="183"/>
                  </a:cubicBezTo>
                  <a:cubicBezTo>
                    <a:pt x="174" y="186"/>
                    <a:pt x="172" y="189"/>
                    <a:pt x="172" y="192"/>
                  </a:cubicBezTo>
                  <a:cubicBezTo>
                    <a:pt x="171" y="198"/>
                    <a:pt x="172" y="204"/>
                    <a:pt x="171" y="210"/>
                  </a:cubicBezTo>
                  <a:cubicBezTo>
                    <a:pt x="171" y="212"/>
                    <a:pt x="172" y="229"/>
                    <a:pt x="174" y="229"/>
                  </a:cubicBezTo>
                  <a:cubicBezTo>
                    <a:pt x="178" y="231"/>
                    <a:pt x="183" y="228"/>
                    <a:pt x="188" y="229"/>
                  </a:cubicBezTo>
                  <a:cubicBezTo>
                    <a:pt x="192" y="231"/>
                    <a:pt x="195" y="233"/>
                    <a:pt x="197" y="238"/>
                  </a:cubicBezTo>
                  <a:cubicBezTo>
                    <a:pt x="198" y="243"/>
                    <a:pt x="201" y="253"/>
                    <a:pt x="196" y="257"/>
                  </a:cubicBezTo>
                  <a:cubicBezTo>
                    <a:pt x="192" y="262"/>
                    <a:pt x="191" y="267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ubicBezTo>
                    <a:pt x="190" y="273"/>
                    <a:pt x="188" y="273"/>
                    <a:pt x="187" y="273"/>
                  </a:cubicBezTo>
                  <a:cubicBezTo>
                    <a:pt x="182" y="275"/>
                    <a:pt x="180" y="282"/>
                    <a:pt x="180" y="287"/>
                  </a:cubicBezTo>
                  <a:cubicBezTo>
                    <a:pt x="180" y="287"/>
                    <a:pt x="180" y="287"/>
                    <a:pt x="180" y="287"/>
                  </a:cubicBezTo>
                  <a:cubicBezTo>
                    <a:pt x="175" y="292"/>
                    <a:pt x="168" y="301"/>
                    <a:pt x="166" y="304"/>
                  </a:cubicBezTo>
                  <a:cubicBezTo>
                    <a:pt x="159" y="315"/>
                    <a:pt x="155" y="316"/>
                    <a:pt x="143" y="314"/>
                  </a:cubicBezTo>
                  <a:cubicBezTo>
                    <a:pt x="114" y="309"/>
                    <a:pt x="144" y="336"/>
                    <a:pt x="131" y="341"/>
                  </a:cubicBezTo>
                  <a:cubicBezTo>
                    <a:pt x="131" y="356"/>
                    <a:pt x="118" y="351"/>
                    <a:pt x="109" y="349"/>
                  </a:cubicBezTo>
                  <a:cubicBezTo>
                    <a:pt x="94" y="347"/>
                    <a:pt x="93" y="355"/>
                    <a:pt x="84" y="355"/>
                  </a:cubicBezTo>
                  <a:cubicBezTo>
                    <a:pt x="82" y="347"/>
                    <a:pt x="52" y="330"/>
                    <a:pt x="28" y="319"/>
                  </a:cubicBezTo>
                  <a:cubicBezTo>
                    <a:pt x="28" y="319"/>
                    <a:pt x="28" y="319"/>
                    <a:pt x="28" y="319"/>
                  </a:cubicBezTo>
                  <a:cubicBezTo>
                    <a:pt x="34" y="317"/>
                    <a:pt x="46" y="312"/>
                    <a:pt x="53" y="310"/>
                  </a:cubicBezTo>
                  <a:cubicBezTo>
                    <a:pt x="61" y="308"/>
                    <a:pt x="58" y="304"/>
                    <a:pt x="55" y="298"/>
                  </a:cubicBezTo>
                  <a:cubicBezTo>
                    <a:pt x="53" y="294"/>
                    <a:pt x="52" y="290"/>
                    <a:pt x="51" y="286"/>
                  </a:cubicBezTo>
                  <a:cubicBezTo>
                    <a:pt x="49" y="279"/>
                    <a:pt x="49" y="277"/>
                    <a:pt x="50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58"/>
                    <a:pt x="45" y="258"/>
                    <a:pt x="36" y="253"/>
                  </a:cubicBezTo>
                  <a:cubicBezTo>
                    <a:pt x="31" y="249"/>
                    <a:pt x="24" y="245"/>
                    <a:pt x="24" y="238"/>
                  </a:cubicBezTo>
                  <a:cubicBezTo>
                    <a:pt x="24" y="233"/>
                    <a:pt x="29" y="230"/>
                    <a:pt x="29" y="226"/>
                  </a:cubicBezTo>
                  <a:cubicBezTo>
                    <a:pt x="28" y="220"/>
                    <a:pt x="27" y="213"/>
                    <a:pt x="21" y="211"/>
                  </a:cubicBezTo>
                  <a:cubicBezTo>
                    <a:pt x="19" y="211"/>
                    <a:pt x="15" y="209"/>
                    <a:pt x="13" y="209"/>
                  </a:cubicBezTo>
                  <a:cubicBezTo>
                    <a:pt x="8" y="210"/>
                    <a:pt x="6" y="211"/>
                    <a:pt x="2" y="20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0" y="175"/>
                    <a:pt x="10" y="175"/>
                    <a:pt x="10" y="17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4" y="152"/>
                    <a:pt x="15" y="143"/>
                    <a:pt x="16" y="142"/>
                  </a:cubicBezTo>
                  <a:cubicBezTo>
                    <a:pt x="19" y="138"/>
                    <a:pt x="23" y="141"/>
                    <a:pt x="26" y="142"/>
                  </a:cubicBezTo>
                  <a:cubicBezTo>
                    <a:pt x="37" y="145"/>
                    <a:pt x="52" y="135"/>
                    <a:pt x="62" y="129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72" y="129"/>
                    <a:pt x="74" y="123"/>
                    <a:pt x="80" y="120"/>
                  </a:cubicBezTo>
                  <a:cubicBezTo>
                    <a:pt x="89" y="114"/>
                    <a:pt x="101" y="132"/>
                    <a:pt x="114" y="124"/>
                  </a:cubicBezTo>
                  <a:cubicBezTo>
                    <a:pt x="119" y="121"/>
                    <a:pt x="135" y="115"/>
                    <a:pt x="124" y="110"/>
                  </a:cubicBezTo>
                  <a:cubicBezTo>
                    <a:pt x="111" y="105"/>
                    <a:pt x="125" y="86"/>
                    <a:pt x="131" y="82"/>
                  </a:cubicBezTo>
                  <a:cubicBezTo>
                    <a:pt x="136" y="79"/>
                    <a:pt x="143" y="84"/>
                    <a:pt x="146" y="76"/>
                  </a:cubicBezTo>
                  <a:cubicBezTo>
                    <a:pt x="148" y="70"/>
                    <a:pt x="152" y="68"/>
                    <a:pt x="158" y="65"/>
                  </a:cubicBezTo>
                  <a:cubicBezTo>
                    <a:pt x="167" y="61"/>
                    <a:pt x="184" y="59"/>
                    <a:pt x="184" y="47"/>
                  </a:cubicBezTo>
                  <a:cubicBezTo>
                    <a:pt x="184" y="27"/>
                    <a:pt x="201" y="15"/>
                    <a:pt x="217" y="6"/>
                  </a:cubicBezTo>
                  <a:cubicBezTo>
                    <a:pt x="227" y="0"/>
                    <a:pt x="231" y="4"/>
                    <a:pt x="238" y="12"/>
                  </a:cubicBezTo>
                  <a:cubicBezTo>
                    <a:pt x="241" y="16"/>
                    <a:pt x="241" y="29"/>
                    <a:pt x="246" y="3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4" name="Freeform 44">
              <a:extLst>
                <a:ext uri="{FF2B5EF4-FFF2-40B4-BE49-F238E27FC236}">
                  <a16:creationId xmlns:a16="http://schemas.microsoft.com/office/drawing/2014/main" id="{70A50ACA-4902-A7FD-2C54-DA48BD60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3011488"/>
              <a:ext cx="496888" cy="514350"/>
            </a:xfrm>
            <a:custGeom>
              <a:avLst/>
              <a:gdLst/>
              <a:ahLst/>
              <a:cxnLst>
                <a:cxn ang="0">
                  <a:pos x="52" y="71"/>
                </a:cxn>
                <a:cxn ang="0">
                  <a:pos x="28" y="74"/>
                </a:cxn>
                <a:cxn ang="0">
                  <a:pos x="24" y="94"/>
                </a:cxn>
                <a:cxn ang="0">
                  <a:pos x="3" y="153"/>
                </a:cxn>
                <a:cxn ang="0">
                  <a:pos x="3" y="153"/>
                </a:cxn>
                <a:cxn ang="0">
                  <a:pos x="13" y="153"/>
                </a:cxn>
                <a:cxn ang="0">
                  <a:pos x="17" y="161"/>
                </a:cxn>
                <a:cxn ang="0">
                  <a:pos x="20" y="185"/>
                </a:cxn>
                <a:cxn ang="0">
                  <a:pos x="19" y="202"/>
                </a:cxn>
                <a:cxn ang="0">
                  <a:pos x="36" y="202"/>
                </a:cxn>
                <a:cxn ang="0">
                  <a:pos x="57" y="207"/>
                </a:cxn>
                <a:cxn ang="0">
                  <a:pos x="60" y="192"/>
                </a:cxn>
                <a:cxn ang="0">
                  <a:pos x="82" y="182"/>
                </a:cxn>
                <a:cxn ang="0">
                  <a:pos x="106" y="181"/>
                </a:cxn>
                <a:cxn ang="0">
                  <a:pos x="123" y="179"/>
                </a:cxn>
                <a:cxn ang="0">
                  <a:pos x="131" y="189"/>
                </a:cxn>
                <a:cxn ang="0">
                  <a:pos x="137" y="190"/>
                </a:cxn>
                <a:cxn ang="0">
                  <a:pos x="137" y="190"/>
                </a:cxn>
                <a:cxn ang="0">
                  <a:pos x="142" y="187"/>
                </a:cxn>
                <a:cxn ang="0">
                  <a:pos x="150" y="182"/>
                </a:cxn>
                <a:cxn ang="0">
                  <a:pos x="157" y="180"/>
                </a:cxn>
                <a:cxn ang="0">
                  <a:pos x="170" y="174"/>
                </a:cxn>
                <a:cxn ang="0">
                  <a:pos x="177" y="164"/>
                </a:cxn>
                <a:cxn ang="0">
                  <a:pos x="186" y="160"/>
                </a:cxn>
                <a:cxn ang="0">
                  <a:pos x="194" y="143"/>
                </a:cxn>
                <a:cxn ang="0">
                  <a:pos x="192" y="138"/>
                </a:cxn>
                <a:cxn ang="0">
                  <a:pos x="196" y="135"/>
                </a:cxn>
                <a:cxn ang="0">
                  <a:pos x="201" y="129"/>
                </a:cxn>
                <a:cxn ang="0">
                  <a:pos x="201" y="129"/>
                </a:cxn>
                <a:cxn ang="0">
                  <a:pos x="189" y="112"/>
                </a:cxn>
                <a:cxn ang="0">
                  <a:pos x="189" y="94"/>
                </a:cxn>
                <a:cxn ang="0">
                  <a:pos x="179" y="87"/>
                </a:cxn>
                <a:cxn ang="0">
                  <a:pos x="166" y="82"/>
                </a:cxn>
                <a:cxn ang="0">
                  <a:pos x="167" y="72"/>
                </a:cxn>
                <a:cxn ang="0">
                  <a:pos x="167" y="48"/>
                </a:cxn>
                <a:cxn ang="0">
                  <a:pos x="165" y="42"/>
                </a:cxn>
                <a:cxn ang="0">
                  <a:pos x="165" y="42"/>
                </a:cxn>
                <a:cxn ang="0">
                  <a:pos x="153" y="43"/>
                </a:cxn>
                <a:cxn ang="0">
                  <a:pos x="144" y="34"/>
                </a:cxn>
                <a:cxn ang="0">
                  <a:pos x="138" y="27"/>
                </a:cxn>
                <a:cxn ang="0">
                  <a:pos x="134" y="18"/>
                </a:cxn>
                <a:cxn ang="0">
                  <a:pos x="127" y="14"/>
                </a:cxn>
                <a:cxn ang="0">
                  <a:pos x="119" y="1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97" y="12"/>
                </a:cxn>
                <a:cxn ang="0">
                  <a:pos x="86" y="14"/>
                </a:cxn>
                <a:cxn ang="0">
                  <a:pos x="89" y="22"/>
                </a:cxn>
                <a:cxn ang="0">
                  <a:pos x="89" y="50"/>
                </a:cxn>
                <a:cxn ang="0">
                  <a:pos x="75" y="70"/>
                </a:cxn>
                <a:cxn ang="0">
                  <a:pos x="52" y="71"/>
                </a:cxn>
              </a:cxnLst>
              <a:rect l="0" t="0" r="r" b="b"/>
              <a:pathLst>
                <a:path w="201" h="208">
                  <a:moveTo>
                    <a:pt x="52" y="71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6" y="80"/>
                    <a:pt x="26" y="87"/>
                    <a:pt x="24" y="94"/>
                  </a:cubicBezTo>
                  <a:cubicBezTo>
                    <a:pt x="22" y="102"/>
                    <a:pt x="0" y="150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5" y="154"/>
                    <a:pt x="11" y="153"/>
                    <a:pt x="13" y="153"/>
                  </a:cubicBezTo>
                  <a:cubicBezTo>
                    <a:pt x="15" y="153"/>
                    <a:pt x="16" y="159"/>
                    <a:pt x="17" y="161"/>
                  </a:cubicBezTo>
                  <a:cubicBezTo>
                    <a:pt x="20" y="166"/>
                    <a:pt x="20" y="179"/>
                    <a:pt x="20" y="185"/>
                  </a:cubicBezTo>
                  <a:cubicBezTo>
                    <a:pt x="20" y="188"/>
                    <a:pt x="17" y="202"/>
                    <a:pt x="19" y="202"/>
                  </a:cubicBezTo>
                  <a:cubicBezTo>
                    <a:pt x="23" y="188"/>
                    <a:pt x="30" y="196"/>
                    <a:pt x="36" y="202"/>
                  </a:cubicBezTo>
                  <a:cubicBezTo>
                    <a:pt x="42" y="208"/>
                    <a:pt x="49" y="207"/>
                    <a:pt x="57" y="207"/>
                  </a:cubicBezTo>
                  <a:cubicBezTo>
                    <a:pt x="62" y="207"/>
                    <a:pt x="58" y="196"/>
                    <a:pt x="60" y="192"/>
                  </a:cubicBezTo>
                  <a:cubicBezTo>
                    <a:pt x="63" y="186"/>
                    <a:pt x="77" y="176"/>
                    <a:pt x="82" y="182"/>
                  </a:cubicBezTo>
                  <a:cubicBezTo>
                    <a:pt x="92" y="192"/>
                    <a:pt x="96" y="183"/>
                    <a:pt x="106" y="181"/>
                  </a:cubicBezTo>
                  <a:cubicBezTo>
                    <a:pt x="110" y="180"/>
                    <a:pt x="119" y="176"/>
                    <a:pt x="123" y="179"/>
                  </a:cubicBezTo>
                  <a:cubicBezTo>
                    <a:pt x="126" y="182"/>
                    <a:pt x="126" y="190"/>
                    <a:pt x="131" y="189"/>
                  </a:cubicBezTo>
                  <a:cubicBezTo>
                    <a:pt x="137" y="190"/>
                    <a:pt x="137" y="190"/>
                    <a:pt x="137" y="190"/>
                  </a:cubicBezTo>
                  <a:cubicBezTo>
                    <a:pt x="137" y="190"/>
                    <a:pt x="137" y="190"/>
                    <a:pt x="137" y="190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5" y="185"/>
                    <a:pt x="147" y="183"/>
                    <a:pt x="150" y="182"/>
                  </a:cubicBezTo>
                  <a:cubicBezTo>
                    <a:pt x="157" y="180"/>
                    <a:pt x="157" y="180"/>
                    <a:pt x="157" y="180"/>
                  </a:cubicBezTo>
                  <a:cubicBezTo>
                    <a:pt x="163" y="178"/>
                    <a:pt x="168" y="180"/>
                    <a:pt x="170" y="174"/>
                  </a:cubicBezTo>
                  <a:cubicBezTo>
                    <a:pt x="173" y="171"/>
                    <a:pt x="174" y="166"/>
                    <a:pt x="177" y="164"/>
                  </a:cubicBezTo>
                  <a:cubicBezTo>
                    <a:pt x="180" y="162"/>
                    <a:pt x="183" y="161"/>
                    <a:pt x="186" y="160"/>
                  </a:cubicBezTo>
                  <a:cubicBezTo>
                    <a:pt x="191" y="159"/>
                    <a:pt x="197" y="147"/>
                    <a:pt x="194" y="143"/>
                  </a:cubicBezTo>
                  <a:cubicBezTo>
                    <a:pt x="193" y="141"/>
                    <a:pt x="191" y="140"/>
                    <a:pt x="192" y="138"/>
                  </a:cubicBezTo>
                  <a:cubicBezTo>
                    <a:pt x="193" y="137"/>
                    <a:pt x="195" y="137"/>
                    <a:pt x="196" y="135"/>
                  </a:cubicBezTo>
                  <a:cubicBezTo>
                    <a:pt x="197" y="132"/>
                    <a:pt x="198" y="131"/>
                    <a:pt x="201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199" y="122"/>
                    <a:pt x="192" y="119"/>
                    <a:pt x="189" y="112"/>
                  </a:cubicBezTo>
                  <a:cubicBezTo>
                    <a:pt x="186" y="106"/>
                    <a:pt x="195" y="100"/>
                    <a:pt x="189" y="94"/>
                  </a:cubicBezTo>
                  <a:cubicBezTo>
                    <a:pt x="187" y="91"/>
                    <a:pt x="182" y="89"/>
                    <a:pt x="179" y="87"/>
                  </a:cubicBezTo>
                  <a:cubicBezTo>
                    <a:pt x="176" y="86"/>
                    <a:pt x="168" y="85"/>
                    <a:pt x="166" y="82"/>
                  </a:cubicBezTo>
                  <a:cubicBezTo>
                    <a:pt x="165" y="80"/>
                    <a:pt x="167" y="75"/>
                    <a:pt x="167" y="72"/>
                  </a:cubicBezTo>
                  <a:cubicBezTo>
                    <a:pt x="167" y="64"/>
                    <a:pt x="168" y="56"/>
                    <a:pt x="167" y="48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1" y="42"/>
                    <a:pt x="157" y="43"/>
                    <a:pt x="153" y="43"/>
                  </a:cubicBezTo>
                  <a:cubicBezTo>
                    <a:pt x="149" y="42"/>
                    <a:pt x="147" y="36"/>
                    <a:pt x="144" y="34"/>
                  </a:cubicBezTo>
                  <a:cubicBezTo>
                    <a:pt x="141" y="32"/>
                    <a:pt x="139" y="30"/>
                    <a:pt x="138" y="27"/>
                  </a:cubicBezTo>
                  <a:cubicBezTo>
                    <a:pt x="137" y="24"/>
                    <a:pt x="136" y="20"/>
                    <a:pt x="134" y="18"/>
                  </a:cubicBezTo>
                  <a:cubicBezTo>
                    <a:pt x="132" y="16"/>
                    <a:pt x="129" y="16"/>
                    <a:pt x="127" y="14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3"/>
                    <a:pt x="103" y="11"/>
                    <a:pt x="97" y="12"/>
                  </a:cubicBezTo>
                  <a:cubicBezTo>
                    <a:pt x="95" y="13"/>
                    <a:pt x="85" y="12"/>
                    <a:pt x="86" y="14"/>
                  </a:cubicBezTo>
                  <a:cubicBezTo>
                    <a:pt x="86" y="17"/>
                    <a:pt x="87" y="19"/>
                    <a:pt x="89" y="22"/>
                  </a:cubicBezTo>
                  <a:cubicBezTo>
                    <a:pt x="97" y="34"/>
                    <a:pt x="94" y="37"/>
                    <a:pt x="89" y="50"/>
                  </a:cubicBezTo>
                  <a:cubicBezTo>
                    <a:pt x="86" y="59"/>
                    <a:pt x="78" y="62"/>
                    <a:pt x="75" y="70"/>
                  </a:cubicBezTo>
                  <a:cubicBezTo>
                    <a:pt x="52" y="71"/>
                    <a:pt x="52" y="71"/>
                    <a:pt x="52" y="7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5" name="Freeform 45">
              <a:extLst>
                <a:ext uri="{FF2B5EF4-FFF2-40B4-BE49-F238E27FC236}">
                  <a16:creationId xmlns:a16="http://schemas.microsoft.com/office/drawing/2014/main" id="{ADD35CB3-F233-929E-90CC-11722DA72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3330575"/>
              <a:ext cx="468313" cy="463550"/>
            </a:xfrm>
            <a:custGeom>
              <a:avLst/>
              <a:gdLst/>
              <a:ahLst/>
              <a:cxnLst>
                <a:cxn ang="0">
                  <a:pos x="119" y="180"/>
                </a:cxn>
                <a:cxn ang="0">
                  <a:pos x="129" y="168"/>
                </a:cxn>
                <a:cxn ang="0">
                  <a:pos x="132" y="148"/>
                </a:cxn>
                <a:cxn ang="0">
                  <a:pos x="135" y="135"/>
                </a:cxn>
                <a:cxn ang="0">
                  <a:pos x="145" y="135"/>
                </a:cxn>
                <a:cxn ang="0">
                  <a:pos x="181" y="122"/>
                </a:cxn>
                <a:cxn ang="0">
                  <a:pos x="185" y="118"/>
                </a:cxn>
                <a:cxn ang="0">
                  <a:pos x="185" y="118"/>
                </a:cxn>
                <a:cxn ang="0">
                  <a:pos x="184" y="112"/>
                </a:cxn>
                <a:cxn ang="0">
                  <a:pos x="189" y="95"/>
                </a:cxn>
                <a:cxn ang="0">
                  <a:pos x="189" y="78"/>
                </a:cxn>
                <a:cxn ang="0">
                  <a:pos x="190" y="47"/>
                </a:cxn>
                <a:cxn ang="0">
                  <a:pos x="170" y="43"/>
                </a:cxn>
                <a:cxn ang="0">
                  <a:pos x="157" y="32"/>
                </a:cxn>
                <a:cxn ang="0">
                  <a:pos x="149" y="15"/>
                </a:cxn>
                <a:cxn ang="0">
                  <a:pos x="137" y="5"/>
                </a:cxn>
                <a:cxn ang="0">
                  <a:pos x="137" y="5"/>
                </a:cxn>
                <a:cxn ang="0">
                  <a:pos x="120" y="13"/>
                </a:cxn>
                <a:cxn ang="0">
                  <a:pos x="103" y="12"/>
                </a:cxn>
                <a:cxn ang="0">
                  <a:pos x="95" y="17"/>
                </a:cxn>
                <a:cxn ang="0">
                  <a:pos x="86" y="6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2" y="6"/>
                </a:cxn>
                <a:cxn ang="0">
                  <a:pos x="68" y="9"/>
                </a:cxn>
                <a:cxn ang="0">
                  <a:pos x="70" y="14"/>
                </a:cxn>
                <a:cxn ang="0">
                  <a:pos x="62" y="31"/>
                </a:cxn>
                <a:cxn ang="0">
                  <a:pos x="53" y="35"/>
                </a:cxn>
                <a:cxn ang="0">
                  <a:pos x="46" y="45"/>
                </a:cxn>
                <a:cxn ang="0">
                  <a:pos x="33" y="51"/>
                </a:cxn>
                <a:cxn ang="0">
                  <a:pos x="26" y="53"/>
                </a:cxn>
                <a:cxn ang="0">
                  <a:pos x="18" y="58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68"/>
                </a:cxn>
                <a:cxn ang="0">
                  <a:pos x="8" y="79"/>
                </a:cxn>
                <a:cxn ang="0">
                  <a:pos x="18" y="86"/>
                </a:cxn>
                <a:cxn ang="0">
                  <a:pos x="37" y="96"/>
                </a:cxn>
                <a:cxn ang="0">
                  <a:pos x="44" y="106"/>
                </a:cxn>
                <a:cxn ang="0">
                  <a:pos x="53" y="117"/>
                </a:cxn>
                <a:cxn ang="0">
                  <a:pos x="60" y="135"/>
                </a:cxn>
                <a:cxn ang="0">
                  <a:pos x="53" y="148"/>
                </a:cxn>
                <a:cxn ang="0">
                  <a:pos x="50" y="156"/>
                </a:cxn>
                <a:cxn ang="0">
                  <a:pos x="52" y="171"/>
                </a:cxn>
                <a:cxn ang="0">
                  <a:pos x="58" y="177"/>
                </a:cxn>
                <a:cxn ang="0">
                  <a:pos x="63" y="184"/>
                </a:cxn>
                <a:cxn ang="0">
                  <a:pos x="66" y="188"/>
                </a:cxn>
                <a:cxn ang="0">
                  <a:pos x="66" y="188"/>
                </a:cxn>
                <a:cxn ang="0">
                  <a:pos x="80" y="185"/>
                </a:cxn>
                <a:cxn ang="0">
                  <a:pos x="103" y="182"/>
                </a:cxn>
                <a:cxn ang="0">
                  <a:pos x="119" y="180"/>
                </a:cxn>
              </a:cxnLst>
              <a:rect l="0" t="0" r="r" b="b"/>
              <a:pathLst>
                <a:path w="190" h="188">
                  <a:moveTo>
                    <a:pt x="119" y="180"/>
                  </a:moveTo>
                  <a:cubicBezTo>
                    <a:pt x="129" y="168"/>
                    <a:pt x="129" y="168"/>
                    <a:pt x="129" y="16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5"/>
                    <a:pt x="134" y="136"/>
                    <a:pt x="135" y="135"/>
                  </a:cubicBezTo>
                  <a:cubicBezTo>
                    <a:pt x="138" y="131"/>
                    <a:pt x="142" y="134"/>
                    <a:pt x="145" y="135"/>
                  </a:cubicBezTo>
                  <a:cubicBezTo>
                    <a:pt x="156" y="138"/>
                    <a:pt x="171" y="128"/>
                    <a:pt x="181" y="122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4" y="106"/>
                    <a:pt x="188" y="101"/>
                    <a:pt x="189" y="95"/>
                  </a:cubicBezTo>
                  <a:cubicBezTo>
                    <a:pt x="189" y="90"/>
                    <a:pt x="190" y="84"/>
                    <a:pt x="189" y="78"/>
                  </a:cubicBezTo>
                  <a:cubicBezTo>
                    <a:pt x="188" y="68"/>
                    <a:pt x="190" y="57"/>
                    <a:pt x="190" y="47"/>
                  </a:cubicBezTo>
                  <a:cubicBezTo>
                    <a:pt x="190" y="43"/>
                    <a:pt x="173" y="43"/>
                    <a:pt x="170" y="43"/>
                  </a:cubicBezTo>
                  <a:cubicBezTo>
                    <a:pt x="160" y="43"/>
                    <a:pt x="160" y="40"/>
                    <a:pt x="157" y="32"/>
                  </a:cubicBezTo>
                  <a:cubicBezTo>
                    <a:pt x="155" y="27"/>
                    <a:pt x="152" y="20"/>
                    <a:pt x="149" y="15"/>
                  </a:cubicBezTo>
                  <a:cubicBezTo>
                    <a:pt x="146" y="11"/>
                    <a:pt x="141" y="9"/>
                    <a:pt x="137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0" y="6"/>
                    <a:pt x="126" y="11"/>
                    <a:pt x="120" y="13"/>
                  </a:cubicBezTo>
                  <a:cubicBezTo>
                    <a:pt x="113" y="15"/>
                    <a:pt x="109" y="9"/>
                    <a:pt x="103" y="12"/>
                  </a:cubicBezTo>
                  <a:cubicBezTo>
                    <a:pt x="101" y="13"/>
                    <a:pt x="96" y="17"/>
                    <a:pt x="95" y="17"/>
                  </a:cubicBezTo>
                  <a:cubicBezTo>
                    <a:pt x="90" y="16"/>
                    <a:pt x="88" y="9"/>
                    <a:pt x="86" y="6"/>
                  </a:cubicBezTo>
                  <a:cubicBezTo>
                    <a:pt x="84" y="3"/>
                    <a:pt x="80" y="2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4" y="2"/>
                    <a:pt x="73" y="3"/>
                    <a:pt x="72" y="6"/>
                  </a:cubicBezTo>
                  <a:cubicBezTo>
                    <a:pt x="71" y="8"/>
                    <a:pt x="69" y="8"/>
                    <a:pt x="68" y="9"/>
                  </a:cubicBezTo>
                  <a:cubicBezTo>
                    <a:pt x="67" y="11"/>
                    <a:pt x="69" y="12"/>
                    <a:pt x="70" y="14"/>
                  </a:cubicBezTo>
                  <a:cubicBezTo>
                    <a:pt x="73" y="18"/>
                    <a:pt x="67" y="30"/>
                    <a:pt x="62" y="31"/>
                  </a:cubicBezTo>
                  <a:cubicBezTo>
                    <a:pt x="59" y="32"/>
                    <a:pt x="56" y="33"/>
                    <a:pt x="53" y="35"/>
                  </a:cubicBezTo>
                  <a:cubicBezTo>
                    <a:pt x="50" y="37"/>
                    <a:pt x="49" y="42"/>
                    <a:pt x="46" y="45"/>
                  </a:cubicBezTo>
                  <a:cubicBezTo>
                    <a:pt x="44" y="51"/>
                    <a:pt x="39" y="49"/>
                    <a:pt x="33" y="51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3" y="54"/>
                    <a:pt x="21" y="56"/>
                    <a:pt x="18" y="58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4"/>
                    <a:pt x="12" y="66"/>
                    <a:pt x="8" y="68"/>
                  </a:cubicBezTo>
                  <a:cubicBezTo>
                    <a:pt x="0" y="71"/>
                    <a:pt x="5" y="74"/>
                    <a:pt x="8" y="79"/>
                  </a:cubicBezTo>
                  <a:cubicBezTo>
                    <a:pt x="11" y="82"/>
                    <a:pt x="16" y="81"/>
                    <a:pt x="18" y="86"/>
                  </a:cubicBezTo>
                  <a:cubicBezTo>
                    <a:pt x="23" y="97"/>
                    <a:pt x="32" y="89"/>
                    <a:pt x="37" y="96"/>
                  </a:cubicBezTo>
                  <a:cubicBezTo>
                    <a:pt x="40" y="99"/>
                    <a:pt x="42" y="103"/>
                    <a:pt x="44" y="106"/>
                  </a:cubicBezTo>
                  <a:cubicBezTo>
                    <a:pt x="47" y="110"/>
                    <a:pt x="50" y="113"/>
                    <a:pt x="53" y="117"/>
                  </a:cubicBezTo>
                  <a:cubicBezTo>
                    <a:pt x="55" y="124"/>
                    <a:pt x="63" y="127"/>
                    <a:pt x="60" y="135"/>
                  </a:cubicBezTo>
                  <a:cubicBezTo>
                    <a:pt x="59" y="140"/>
                    <a:pt x="56" y="144"/>
                    <a:pt x="53" y="148"/>
                  </a:cubicBezTo>
                  <a:cubicBezTo>
                    <a:pt x="50" y="151"/>
                    <a:pt x="46" y="153"/>
                    <a:pt x="50" y="156"/>
                  </a:cubicBezTo>
                  <a:cubicBezTo>
                    <a:pt x="57" y="163"/>
                    <a:pt x="49" y="164"/>
                    <a:pt x="52" y="171"/>
                  </a:cubicBezTo>
                  <a:cubicBezTo>
                    <a:pt x="53" y="174"/>
                    <a:pt x="56" y="175"/>
                    <a:pt x="58" y="177"/>
                  </a:cubicBezTo>
                  <a:cubicBezTo>
                    <a:pt x="60" y="179"/>
                    <a:pt x="61" y="182"/>
                    <a:pt x="63" y="184"/>
                  </a:cubicBezTo>
                  <a:cubicBezTo>
                    <a:pt x="66" y="188"/>
                    <a:pt x="66" y="188"/>
                    <a:pt x="66" y="188"/>
                  </a:cubicBezTo>
                  <a:cubicBezTo>
                    <a:pt x="66" y="188"/>
                    <a:pt x="66" y="188"/>
                    <a:pt x="66" y="188"/>
                  </a:cubicBezTo>
                  <a:cubicBezTo>
                    <a:pt x="72" y="188"/>
                    <a:pt x="75" y="186"/>
                    <a:pt x="80" y="185"/>
                  </a:cubicBezTo>
                  <a:cubicBezTo>
                    <a:pt x="88" y="183"/>
                    <a:pt x="95" y="185"/>
                    <a:pt x="103" y="182"/>
                  </a:cubicBezTo>
                  <a:cubicBezTo>
                    <a:pt x="108" y="181"/>
                    <a:pt x="113" y="180"/>
                    <a:pt x="119" y="18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6" name="Freeform 46">
              <a:extLst>
                <a:ext uri="{FF2B5EF4-FFF2-40B4-BE49-F238E27FC236}">
                  <a16:creationId xmlns:a16="http://schemas.microsoft.com/office/drawing/2014/main" id="{57D5E397-0512-2225-EBF4-45180E6A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852738"/>
              <a:ext cx="333375" cy="519113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112"/>
                </a:cxn>
                <a:cxn ang="0">
                  <a:pos x="2" y="136"/>
                </a:cxn>
                <a:cxn ang="0">
                  <a:pos x="1" y="146"/>
                </a:cxn>
                <a:cxn ang="0">
                  <a:pos x="14" y="151"/>
                </a:cxn>
                <a:cxn ang="0">
                  <a:pos x="24" y="158"/>
                </a:cxn>
                <a:cxn ang="0">
                  <a:pos x="24" y="176"/>
                </a:cxn>
                <a:cxn ang="0">
                  <a:pos x="36" y="193"/>
                </a:cxn>
                <a:cxn ang="0">
                  <a:pos x="36" y="193"/>
                </a:cxn>
                <a:cxn ang="0">
                  <a:pos x="45" y="199"/>
                </a:cxn>
                <a:cxn ang="0">
                  <a:pos x="54" y="210"/>
                </a:cxn>
                <a:cxn ang="0">
                  <a:pos x="62" y="205"/>
                </a:cxn>
                <a:cxn ang="0">
                  <a:pos x="79" y="206"/>
                </a:cxn>
                <a:cxn ang="0">
                  <a:pos x="96" y="198"/>
                </a:cxn>
                <a:cxn ang="0">
                  <a:pos x="96" y="198"/>
                </a:cxn>
                <a:cxn ang="0">
                  <a:pos x="98" y="186"/>
                </a:cxn>
                <a:cxn ang="0">
                  <a:pos x="118" y="177"/>
                </a:cxn>
                <a:cxn ang="0">
                  <a:pos x="131" y="174"/>
                </a:cxn>
                <a:cxn ang="0">
                  <a:pos x="135" y="169"/>
                </a:cxn>
                <a:cxn ang="0">
                  <a:pos x="135" y="153"/>
                </a:cxn>
                <a:cxn ang="0">
                  <a:pos x="129" y="134"/>
                </a:cxn>
                <a:cxn ang="0">
                  <a:pos x="110" y="114"/>
                </a:cxn>
                <a:cxn ang="0">
                  <a:pos x="114" y="98"/>
                </a:cxn>
                <a:cxn ang="0">
                  <a:pos x="118" y="78"/>
                </a:cxn>
                <a:cxn ang="0">
                  <a:pos x="120" y="70"/>
                </a:cxn>
                <a:cxn ang="0">
                  <a:pos x="120" y="70"/>
                </a:cxn>
                <a:cxn ang="0">
                  <a:pos x="117" y="60"/>
                </a:cxn>
                <a:cxn ang="0">
                  <a:pos x="113" y="44"/>
                </a:cxn>
                <a:cxn ang="0">
                  <a:pos x="110" y="35"/>
                </a:cxn>
                <a:cxn ang="0">
                  <a:pos x="107" y="22"/>
                </a:cxn>
                <a:cxn ang="0">
                  <a:pos x="89" y="1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5" y="9"/>
                </a:cxn>
                <a:cxn ang="0">
                  <a:pos x="49" y="22"/>
                </a:cxn>
                <a:cxn ang="0">
                  <a:pos x="56" y="30"/>
                </a:cxn>
                <a:cxn ang="0">
                  <a:pos x="47" y="49"/>
                </a:cxn>
                <a:cxn ang="0">
                  <a:pos x="46" y="63"/>
                </a:cxn>
                <a:cxn ang="0">
                  <a:pos x="35" y="76"/>
                </a:cxn>
                <a:cxn ang="0">
                  <a:pos x="27" y="84"/>
                </a:cxn>
                <a:cxn ang="0">
                  <a:pos x="15" y="99"/>
                </a:cxn>
                <a:cxn ang="0">
                  <a:pos x="0" y="106"/>
                </a:cxn>
              </a:cxnLst>
              <a:rect l="0" t="0" r="r" b="b"/>
              <a:pathLst>
                <a:path w="135" h="210">
                  <a:moveTo>
                    <a:pt x="0" y="106"/>
                  </a:moveTo>
                  <a:cubicBezTo>
                    <a:pt x="0" y="108"/>
                    <a:pt x="2" y="110"/>
                    <a:pt x="2" y="112"/>
                  </a:cubicBezTo>
                  <a:cubicBezTo>
                    <a:pt x="3" y="120"/>
                    <a:pt x="2" y="128"/>
                    <a:pt x="2" y="136"/>
                  </a:cubicBezTo>
                  <a:cubicBezTo>
                    <a:pt x="2" y="139"/>
                    <a:pt x="0" y="144"/>
                    <a:pt x="1" y="146"/>
                  </a:cubicBezTo>
                  <a:cubicBezTo>
                    <a:pt x="3" y="149"/>
                    <a:pt x="11" y="150"/>
                    <a:pt x="14" y="151"/>
                  </a:cubicBezTo>
                  <a:cubicBezTo>
                    <a:pt x="17" y="153"/>
                    <a:pt x="22" y="155"/>
                    <a:pt x="24" y="158"/>
                  </a:cubicBezTo>
                  <a:cubicBezTo>
                    <a:pt x="30" y="164"/>
                    <a:pt x="21" y="170"/>
                    <a:pt x="24" y="176"/>
                  </a:cubicBezTo>
                  <a:cubicBezTo>
                    <a:pt x="27" y="183"/>
                    <a:pt x="34" y="186"/>
                    <a:pt x="36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9" y="195"/>
                    <a:pt x="43" y="196"/>
                    <a:pt x="45" y="199"/>
                  </a:cubicBezTo>
                  <a:cubicBezTo>
                    <a:pt x="47" y="202"/>
                    <a:pt x="49" y="209"/>
                    <a:pt x="54" y="210"/>
                  </a:cubicBezTo>
                  <a:cubicBezTo>
                    <a:pt x="55" y="210"/>
                    <a:pt x="60" y="206"/>
                    <a:pt x="62" y="205"/>
                  </a:cubicBezTo>
                  <a:cubicBezTo>
                    <a:pt x="68" y="202"/>
                    <a:pt x="72" y="208"/>
                    <a:pt x="79" y="206"/>
                  </a:cubicBezTo>
                  <a:cubicBezTo>
                    <a:pt x="85" y="204"/>
                    <a:pt x="89" y="199"/>
                    <a:pt x="96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8" y="186"/>
                    <a:pt x="98" y="186"/>
                    <a:pt x="98" y="186"/>
                  </a:cubicBezTo>
                  <a:cubicBezTo>
                    <a:pt x="103" y="182"/>
                    <a:pt x="111" y="178"/>
                    <a:pt x="118" y="177"/>
                  </a:cubicBezTo>
                  <a:cubicBezTo>
                    <a:pt x="122" y="176"/>
                    <a:pt x="127" y="175"/>
                    <a:pt x="131" y="174"/>
                  </a:cubicBezTo>
                  <a:cubicBezTo>
                    <a:pt x="135" y="172"/>
                    <a:pt x="135" y="174"/>
                    <a:pt x="135" y="169"/>
                  </a:cubicBezTo>
                  <a:cubicBezTo>
                    <a:pt x="135" y="153"/>
                    <a:pt x="135" y="153"/>
                    <a:pt x="135" y="153"/>
                  </a:cubicBezTo>
                  <a:cubicBezTo>
                    <a:pt x="135" y="146"/>
                    <a:pt x="130" y="141"/>
                    <a:pt x="129" y="134"/>
                  </a:cubicBezTo>
                  <a:cubicBezTo>
                    <a:pt x="126" y="126"/>
                    <a:pt x="111" y="122"/>
                    <a:pt x="110" y="114"/>
                  </a:cubicBezTo>
                  <a:cubicBezTo>
                    <a:pt x="109" y="109"/>
                    <a:pt x="112" y="102"/>
                    <a:pt x="114" y="98"/>
                  </a:cubicBezTo>
                  <a:cubicBezTo>
                    <a:pt x="117" y="91"/>
                    <a:pt x="116" y="85"/>
                    <a:pt x="118" y="78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5"/>
                    <a:pt x="115" y="49"/>
                    <a:pt x="113" y="44"/>
                  </a:cubicBezTo>
                  <a:cubicBezTo>
                    <a:pt x="112" y="41"/>
                    <a:pt x="110" y="39"/>
                    <a:pt x="110" y="35"/>
                  </a:cubicBezTo>
                  <a:cubicBezTo>
                    <a:pt x="109" y="31"/>
                    <a:pt x="109" y="26"/>
                    <a:pt x="107" y="22"/>
                  </a:cubicBezTo>
                  <a:cubicBezTo>
                    <a:pt x="104" y="15"/>
                    <a:pt x="95" y="12"/>
                    <a:pt x="89" y="1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2"/>
                    <a:pt x="48" y="19"/>
                    <a:pt x="49" y="22"/>
                  </a:cubicBezTo>
                  <a:cubicBezTo>
                    <a:pt x="51" y="26"/>
                    <a:pt x="53" y="28"/>
                    <a:pt x="56" y="30"/>
                  </a:cubicBezTo>
                  <a:cubicBezTo>
                    <a:pt x="63" y="37"/>
                    <a:pt x="52" y="45"/>
                    <a:pt x="47" y="49"/>
                  </a:cubicBezTo>
                  <a:cubicBezTo>
                    <a:pt x="43" y="52"/>
                    <a:pt x="47" y="58"/>
                    <a:pt x="46" y="63"/>
                  </a:cubicBezTo>
                  <a:cubicBezTo>
                    <a:pt x="42" y="68"/>
                    <a:pt x="40" y="72"/>
                    <a:pt x="35" y="76"/>
                  </a:cubicBezTo>
                  <a:cubicBezTo>
                    <a:pt x="32" y="78"/>
                    <a:pt x="28" y="80"/>
                    <a:pt x="27" y="84"/>
                  </a:cubicBezTo>
                  <a:cubicBezTo>
                    <a:pt x="23" y="90"/>
                    <a:pt x="20" y="94"/>
                    <a:pt x="15" y="99"/>
                  </a:cubicBezTo>
                  <a:cubicBezTo>
                    <a:pt x="0" y="106"/>
                    <a:pt x="0" y="106"/>
                    <a:pt x="0" y="106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7" name="Freeform 47">
              <a:extLst>
                <a:ext uri="{FF2B5EF4-FFF2-40B4-BE49-F238E27FC236}">
                  <a16:creationId xmlns:a16="http://schemas.microsoft.com/office/drawing/2014/main" id="{9AD5E886-2A7F-4A3E-034A-02CA270A6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2647950"/>
              <a:ext cx="471488" cy="469900"/>
            </a:xfrm>
            <a:custGeom>
              <a:avLst/>
              <a:gdLst/>
              <a:ahLst/>
              <a:cxnLst>
                <a:cxn ang="0">
                  <a:pos x="128" y="189"/>
                </a:cxn>
                <a:cxn ang="0">
                  <a:pos x="143" y="182"/>
                </a:cxn>
                <a:cxn ang="0">
                  <a:pos x="155" y="167"/>
                </a:cxn>
                <a:cxn ang="0">
                  <a:pos x="163" y="159"/>
                </a:cxn>
                <a:cxn ang="0">
                  <a:pos x="174" y="146"/>
                </a:cxn>
                <a:cxn ang="0">
                  <a:pos x="175" y="132"/>
                </a:cxn>
                <a:cxn ang="0">
                  <a:pos x="184" y="113"/>
                </a:cxn>
                <a:cxn ang="0">
                  <a:pos x="177" y="105"/>
                </a:cxn>
                <a:cxn ang="0">
                  <a:pos x="183" y="92"/>
                </a:cxn>
                <a:cxn ang="0">
                  <a:pos x="184" y="83"/>
                </a:cxn>
                <a:cxn ang="0">
                  <a:pos x="184" y="83"/>
                </a:cxn>
                <a:cxn ang="0">
                  <a:pos x="183" y="70"/>
                </a:cxn>
                <a:cxn ang="0">
                  <a:pos x="169" y="60"/>
                </a:cxn>
                <a:cxn ang="0">
                  <a:pos x="168" y="45"/>
                </a:cxn>
                <a:cxn ang="0">
                  <a:pos x="162" y="33"/>
                </a:cxn>
                <a:cxn ang="0">
                  <a:pos x="134" y="17"/>
                </a:cxn>
                <a:cxn ang="0">
                  <a:pos x="121" y="9"/>
                </a:cxn>
                <a:cxn ang="0">
                  <a:pos x="116" y="1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3" y="16"/>
                </a:cxn>
                <a:cxn ang="0">
                  <a:pos x="63" y="42"/>
                </a:cxn>
                <a:cxn ang="0">
                  <a:pos x="49" y="52"/>
                </a:cxn>
                <a:cxn ang="0">
                  <a:pos x="53" y="60"/>
                </a:cxn>
                <a:cxn ang="0">
                  <a:pos x="41" y="58"/>
                </a:cxn>
                <a:cxn ang="0">
                  <a:pos x="23" y="69"/>
                </a:cxn>
                <a:cxn ang="0">
                  <a:pos x="11" y="71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5" y="83"/>
                </a:cxn>
                <a:cxn ang="0">
                  <a:pos x="10" y="95"/>
                </a:cxn>
                <a:cxn ang="0">
                  <a:pos x="18" y="107"/>
                </a:cxn>
                <a:cxn ang="0">
                  <a:pos x="20" y="110"/>
                </a:cxn>
                <a:cxn ang="0">
                  <a:pos x="40" y="129"/>
                </a:cxn>
                <a:cxn ang="0">
                  <a:pos x="42" y="130"/>
                </a:cxn>
                <a:cxn ang="0">
                  <a:pos x="53" y="139"/>
                </a:cxn>
                <a:cxn ang="0">
                  <a:pos x="67" y="142"/>
                </a:cxn>
                <a:cxn ang="0">
                  <a:pos x="74" y="147"/>
                </a:cxn>
                <a:cxn ang="0">
                  <a:pos x="74" y="147"/>
                </a:cxn>
                <a:cxn ang="0">
                  <a:pos x="82" y="148"/>
                </a:cxn>
                <a:cxn ang="0">
                  <a:pos x="90" y="161"/>
                </a:cxn>
                <a:cxn ang="0">
                  <a:pos x="97" y="165"/>
                </a:cxn>
                <a:cxn ang="0">
                  <a:pos x="101" y="174"/>
                </a:cxn>
                <a:cxn ang="0">
                  <a:pos x="107" y="181"/>
                </a:cxn>
                <a:cxn ang="0">
                  <a:pos x="116" y="190"/>
                </a:cxn>
                <a:cxn ang="0">
                  <a:pos x="128" y="189"/>
                </a:cxn>
              </a:cxnLst>
              <a:rect l="0" t="0" r="r" b="b"/>
              <a:pathLst>
                <a:path w="191" h="190">
                  <a:moveTo>
                    <a:pt x="128" y="189"/>
                  </a:moveTo>
                  <a:cubicBezTo>
                    <a:pt x="143" y="182"/>
                    <a:pt x="143" y="182"/>
                    <a:pt x="143" y="182"/>
                  </a:cubicBezTo>
                  <a:cubicBezTo>
                    <a:pt x="148" y="177"/>
                    <a:pt x="151" y="173"/>
                    <a:pt x="155" y="167"/>
                  </a:cubicBezTo>
                  <a:cubicBezTo>
                    <a:pt x="156" y="163"/>
                    <a:pt x="160" y="161"/>
                    <a:pt x="163" y="159"/>
                  </a:cubicBezTo>
                  <a:cubicBezTo>
                    <a:pt x="168" y="155"/>
                    <a:pt x="170" y="151"/>
                    <a:pt x="174" y="146"/>
                  </a:cubicBezTo>
                  <a:cubicBezTo>
                    <a:pt x="175" y="141"/>
                    <a:pt x="171" y="135"/>
                    <a:pt x="175" y="132"/>
                  </a:cubicBezTo>
                  <a:cubicBezTo>
                    <a:pt x="180" y="128"/>
                    <a:pt x="191" y="120"/>
                    <a:pt x="184" y="113"/>
                  </a:cubicBezTo>
                  <a:cubicBezTo>
                    <a:pt x="181" y="111"/>
                    <a:pt x="179" y="109"/>
                    <a:pt x="177" y="105"/>
                  </a:cubicBezTo>
                  <a:cubicBezTo>
                    <a:pt x="176" y="102"/>
                    <a:pt x="181" y="95"/>
                    <a:pt x="183" y="92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78"/>
                    <a:pt x="186" y="75"/>
                    <a:pt x="183" y="70"/>
                  </a:cubicBezTo>
                  <a:cubicBezTo>
                    <a:pt x="180" y="66"/>
                    <a:pt x="174" y="63"/>
                    <a:pt x="169" y="60"/>
                  </a:cubicBezTo>
                  <a:cubicBezTo>
                    <a:pt x="166" y="54"/>
                    <a:pt x="168" y="52"/>
                    <a:pt x="168" y="45"/>
                  </a:cubicBezTo>
                  <a:cubicBezTo>
                    <a:pt x="168" y="39"/>
                    <a:pt x="165" y="37"/>
                    <a:pt x="162" y="33"/>
                  </a:cubicBezTo>
                  <a:cubicBezTo>
                    <a:pt x="154" y="25"/>
                    <a:pt x="147" y="17"/>
                    <a:pt x="134" y="17"/>
                  </a:cubicBezTo>
                  <a:cubicBezTo>
                    <a:pt x="129" y="17"/>
                    <a:pt x="123" y="15"/>
                    <a:pt x="121" y="9"/>
                  </a:cubicBezTo>
                  <a:cubicBezTo>
                    <a:pt x="119" y="5"/>
                    <a:pt x="119" y="4"/>
                    <a:pt x="116" y="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2" y="4"/>
                    <a:pt x="83" y="14"/>
                    <a:pt x="83" y="16"/>
                  </a:cubicBezTo>
                  <a:cubicBezTo>
                    <a:pt x="83" y="29"/>
                    <a:pt x="69" y="33"/>
                    <a:pt x="63" y="42"/>
                  </a:cubicBezTo>
                  <a:cubicBezTo>
                    <a:pt x="58" y="50"/>
                    <a:pt x="58" y="50"/>
                    <a:pt x="49" y="52"/>
                  </a:cubicBezTo>
                  <a:cubicBezTo>
                    <a:pt x="49" y="54"/>
                    <a:pt x="53" y="59"/>
                    <a:pt x="53" y="60"/>
                  </a:cubicBezTo>
                  <a:cubicBezTo>
                    <a:pt x="46" y="62"/>
                    <a:pt x="45" y="58"/>
                    <a:pt x="41" y="58"/>
                  </a:cubicBezTo>
                  <a:cubicBezTo>
                    <a:pt x="35" y="59"/>
                    <a:pt x="27" y="65"/>
                    <a:pt x="23" y="69"/>
                  </a:cubicBezTo>
                  <a:cubicBezTo>
                    <a:pt x="19" y="73"/>
                    <a:pt x="16" y="70"/>
                    <a:pt x="11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8"/>
                    <a:pt x="5" y="80"/>
                    <a:pt x="5" y="83"/>
                  </a:cubicBezTo>
                  <a:cubicBezTo>
                    <a:pt x="6" y="88"/>
                    <a:pt x="6" y="92"/>
                    <a:pt x="10" y="95"/>
                  </a:cubicBezTo>
                  <a:cubicBezTo>
                    <a:pt x="13" y="99"/>
                    <a:pt x="16" y="102"/>
                    <a:pt x="18" y="107"/>
                  </a:cubicBezTo>
                  <a:cubicBezTo>
                    <a:pt x="19" y="108"/>
                    <a:pt x="20" y="109"/>
                    <a:pt x="20" y="110"/>
                  </a:cubicBezTo>
                  <a:cubicBezTo>
                    <a:pt x="23" y="120"/>
                    <a:pt x="36" y="120"/>
                    <a:pt x="40" y="129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6" y="133"/>
                    <a:pt x="49" y="136"/>
                    <a:pt x="53" y="139"/>
                  </a:cubicBezTo>
                  <a:cubicBezTo>
                    <a:pt x="59" y="143"/>
                    <a:pt x="62" y="140"/>
                    <a:pt x="67" y="142"/>
                  </a:cubicBezTo>
                  <a:cubicBezTo>
                    <a:pt x="70" y="143"/>
                    <a:pt x="72" y="146"/>
                    <a:pt x="74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2" y="163"/>
                    <a:pt x="95" y="163"/>
                    <a:pt x="97" y="165"/>
                  </a:cubicBezTo>
                  <a:cubicBezTo>
                    <a:pt x="99" y="167"/>
                    <a:pt x="100" y="171"/>
                    <a:pt x="101" y="174"/>
                  </a:cubicBezTo>
                  <a:cubicBezTo>
                    <a:pt x="102" y="177"/>
                    <a:pt x="104" y="179"/>
                    <a:pt x="107" y="181"/>
                  </a:cubicBezTo>
                  <a:cubicBezTo>
                    <a:pt x="110" y="183"/>
                    <a:pt x="112" y="189"/>
                    <a:pt x="116" y="190"/>
                  </a:cubicBezTo>
                  <a:cubicBezTo>
                    <a:pt x="120" y="190"/>
                    <a:pt x="124" y="189"/>
                    <a:pt x="128" y="18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8" name="Freeform 48">
              <a:extLst>
                <a:ext uri="{FF2B5EF4-FFF2-40B4-BE49-F238E27FC236}">
                  <a16:creationId xmlns:a16="http://schemas.microsoft.com/office/drawing/2014/main" id="{B322849E-0DD1-1C6D-1CEA-10ABD910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2009775"/>
              <a:ext cx="588963" cy="404813"/>
            </a:xfrm>
            <a:custGeom>
              <a:avLst/>
              <a:gdLst/>
              <a:ahLst/>
              <a:cxnLst>
                <a:cxn ang="0">
                  <a:pos x="167" y="159"/>
                </a:cxn>
                <a:cxn ang="0">
                  <a:pos x="175" y="157"/>
                </a:cxn>
                <a:cxn ang="0">
                  <a:pos x="187" y="159"/>
                </a:cxn>
                <a:cxn ang="0">
                  <a:pos x="200" y="164"/>
                </a:cxn>
                <a:cxn ang="0">
                  <a:pos x="208" y="164"/>
                </a:cxn>
                <a:cxn ang="0">
                  <a:pos x="208" y="164"/>
                </a:cxn>
                <a:cxn ang="0">
                  <a:pos x="227" y="155"/>
                </a:cxn>
                <a:cxn ang="0">
                  <a:pos x="236" y="134"/>
                </a:cxn>
                <a:cxn ang="0">
                  <a:pos x="236" y="119"/>
                </a:cxn>
                <a:cxn ang="0">
                  <a:pos x="233" y="108"/>
                </a:cxn>
                <a:cxn ang="0">
                  <a:pos x="229" y="100"/>
                </a:cxn>
                <a:cxn ang="0">
                  <a:pos x="234" y="82"/>
                </a:cxn>
                <a:cxn ang="0">
                  <a:pos x="226" y="71"/>
                </a:cxn>
                <a:cxn ang="0">
                  <a:pos x="226" y="58"/>
                </a:cxn>
                <a:cxn ang="0">
                  <a:pos x="218" y="52"/>
                </a:cxn>
                <a:cxn ang="0">
                  <a:pos x="218" y="52"/>
                </a:cxn>
                <a:cxn ang="0">
                  <a:pos x="202" y="50"/>
                </a:cxn>
                <a:cxn ang="0">
                  <a:pos x="188" y="43"/>
                </a:cxn>
                <a:cxn ang="0">
                  <a:pos x="190" y="14"/>
                </a:cxn>
                <a:cxn ang="0">
                  <a:pos x="189" y="2"/>
                </a:cxn>
                <a:cxn ang="0">
                  <a:pos x="165" y="8"/>
                </a:cxn>
                <a:cxn ang="0">
                  <a:pos x="144" y="12"/>
                </a:cxn>
                <a:cxn ang="0">
                  <a:pos x="143" y="11"/>
                </a:cxn>
                <a:cxn ang="0">
                  <a:pos x="142" y="10"/>
                </a:cxn>
                <a:cxn ang="0">
                  <a:pos x="126" y="16"/>
                </a:cxn>
                <a:cxn ang="0">
                  <a:pos x="109" y="11"/>
                </a:cxn>
                <a:cxn ang="0">
                  <a:pos x="96" y="5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64" y="22"/>
                </a:cxn>
                <a:cxn ang="0">
                  <a:pos x="42" y="29"/>
                </a:cxn>
                <a:cxn ang="0">
                  <a:pos x="31" y="33"/>
                </a:cxn>
                <a:cxn ang="0">
                  <a:pos x="18" y="47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17" y="68"/>
                </a:cxn>
                <a:cxn ang="0">
                  <a:pos x="32" y="86"/>
                </a:cxn>
                <a:cxn ang="0">
                  <a:pos x="47" y="94"/>
                </a:cxn>
                <a:cxn ang="0">
                  <a:pos x="65" y="116"/>
                </a:cxn>
                <a:cxn ang="0">
                  <a:pos x="76" y="125"/>
                </a:cxn>
                <a:cxn ang="0">
                  <a:pos x="88" y="128"/>
                </a:cxn>
                <a:cxn ang="0">
                  <a:pos x="94" y="139"/>
                </a:cxn>
                <a:cxn ang="0">
                  <a:pos x="107" y="152"/>
                </a:cxn>
                <a:cxn ang="0">
                  <a:pos x="119" y="138"/>
                </a:cxn>
                <a:cxn ang="0">
                  <a:pos x="131" y="143"/>
                </a:cxn>
                <a:cxn ang="0">
                  <a:pos x="154" y="148"/>
                </a:cxn>
                <a:cxn ang="0">
                  <a:pos x="164" y="154"/>
                </a:cxn>
                <a:cxn ang="0">
                  <a:pos x="167" y="159"/>
                </a:cxn>
              </a:cxnLst>
              <a:rect l="0" t="0" r="r" b="b"/>
              <a:pathLst>
                <a:path w="239" h="164">
                  <a:moveTo>
                    <a:pt x="167" y="159"/>
                  </a:moveTo>
                  <a:cubicBezTo>
                    <a:pt x="171" y="159"/>
                    <a:pt x="172" y="159"/>
                    <a:pt x="175" y="157"/>
                  </a:cubicBezTo>
                  <a:cubicBezTo>
                    <a:pt x="180" y="155"/>
                    <a:pt x="183" y="157"/>
                    <a:pt x="187" y="159"/>
                  </a:cubicBezTo>
                  <a:cubicBezTo>
                    <a:pt x="192" y="161"/>
                    <a:pt x="195" y="163"/>
                    <a:pt x="200" y="164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14" y="159"/>
                    <a:pt x="223" y="162"/>
                    <a:pt x="227" y="155"/>
                  </a:cubicBezTo>
                  <a:cubicBezTo>
                    <a:pt x="231" y="150"/>
                    <a:pt x="235" y="141"/>
                    <a:pt x="236" y="134"/>
                  </a:cubicBezTo>
                  <a:cubicBezTo>
                    <a:pt x="237" y="129"/>
                    <a:pt x="234" y="124"/>
                    <a:pt x="236" y="119"/>
                  </a:cubicBezTo>
                  <a:cubicBezTo>
                    <a:pt x="236" y="115"/>
                    <a:pt x="234" y="112"/>
                    <a:pt x="233" y="108"/>
                  </a:cubicBezTo>
                  <a:cubicBezTo>
                    <a:pt x="233" y="105"/>
                    <a:pt x="230" y="103"/>
                    <a:pt x="229" y="100"/>
                  </a:cubicBezTo>
                  <a:cubicBezTo>
                    <a:pt x="228" y="94"/>
                    <a:pt x="239" y="88"/>
                    <a:pt x="234" y="82"/>
                  </a:cubicBezTo>
                  <a:cubicBezTo>
                    <a:pt x="231" y="78"/>
                    <a:pt x="229" y="76"/>
                    <a:pt x="226" y="71"/>
                  </a:cubicBezTo>
                  <a:cubicBezTo>
                    <a:pt x="225" y="67"/>
                    <a:pt x="230" y="60"/>
                    <a:pt x="226" y="58"/>
                  </a:cubicBezTo>
                  <a:cubicBezTo>
                    <a:pt x="223" y="56"/>
                    <a:pt x="218" y="57"/>
                    <a:pt x="218" y="52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2" y="52"/>
                    <a:pt x="208" y="50"/>
                    <a:pt x="202" y="50"/>
                  </a:cubicBezTo>
                  <a:cubicBezTo>
                    <a:pt x="196" y="50"/>
                    <a:pt x="192" y="48"/>
                    <a:pt x="188" y="43"/>
                  </a:cubicBezTo>
                  <a:cubicBezTo>
                    <a:pt x="180" y="33"/>
                    <a:pt x="187" y="23"/>
                    <a:pt x="190" y="14"/>
                  </a:cubicBezTo>
                  <a:cubicBezTo>
                    <a:pt x="192" y="11"/>
                    <a:pt x="195" y="0"/>
                    <a:pt x="189" y="2"/>
                  </a:cubicBezTo>
                  <a:cubicBezTo>
                    <a:pt x="182" y="5"/>
                    <a:pt x="173" y="7"/>
                    <a:pt x="165" y="8"/>
                  </a:cubicBezTo>
                  <a:cubicBezTo>
                    <a:pt x="162" y="9"/>
                    <a:pt x="146" y="18"/>
                    <a:pt x="144" y="12"/>
                  </a:cubicBezTo>
                  <a:cubicBezTo>
                    <a:pt x="144" y="12"/>
                    <a:pt x="143" y="11"/>
                    <a:pt x="143" y="11"/>
                  </a:cubicBezTo>
                  <a:cubicBezTo>
                    <a:pt x="143" y="11"/>
                    <a:pt x="142" y="10"/>
                    <a:pt x="142" y="10"/>
                  </a:cubicBezTo>
                  <a:cubicBezTo>
                    <a:pt x="134" y="8"/>
                    <a:pt x="131" y="9"/>
                    <a:pt x="126" y="16"/>
                  </a:cubicBezTo>
                  <a:cubicBezTo>
                    <a:pt x="118" y="28"/>
                    <a:pt x="114" y="14"/>
                    <a:pt x="109" y="1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1" y="2"/>
                    <a:pt x="81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0" y="14"/>
                    <a:pt x="74" y="18"/>
                    <a:pt x="64" y="22"/>
                  </a:cubicBezTo>
                  <a:cubicBezTo>
                    <a:pt x="58" y="25"/>
                    <a:pt x="48" y="31"/>
                    <a:pt x="42" y="29"/>
                  </a:cubicBezTo>
                  <a:cubicBezTo>
                    <a:pt x="36" y="27"/>
                    <a:pt x="33" y="27"/>
                    <a:pt x="31" y="33"/>
                  </a:cubicBezTo>
                  <a:cubicBezTo>
                    <a:pt x="28" y="39"/>
                    <a:pt x="24" y="45"/>
                    <a:pt x="18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74"/>
                    <a:pt x="27" y="81"/>
                    <a:pt x="32" y="86"/>
                  </a:cubicBezTo>
                  <a:cubicBezTo>
                    <a:pt x="37" y="91"/>
                    <a:pt x="46" y="86"/>
                    <a:pt x="47" y="94"/>
                  </a:cubicBezTo>
                  <a:cubicBezTo>
                    <a:pt x="49" y="106"/>
                    <a:pt x="58" y="107"/>
                    <a:pt x="65" y="116"/>
                  </a:cubicBezTo>
                  <a:cubicBezTo>
                    <a:pt x="68" y="120"/>
                    <a:pt x="70" y="125"/>
                    <a:pt x="76" y="125"/>
                  </a:cubicBezTo>
                  <a:cubicBezTo>
                    <a:pt x="83" y="125"/>
                    <a:pt x="82" y="126"/>
                    <a:pt x="88" y="128"/>
                  </a:cubicBezTo>
                  <a:cubicBezTo>
                    <a:pt x="92" y="133"/>
                    <a:pt x="93" y="132"/>
                    <a:pt x="94" y="139"/>
                  </a:cubicBezTo>
                  <a:cubicBezTo>
                    <a:pt x="95" y="143"/>
                    <a:pt x="102" y="154"/>
                    <a:pt x="107" y="152"/>
                  </a:cubicBezTo>
                  <a:cubicBezTo>
                    <a:pt x="115" y="149"/>
                    <a:pt x="111" y="140"/>
                    <a:pt x="119" y="138"/>
                  </a:cubicBezTo>
                  <a:cubicBezTo>
                    <a:pt x="126" y="137"/>
                    <a:pt x="127" y="140"/>
                    <a:pt x="131" y="143"/>
                  </a:cubicBezTo>
                  <a:cubicBezTo>
                    <a:pt x="137" y="147"/>
                    <a:pt x="147" y="146"/>
                    <a:pt x="154" y="148"/>
                  </a:cubicBezTo>
                  <a:cubicBezTo>
                    <a:pt x="160" y="149"/>
                    <a:pt x="161" y="152"/>
                    <a:pt x="164" y="154"/>
                  </a:cubicBezTo>
                  <a:cubicBezTo>
                    <a:pt x="167" y="159"/>
                    <a:pt x="167" y="159"/>
                    <a:pt x="167" y="15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29" name="Freeform 49">
              <a:extLst>
                <a:ext uri="{FF2B5EF4-FFF2-40B4-BE49-F238E27FC236}">
                  <a16:creationId xmlns:a16="http://schemas.microsoft.com/office/drawing/2014/main" id="{67BC2F7F-DCBE-6AEE-E21F-BD43DBC2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0" y="2392363"/>
              <a:ext cx="352425" cy="442913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7" y="9"/>
                </a:cxn>
                <a:cxn ang="0">
                  <a:pos x="105" y="9"/>
                </a:cxn>
                <a:cxn ang="0">
                  <a:pos x="105" y="9"/>
                </a:cxn>
                <a:cxn ang="0">
                  <a:pos x="120" y="24"/>
                </a:cxn>
                <a:cxn ang="0">
                  <a:pos x="123" y="37"/>
                </a:cxn>
                <a:cxn ang="0">
                  <a:pos x="137" y="57"/>
                </a:cxn>
                <a:cxn ang="0">
                  <a:pos x="143" y="77"/>
                </a:cxn>
                <a:cxn ang="0">
                  <a:pos x="143" y="77"/>
                </a:cxn>
                <a:cxn ang="0">
                  <a:pos x="137" y="78"/>
                </a:cxn>
                <a:cxn ang="0">
                  <a:pos x="126" y="81"/>
                </a:cxn>
                <a:cxn ang="0">
                  <a:pos x="123" y="92"/>
                </a:cxn>
                <a:cxn ang="0">
                  <a:pos x="125" y="97"/>
                </a:cxn>
                <a:cxn ang="0">
                  <a:pos x="129" y="103"/>
                </a:cxn>
                <a:cxn ang="0">
                  <a:pos x="129" y="103"/>
                </a:cxn>
                <a:cxn ang="0">
                  <a:pos x="106" y="119"/>
                </a:cxn>
                <a:cxn ang="0">
                  <a:pos x="86" y="145"/>
                </a:cxn>
                <a:cxn ang="0">
                  <a:pos x="72" y="155"/>
                </a:cxn>
                <a:cxn ang="0">
                  <a:pos x="76" y="163"/>
                </a:cxn>
                <a:cxn ang="0">
                  <a:pos x="64" y="161"/>
                </a:cxn>
                <a:cxn ang="0">
                  <a:pos x="46" y="172"/>
                </a:cxn>
                <a:cxn ang="0">
                  <a:pos x="34" y="174"/>
                </a:cxn>
                <a:cxn ang="0">
                  <a:pos x="23" y="179"/>
                </a:cxn>
                <a:cxn ang="0">
                  <a:pos x="23" y="179"/>
                </a:cxn>
                <a:cxn ang="0">
                  <a:pos x="17" y="175"/>
                </a:cxn>
                <a:cxn ang="0">
                  <a:pos x="13" y="160"/>
                </a:cxn>
                <a:cxn ang="0">
                  <a:pos x="6" y="149"/>
                </a:cxn>
                <a:cxn ang="0">
                  <a:pos x="10" y="140"/>
                </a:cxn>
                <a:cxn ang="0">
                  <a:pos x="2" y="130"/>
                </a:cxn>
                <a:cxn ang="0">
                  <a:pos x="4" y="121"/>
                </a:cxn>
                <a:cxn ang="0">
                  <a:pos x="9" y="108"/>
                </a:cxn>
                <a:cxn ang="0">
                  <a:pos x="18" y="83"/>
                </a:cxn>
                <a:cxn ang="0">
                  <a:pos x="22" y="75"/>
                </a:cxn>
                <a:cxn ang="0">
                  <a:pos x="36" y="63"/>
                </a:cxn>
                <a:cxn ang="0">
                  <a:pos x="36" y="50"/>
                </a:cxn>
                <a:cxn ang="0">
                  <a:pos x="50" y="39"/>
                </a:cxn>
                <a:cxn ang="0">
                  <a:pos x="50" y="30"/>
                </a:cxn>
                <a:cxn ang="0">
                  <a:pos x="64" y="4"/>
                </a:cxn>
              </a:cxnLst>
              <a:rect l="0" t="0" r="r" b="b"/>
              <a:pathLst>
                <a:path w="143" h="179">
                  <a:moveTo>
                    <a:pt x="64" y="4"/>
                  </a:moveTo>
                  <a:cubicBezTo>
                    <a:pt x="68" y="4"/>
                    <a:pt x="69" y="4"/>
                    <a:pt x="72" y="2"/>
                  </a:cubicBezTo>
                  <a:cubicBezTo>
                    <a:pt x="77" y="0"/>
                    <a:pt x="80" y="2"/>
                    <a:pt x="84" y="4"/>
                  </a:cubicBezTo>
                  <a:cubicBezTo>
                    <a:pt x="89" y="6"/>
                    <a:pt x="92" y="8"/>
                    <a:pt x="97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10" y="17"/>
                    <a:pt x="111" y="20"/>
                    <a:pt x="120" y="24"/>
                  </a:cubicBezTo>
                  <a:cubicBezTo>
                    <a:pt x="125" y="26"/>
                    <a:pt x="123" y="33"/>
                    <a:pt x="123" y="37"/>
                  </a:cubicBezTo>
                  <a:cubicBezTo>
                    <a:pt x="123" y="45"/>
                    <a:pt x="133" y="51"/>
                    <a:pt x="137" y="57"/>
                  </a:cubicBezTo>
                  <a:cubicBezTo>
                    <a:pt x="143" y="64"/>
                    <a:pt x="143" y="68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3" y="79"/>
                    <a:pt x="129" y="78"/>
                    <a:pt x="126" y="81"/>
                  </a:cubicBezTo>
                  <a:cubicBezTo>
                    <a:pt x="123" y="83"/>
                    <a:pt x="123" y="88"/>
                    <a:pt x="123" y="92"/>
                  </a:cubicBezTo>
                  <a:cubicBezTo>
                    <a:pt x="123" y="94"/>
                    <a:pt x="123" y="96"/>
                    <a:pt x="125" y="97"/>
                  </a:cubicBezTo>
                  <a:cubicBezTo>
                    <a:pt x="127" y="99"/>
                    <a:pt x="128" y="101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5" y="107"/>
                    <a:pt x="106" y="117"/>
                    <a:pt x="106" y="119"/>
                  </a:cubicBezTo>
                  <a:cubicBezTo>
                    <a:pt x="106" y="132"/>
                    <a:pt x="92" y="136"/>
                    <a:pt x="86" y="145"/>
                  </a:cubicBezTo>
                  <a:cubicBezTo>
                    <a:pt x="81" y="153"/>
                    <a:pt x="81" y="153"/>
                    <a:pt x="72" y="155"/>
                  </a:cubicBezTo>
                  <a:cubicBezTo>
                    <a:pt x="72" y="157"/>
                    <a:pt x="76" y="162"/>
                    <a:pt x="76" y="163"/>
                  </a:cubicBezTo>
                  <a:cubicBezTo>
                    <a:pt x="69" y="165"/>
                    <a:pt x="68" y="161"/>
                    <a:pt x="64" y="161"/>
                  </a:cubicBezTo>
                  <a:cubicBezTo>
                    <a:pt x="58" y="162"/>
                    <a:pt x="50" y="168"/>
                    <a:pt x="46" y="172"/>
                  </a:cubicBezTo>
                  <a:cubicBezTo>
                    <a:pt x="42" y="176"/>
                    <a:pt x="39" y="173"/>
                    <a:pt x="34" y="174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2" y="171"/>
                    <a:pt x="14" y="165"/>
                    <a:pt x="13" y="160"/>
                  </a:cubicBezTo>
                  <a:cubicBezTo>
                    <a:pt x="12" y="155"/>
                    <a:pt x="6" y="154"/>
                    <a:pt x="6" y="149"/>
                  </a:cubicBezTo>
                  <a:cubicBezTo>
                    <a:pt x="6" y="146"/>
                    <a:pt x="10" y="143"/>
                    <a:pt x="10" y="140"/>
                  </a:cubicBezTo>
                  <a:cubicBezTo>
                    <a:pt x="10" y="133"/>
                    <a:pt x="8" y="132"/>
                    <a:pt x="2" y="130"/>
                  </a:cubicBezTo>
                  <a:cubicBezTo>
                    <a:pt x="0" y="127"/>
                    <a:pt x="2" y="124"/>
                    <a:pt x="4" y="121"/>
                  </a:cubicBezTo>
                  <a:cubicBezTo>
                    <a:pt x="8" y="119"/>
                    <a:pt x="8" y="113"/>
                    <a:pt x="9" y="108"/>
                  </a:cubicBezTo>
                  <a:cubicBezTo>
                    <a:pt x="12" y="100"/>
                    <a:pt x="13" y="90"/>
                    <a:pt x="18" y="83"/>
                  </a:cubicBezTo>
                  <a:cubicBezTo>
                    <a:pt x="19" y="80"/>
                    <a:pt x="21" y="78"/>
                    <a:pt x="22" y="75"/>
                  </a:cubicBezTo>
                  <a:cubicBezTo>
                    <a:pt x="18" y="69"/>
                    <a:pt x="33" y="66"/>
                    <a:pt x="36" y="63"/>
                  </a:cubicBezTo>
                  <a:cubicBezTo>
                    <a:pt x="40" y="59"/>
                    <a:pt x="31" y="55"/>
                    <a:pt x="36" y="50"/>
                  </a:cubicBezTo>
                  <a:cubicBezTo>
                    <a:pt x="41" y="46"/>
                    <a:pt x="47" y="45"/>
                    <a:pt x="50" y="39"/>
                  </a:cubicBezTo>
                  <a:cubicBezTo>
                    <a:pt x="52" y="36"/>
                    <a:pt x="48" y="33"/>
                    <a:pt x="50" y="30"/>
                  </a:cubicBezTo>
                  <a:cubicBezTo>
                    <a:pt x="55" y="20"/>
                    <a:pt x="52" y="11"/>
                    <a:pt x="64" y="4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0" name="Freeform 50">
              <a:extLst>
                <a:ext uri="{FF2B5EF4-FFF2-40B4-BE49-F238E27FC236}">
                  <a16:creationId xmlns:a16="http://schemas.microsoft.com/office/drawing/2014/main" id="{F5ACE90C-BEED-75C2-606D-0BE7EFAE1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1508125"/>
              <a:ext cx="461963" cy="441325"/>
            </a:xfrm>
            <a:custGeom>
              <a:avLst/>
              <a:gdLst/>
              <a:ahLst/>
              <a:cxnLst>
                <a:cxn ang="0">
                  <a:pos x="103" y="167"/>
                </a:cxn>
                <a:cxn ang="0">
                  <a:pos x="106" y="165"/>
                </a:cxn>
                <a:cxn ang="0">
                  <a:pos x="108" y="159"/>
                </a:cxn>
                <a:cxn ang="0">
                  <a:pos x="115" y="154"/>
                </a:cxn>
                <a:cxn ang="0">
                  <a:pos x="126" y="150"/>
                </a:cxn>
                <a:cxn ang="0">
                  <a:pos x="141" y="155"/>
                </a:cxn>
                <a:cxn ang="0">
                  <a:pos x="161" y="174"/>
                </a:cxn>
                <a:cxn ang="0">
                  <a:pos x="175" y="167"/>
                </a:cxn>
                <a:cxn ang="0">
                  <a:pos x="173" y="154"/>
                </a:cxn>
                <a:cxn ang="0">
                  <a:pos x="182" y="159"/>
                </a:cxn>
                <a:cxn ang="0">
                  <a:pos x="184" y="142"/>
                </a:cxn>
                <a:cxn ang="0">
                  <a:pos x="180" y="127"/>
                </a:cxn>
                <a:cxn ang="0">
                  <a:pos x="171" y="122"/>
                </a:cxn>
                <a:cxn ang="0">
                  <a:pos x="165" y="104"/>
                </a:cxn>
                <a:cxn ang="0">
                  <a:pos x="171" y="98"/>
                </a:cxn>
                <a:cxn ang="0">
                  <a:pos x="179" y="84"/>
                </a:cxn>
                <a:cxn ang="0">
                  <a:pos x="179" y="84"/>
                </a:cxn>
                <a:cxn ang="0">
                  <a:pos x="143" y="13"/>
                </a:cxn>
                <a:cxn ang="0">
                  <a:pos x="143" y="12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99" y="21"/>
                </a:cxn>
                <a:cxn ang="0">
                  <a:pos x="51" y="31"/>
                </a:cxn>
                <a:cxn ang="0">
                  <a:pos x="41" y="25"/>
                </a:cxn>
                <a:cxn ang="0">
                  <a:pos x="27" y="2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6" y="42"/>
                </a:cxn>
                <a:cxn ang="0">
                  <a:pos x="7" y="58"/>
                </a:cxn>
                <a:cxn ang="0">
                  <a:pos x="1" y="71"/>
                </a:cxn>
                <a:cxn ang="0">
                  <a:pos x="26" y="73"/>
                </a:cxn>
                <a:cxn ang="0">
                  <a:pos x="45" y="76"/>
                </a:cxn>
                <a:cxn ang="0">
                  <a:pos x="57" y="92"/>
                </a:cxn>
                <a:cxn ang="0">
                  <a:pos x="45" y="111"/>
                </a:cxn>
                <a:cxn ang="0">
                  <a:pos x="33" y="120"/>
                </a:cxn>
                <a:cxn ang="0">
                  <a:pos x="34" y="129"/>
                </a:cxn>
                <a:cxn ang="0">
                  <a:pos x="36" y="145"/>
                </a:cxn>
                <a:cxn ang="0">
                  <a:pos x="35" y="156"/>
                </a:cxn>
                <a:cxn ang="0">
                  <a:pos x="35" y="156"/>
                </a:cxn>
                <a:cxn ang="0">
                  <a:pos x="43" y="156"/>
                </a:cxn>
                <a:cxn ang="0">
                  <a:pos x="48" y="160"/>
                </a:cxn>
                <a:cxn ang="0">
                  <a:pos x="61" y="161"/>
                </a:cxn>
                <a:cxn ang="0">
                  <a:pos x="67" y="163"/>
                </a:cxn>
                <a:cxn ang="0">
                  <a:pos x="73" y="169"/>
                </a:cxn>
                <a:cxn ang="0">
                  <a:pos x="84" y="173"/>
                </a:cxn>
                <a:cxn ang="0">
                  <a:pos x="94" y="179"/>
                </a:cxn>
                <a:cxn ang="0">
                  <a:pos x="98" y="171"/>
                </a:cxn>
                <a:cxn ang="0">
                  <a:pos x="103" y="167"/>
                </a:cxn>
              </a:cxnLst>
              <a:rect l="0" t="0" r="r" b="b"/>
              <a:pathLst>
                <a:path w="187" h="179">
                  <a:moveTo>
                    <a:pt x="103" y="167"/>
                  </a:moveTo>
                  <a:cubicBezTo>
                    <a:pt x="104" y="167"/>
                    <a:pt x="105" y="166"/>
                    <a:pt x="106" y="165"/>
                  </a:cubicBezTo>
                  <a:cubicBezTo>
                    <a:pt x="108" y="164"/>
                    <a:pt x="106" y="160"/>
                    <a:pt x="108" y="159"/>
                  </a:cubicBezTo>
                  <a:cubicBezTo>
                    <a:pt x="110" y="156"/>
                    <a:pt x="113" y="156"/>
                    <a:pt x="115" y="154"/>
                  </a:cubicBezTo>
                  <a:cubicBezTo>
                    <a:pt x="116" y="153"/>
                    <a:pt x="122" y="152"/>
                    <a:pt x="126" y="150"/>
                  </a:cubicBezTo>
                  <a:cubicBezTo>
                    <a:pt x="136" y="146"/>
                    <a:pt x="132" y="145"/>
                    <a:pt x="141" y="155"/>
                  </a:cubicBezTo>
                  <a:cubicBezTo>
                    <a:pt x="148" y="163"/>
                    <a:pt x="148" y="175"/>
                    <a:pt x="161" y="174"/>
                  </a:cubicBezTo>
                  <a:cubicBezTo>
                    <a:pt x="167" y="174"/>
                    <a:pt x="171" y="170"/>
                    <a:pt x="175" y="167"/>
                  </a:cubicBezTo>
                  <a:cubicBezTo>
                    <a:pt x="174" y="163"/>
                    <a:pt x="173" y="158"/>
                    <a:pt x="173" y="154"/>
                  </a:cubicBezTo>
                  <a:cubicBezTo>
                    <a:pt x="174" y="153"/>
                    <a:pt x="181" y="158"/>
                    <a:pt x="182" y="159"/>
                  </a:cubicBezTo>
                  <a:cubicBezTo>
                    <a:pt x="187" y="160"/>
                    <a:pt x="184" y="145"/>
                    <a:pt x="184" y="142"/>
                  </a:cubicBezTo>
                  <a:cubicBezTo>
                    <a:pt x="183" y="136"/>
                    <a:pt x="185" y="131"/>
                    <a:pt x="180" y="127"/>
                  </a:cubicBezTo>
                  <a:cubicBezTo>
                    <a:pt x="178" y="126"/>
                    <a:pt x="170" y="125"/>
                    <a:pt x="171" y="122"/>
                  </a:cubicBezTo>
                  <a:cubicBezTo>
                    <a:pt x="175" y="113"/>
                    <a:pt x="167" y="110"/>
                    <a:pt x="165" y="104"/>
                  </a:cubicBezTo>
                  <a:cubicBezTo>
                    <a:pt x="164" y="102"/>
                    <a:pt x="170" y="99"/>
                    <a:pt x="171" y="98"/>
                  </a:cubicBezTo>
                  <a:cubicBezTo>
                    <a:pt x="174" y="95"/>
                    <a:pt x="176" y="87"/>
                    <a:pt x="179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43" y="62"/>
                    <a:pt x="109" y="13"/>
                    <a:pt x="143" y="13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29" y="12"/>
                    <a:pt x="123" y="18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4" y="0"/>
                    <a:pt x="108" y="6"/>
                    <a:pt x="99" y="21"/>
                  </a:cubicBezTo>
                  <a:cubicBezTo>
                    <a:pt x="92" y="32"/>
                    <a:pt x="63" y="33"/>
                    <a:pt x="51" y="31"/>
                  </a:cubicBezTo>
                  <a:cubicBezTo>
                    <a:pt x="46" y="32"/>
                    <a:pt x="45" y="26"/>
                    <a:pt x="41" y="25"/>
                  </a:cubicBezTo>
                  <a:cubicBezTo>
                    <a:pt x="37" y="24"/>
                    <a:pt x="32" y="27"/>
                    <a:pt x="27" y="27"/>
                  </a:cubicBezTo>
                  <a:cubicBezTo>
                    <a:pt x="19" y="27"/>
                    <a:pt x="8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0" y="49"/>
                    <a:pt x="6" y="51"/>
                    <a:pt x="7" y="58"/>
                  </a:cubicBezTo>
                  <a:cubicBezTo>
                    <a:pt x="8" y="64"/>
                    <a:pt x="1" y="66"/>
                    <a:pt x="1" y="71"/>
                  </a:cubicBezTo>
                  <a:cubicBezTo>
                    <a:pt x="4" y="73"/>
                    <a:pt x="22" y="72"/>
                    <a:pt x="26" y="73"/>
                  </a:cubicBezTo>
                  <a:cubicBezTo>
                    <a:pt x="32" y="73"/>
                    <a:pt x="41" y="72"/>
                    <a:pt x="45" y="76"/>
                  </a:cubicBezTo>
                  <a:cubicBezTo>
                    <a:pt x="49" y="79"/>
                    <a:pt x="57" y="87"/>
                    <a:pt x="57" y="92"/>
                  </a:cubicBezTo>
                  <a:cubicBezTo>
                    <a:pt x="57" y="100"/>
                    <a:pt x="48" y="104"/>
                    <a:pt x="45" y="111"/>
                  </a:cubicBezTo>
                  <a:cubicBezTo>
                    <a:pt x="42" y="115"/>
                    <a:pt x="35" y="115"/>
                    <a:pt x="33" y="120"/>
                  </a:cubicBezTo>
                  <a:cubicBezTo>
                    <a:pt x="31" y="123"/>
                    <a:pt x="33" y="127"/>
                    <a:pt x="34" y="129"/>
                  </a:cubicBezTo>
                  <a:cubicBezTo>
                    <a:pt x="35" y="135"/>
                    <a:pt x="35" y="140"/>
                    <a:pt x="36" y="145"/>
                  </a:cubicBezTo>
                  <a:cubicBezTo>
                    <a:pt x="37" y="149"/>
                    <a:pt x="35" y="153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7" y="156"/>
                    <a:pt x="41" y="156"/>
                    <a:pt x="43" y="156"/>
                  </a:cubicBezTo>
                  <a:cubicBezTo>
                    <a:pt x="45" y="157"/>
                    <a:pt x="46" y="159"/>
                    <a:pt x="48" y="160"/>
                  </a:cubicBezTo>
                  <a:cubicBezTo>
                    <a:pt x="52" y="161"/>
                    <a:pt x="57" y="158"/>
                    <a:pt x="61" y="161"/>
                  </a:cubicBezTo>
                  <a:cubicBezTo>
                    <a:pt x="64" y="163"/>
                    <a:pt x="62" y="163"/>
                    <a:pt x="67" y="163"/>
                  </a:cubicBezTo>
                  <a:cubicBezTo>
                    <a:pt x="75" y="163"/>
                    <a:pt x="70" y="164"/>
                    <a:pt x="73" y="169"/>
                  </a:cubicBezTo>
                  <a:cubicBezTo>
                    <a:pt x="74" y="171"/>
                    <a:pt x="82" y="173"/>
                    <a:pt x="84" y="173"/>
                  </a:cubicBezTo>
                  <a:cubicBezTo>
                    <a:pt x="94" y="179"/>
                    <a:pt x="94" y="179"/>
                    <a:pt x="94" y="179"/>
                  </a:cubicBezTo>
                  <a:cubicBezTo>
                    <a:pt x="95" y="176"/>
                    <a:pt x="96" y="174"/>
                    <a:pt x="98" y="171"/>
                  </a:cubicBezTo>
                  <a:cubicBezTo>
                    <a:pt x="100" y="168"/>
                    <a:pt x="101" y="168"/>
                    <a:pt x="103" y="16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1" name="Freeform 51">
              <a:extLst>
                <a:ext uri="{FF2B5EF4-FFF2-40B4-BE49-F238E27FC236}">
                  <a16:creationId xmlns:a16="http://schemas.microsoft.com/office/drawing/2014/main" id="{F8A8D381-8660-2C67-B68B-8D860EEC1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1893888"/>
              <a:ext cx="590550" cy="701675"/>
            </a:xfrm>
            <a:custGeom>
              <a:avLst/>
              <a:gdLst/>
              <a:ahLst/>
              <a:cxnLst>
                <a:cxn ang="0">
                  <a:pos x="144" y="22"/>
                </a:cxn>
                <a:cxn ang="0">
                  <a:pos x="156" y="34"/>
                </a:cxn>
                <a:cxn ang="0">
                  <a:pos x="151" y="47"/>
                </a:cxn>
                <a:cxn ang="0">
                  <a:pos x="175" y="49"/>
                </a:cxn>
                <a:cxn ang="0">
                  <a:pos x="165" y="64"/>
                </a:cxn>
                <a:cxn ang="0">
                  <a:pos x="160" y="96"/>
                </a:cxn>
                <a:cxn ang="0">
                  <a:pos x="165" y="121"/>
                </a:cxn>
                <a:cxn ang="0">
                  <a:pos x="200" y="125"/>
                </a:cxn>
                <a:cxn ang="0">
                  <a:pos x="220" y="138"/>
                </a:cxn>
                <a:cxn ang="0">
                  <a:pos x="236" y="159"/>
                </a:cxn>
                <a:cxn ang="0">
                  <a:pos x="217" y="178"/>
                </a:cxn>
                <a:cxn ang="0">
                  <a:pos x="217" y="201"/>
                </a:cxn>
                <a:cxn ang="0">
                  <a:pos x="217" y="216"/>
                </a:cxn>
                <a:cxn ang="0">
                  <a:pos x="186" y="236"/>
                </a:cxn>
                <a:cxn ang="0">
                  <a:pos x="179" y="258"/>
                </a:cxn>
                <a:cxn ang="0">
                  <a:pos x="143" y="262"/>
                </a:cxn>
                <a:cxn ang="0">
                  <a:pos x="128" y="264"/>
                </a:cxn>
                <a:cxn ang="0">
                  <a:pos x="98" y="273"/>
                </a:cxn>
                <a:cxn ang="0">
                  <a:pos x="38" y="279"/>
                </a:cxn>
                <a:cxn ang="0">
                  <a:pos x="32" y="259"/>
                </a:cxn>
                <a:cxn ang="0">
                  <a:pos x="15" y="226"/>
                </a:cxn>
                <a:cxn ang="0">
                  <a:pos x="0" y="211"/>
                </a:cxn>
                <a:cxn ang="0">
                  <a:pos x="28" y="181"/>
                </a:cxn>
                <a:cxn ang="0">
                  <a:pos x="25" y="155"/>
                </a:cxn>
                <a:cxn ang="0">
                  <a:pos x="26" y="129"/>
                </a:cxn>
                <a:cxn ang="0">
                  <a:pos x="18" y="105"/>
                </a:cxn>
                <a:cxn ang="0">
                  <a:pos x="10" y="99"/>
                </a:cxn>
                <a:cxn ang="0">
                  <a:pos x="40" y="94"/>
                </a:cxn>
                <a:cxn ang="0">
                  <a:pos x="56" y="56"/>
                </a:cxn>
                <a:cxn ang="0">
                  <a:pos x="41" y="32"/>
                </a:cxn>
                <a:cxn ang="0">
                  <a:pos x="60" y="8"/>
                </a:cxn>
                <a:cxn ang="0">
                  <a:pos x="72" y="6"/>
                </a:cxn>
                <a:cxn ang="0">
                  <a:pos x="76" y="0"/>
                </a:cxn>
                <a:cxn ang="0">
                  <a:pos x="89" y="4"/>
                </a:cxn>
                <a:cxn ang="0">
                  <a:pos x="108" y="7"/>
                </a:cxn>
                <a:cxn ang="0">
                  <a:pos x="125" y="17"/>
                </a:cxn>
                <a:cxn ang="0">
                  <a:pos x="139" y="15"/>
                </a:cxn>
              </a:cxnLst>
              <a:rect l="0" t="0" r="r" b="b"/>
              <a:pathLst>
                <a:path w="239" h="284">
                  <a:moveTo>
                    <a:pt x="144" y="11"/>
                  </a:moveTo>
                  <a:cubicBezTo>
                    <a:pt x="144" y="22"/>
                    <a:pt x="144" y="22"/>
                    <a:pt x="144" y="22"/>
                  </a:cubicBezTo>
                  <a:cubicBezTo>
                    <a:pt x="146" y="25"/>
                    <a:pt x="150" y="26"/>
                    <a:pt x="153" y="28"/>
                  </a:cubicBezTo>
                  <a:cubicBezTo>
                    <a:pt x="155" y="29"/>
                    <a:pt x="156" y="33"/>
                    <a:pt x="156" y="34"/>
                  </a:cubicBezTo>
                  <a:cubicBezTo>
                    <a:pt x="156" y="36"/>
                    <a:pt x="152" y="38"/>
                    <a:pt x="151" y="39"/>
                  </a:cubicBezTo>
                  <a:cubicBezTo>
                    <a:pt x="149" y="41"/>
                    <a:pt x="146" y="46"/>
                    <a:pt x="151" y="47"/>
                  </a:cubicBezTo>
                  <a:cubicBezTo>
                    <a:pt x="156" y="48"/>
                    <a:pt x="161" y="48"/>
                    <a:pt x="166" y="48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4" y="69"/>
                    <a:pt x="169" y="74"/>
                    <a:pt x="168" y="80"/>
                  </a:cubicBezTo>
                  <a:cubicBezTo>
                    <a:pt x="167" y="85"/>
                    <a:pt x="164" y="92"/>
                    <a:pt x="160" y="96"/>
                  </a:cubicBezTo>
                  <a:cubicBezTo>
                    <a:pt x="157" y="100"/>
                    <a:pt x="157" y="102"/>
                    <a:pt x="159" y="106"/>
                  </a:cubicBezTo>
                  <a:cubicBezTo>
                    <a:pt x="160" y="111"/>
                    <a:pt x="162" y="118"/>
                    <a:pt x="165" y="121"/>
                  </a:cubicBezTo>
                  <a:cubicBezTo>
                    <a:pt x="170" y="127"/>
                    <a:pt x="172" y="128"/>
                    <a:pt x="179" y="126"/>
                  </a:cubicBezTo>
                  <a:cubicBezTo>
                    <a:pt x="189" y="126"/>
                    <a:pt x="190" y="120"/>
                    <a:pt x="200" y="125"/>
                  </a:cubicBezTo>
                  <a:cubicBezTo>
                    <a:pt x="207" y="128"/>
                    <a:pt x="206" y="128"/>
                    <a:pt x="211" y="134"/>
                  </a:cubicBezTo>
                  <a:cubicBezTo>
                    <a:pt x="214" y="138"/>
                    <a:pt x="216" y="137"/>
                    <a:pt x="220" y="138"/>
                  </a:cubicBezTo>
                  <a:cubicBezTo>
                    <a:pt x="226" y="139"/>
                    <a:pt x="228" y="139"/>
                    <a:pt x="228" y="146"/>
                  </a:cubicBezTo>
                  <a:cubicBezTo>
                    <a:pt x="228" y="154"/>
                    <a:pt x="239" y="156"/>
                    <a:pt x="236" y="159"/>
                  </a:cubicBezTo>
                  <a:cubicBezTo>
                    <a:pt x="233" y="162"/>
                    <a:pt x="230" y="164"/>
                    <a:pt x="227" y="166"/>
                  </a:cubicBezTo>
                  <a:cubicBezTo>
                    <a:pt x="221" y="170"/>
                    <a:pt x="219" y="172"/>
                    <a:pt x="217" y="178"/>
                  </a:cubicBezTo>
                  <a:cubicBezTo>
                    <a:pt x="216" y="180"/>
                    <a:pt x="213" y="193"/>
                    <a:pt x="213" y="194"/>
                  </a:cubicBezTo>
                  <a:cubicBezTo>
                    <a:pt x="214" y="196"/>
                    <a:pt x="216" y="199"/>
                    <a:pt x="217" y="201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89" y="226"/>
                    <a:pt x="189" y="230"/>
                    <a:pt x="186" y="236"/>
                  </a:cubicBezTo>
                  <a:cubicBezTo>
                    <a:pt x="180" y="237"/>
                    <a:pt x="176" y="241"/>
                    <a:pt x="179" y="247"/>
                  </a:cubicBezTo>
                  <a:cubicBezTo>
                    <a:pt x="184" y="254"/>
                    <a:pt x="191" y="254"/>
                    <a:pt x="179" y="258"/>
                  </a:cubicBezTo>
                  <a:cubicBezTo>
                    <a:pt x="173" y="260"/>
                    <a:pt x="169" y="263"/>
                    <a:pt x="163" y="265"/>
                  </a:cubicBezTo>
                  <a:cubicBezTo>
                    <a:pt x="159" y="266"/>
                    <a:pt x="145" y="264"/>
                    <a:pt x="143" y="262"/>
                  </a:cubicBezTo>
                  <a:cubicBezTo>
                    <a:pt x="141" y="259"/>
                    <a:pt x="141" y="256"/>
                    <a:pt x="138" y="256"/>
                  </a:cubicBezTo>
                  <a:cubicBezTo>
                    <a:pt x="136" y="259"/>
                    <a:pt x="132" y="264"/>
                    <a:pt x="128" y="264"/>
                  </a:cubicBezTo>
                  <a:cubicBezTo>
                    <a:pt x="121" y="265"/>
                    <a:pt x="116" y="262"/>
                    <a:pt x="109" y="261"/>
                  </a:cubicBezTo>
                  <a:cubicBezTo>
                    <a:pt x="103" y="260"/>
                    <a:pt x="102" y="271"/>
                    <a:pt x="98" y="273"/>
                  </a:cubicBezTo>
                  <a:cubicBezTo>
                    <a:pt x="87" y="279"/>
                    <a:pt x="83" y="253"/>
                    <a:pt x="68" y="271"/>
                  </a:cubicBezTo>
                  <a:cubicBezTo>
                    <a:pt x="61" y="278"/>
                    <a:pt x="48" y="284"/>
                    <a:pt x="38" y="279"/>
                  </a:cubicBezTo>
                  <a:cubicBezTo>
                    <a:pt x="38" y="279"/>
                    <a:pt x="38" y="279"/>
                    <a:pt x="38" y="279"/>
                  </a:cubicBezTo>
                  <a:cubicBezTo>
                    <a:pt x="38" y="270"/>
                    <a:pt x="38" y="266"/>
                    <a:pt x="32" y="259"/>
                  </a:cubicBezTo>
                  <a:cubicBezTo>
                    <a:pt x="28" y="253"/>
                    <a:pt x="18" y="247"/>
                    <a:pt x="18" y="239"/>
                  </a:cubicBezTo>
                  <a:cubicBezTo>
                    <a:pt x="18" y="235"/>
                    <a:pt x="20" y="228"/>
                    <a:pt x="15" y="226"/>
                  </a:cubicBezTo>
                  <a:cubicBezTo>
                    <a:pt x="6" y="222"/>
                    <a:pt x="5" y="219"/>
                    <a:pt x="0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6" y="206"/>
                    <a:pt x="15" y="209"/>
                    <a:pt x="19" y="202"/>
                  </a:cubicBezTo>
                  <a:cubicBezTo>
                    <a:pt x="23" y="197"/>
                    <a:pt x="27" y="188"/>
                    <a:pt x="28" y="181"/>
                  </a:cubicBezTo>
                  <a:cubicBezTo>
                    <a:pt x="29" y="176"/>
                    <a:pt x="26" y="171"/>
                    <a:pt x="28" y="166"/>
                  </a:cubicBezTo>
                  <a:cubicBezTo>
                    <a:pt x="28" y="162"/>
                    <a:pt x="26" y="159"/>
                    <a:pt x="25" y="155"/>
                  </a:cubicBezTo>
                  <a:cubicBezTo>
                    <a:pt x="25" y="152"/>
                    <a:pt x="22" y="150"/>
                    <a:pt x="21" y="147"/>
                  </a:cubicBezTo>
                  <a:cubicBezTo>
                    <a:pt x="20" y="141"/>
                    <a:pt x="31" y="135"/>
                    <a:pt x="26" y="129"/>
                  </a:cubicBezTo>
                  <a:cubicBezTo>
                    <a:pt x="23" y="125"/>
                    <a:pt x="21" y="123"/>
                    <a:pt x="18" y="118"/>
                  </a:cubicBezTo>
                  <a:cubicBezTo>
                    <a:pt x="17" y="114"/>
                    <a:pt x="22" y="107"/>
                    <a:pt x="18" y="105"/>
                  </a:cubicBezTo>
                  <a:cubicBezTo>
                    <a:pt x="15" y="103"/>
                    <a:pt x="10" y="104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2" y="96"/>
                    <a:pt x="35" y="96"/>
                    <a:pt x="40" y="94"/>
                  </a:cubicBezTo>
                  <a:cubicBezTo>
                    <a:pt x="45" y="92"/>
                    <a:pt x="47" y="74"/>
                    <a:pt x="50" y="68"/>
                  </a:cubicBezTo>
                  <a:cubicBezTo>
                    <a:pt x="53" y="65"/>
                    <a:pt x="57" y="61"/>
                    <a:pt x="56" y="56"/>
                  </a:cubicBezTo>
                  <a:cubicBezTo>
                    <a:pt x="54" y="50"/>
                    <a:pt x="45" y="51"/>
                    <a:pt x="43" y="44"/>
                  </a:cubicBezTo>
                  <a:cubicBezTo>
                    <a:pt x="43" y="41"/>
                    <a:pt x="43" y="35"/>
                    <a:pt x="41" y="32"/>
                  </a:cubicBezTo>
                  <a:cubicBezTo>
                    <a:pt x="40" y="28"/>
                    <a:pt x="41" y="27"/>
                    <a:pt x="44" y="27"/>
                  </a:cubicBezTo>
                  <a:cubicBezTo>
                    <a:pt x="50" y="26"/>
                    <a:pt x="54" y="12"/>
                    <a:pt x="60" y="8"/>
                  </a:cubicBezTo>
                  <a:cubicBezTo>
                    <a:pt x="61" y="9"/>
                    <a:pt x="63" y="12"/>
                    <a:pt x="65" y="13"/>
                  </a:cubicBezTo>
                  <a:cubicBezTo>
                    <a:pt x="70" y="14"/>
                    <a:pt x="70" y="8"/>
                    <a:pt x="72" y="6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2" y="0"/>
                    <a:pt x="84" y="0"/>
                  </a:cubicBezTo>
                  <a:cubicBezTo>
                    <a:pt x="86" y="1"/>
                    <a:pt x="87" y="3"/>
                    <a:pt x="89" y="4"/>
                  </a:cubicBezTo>
                  <a:cubicBezTo>
                    <a:pt x="93" y="5"/>
                    <a:pt x="98" y="2"/>
                    <a:pt x="102" y="5"/>
                  </a:cubicBezTo>
                  <a:cubicBezTo>
                    <a:pt x="105" y="7"/>
                    <a:pt x="103" y="7"/>
                    <a:pt x="108" y="7"/>
                  </a:cubicBezTo>
                  <a:cubicBezTo>
                    <a:pt x="116" y="7"/>
                    <a:pt x="111" y="8"/>
                    <a:pt x="114" y="13"/>
                  </a:cubicBezTo>
                  <a:cubicBezTo>
                    <a:pt x="115" y="15"/>
                    <a:pt x="123" y="17"/>
                    <a:pt x="125" y="17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6" y="20"/>
                    <a:pt x="137" y="18"/>
                    <a:pt x="139" y="15"/>
                  </a:cubicBezTo>
                  <a:cubicBezTo>
                    <a:pt x="141" y="12"/>
                    <a:pt x="142" y="12"/>
                    <a:pt x="144" y="1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2" name="Freeform 52">
              <a:extLst>
                <a:ext uri="{FF2B5EF4-FFF2-40B4-BE49-F238E27FC236}">
                  <a16:creationId xmlns:a16="http://schemas.microsoft.com/office/drawing/2014/main" id="{7911E355-EC02-EC72-0FC6-DA06C9A35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1682750"/>
              <a:ext cx="846138" cy="461963"/>
            </a:xfrm>
            <a:custGeom>
              <a:avLst/>
              <a:gdLst/>
              <a:ahLst/>
              <a:cxnLst>
                <a:cxn ang="0">
                  <a:pos x="76" y="13"/>
                </a:cxn>
                <a:cxn ang="0">
                  <a:pos x="108" y="25"/>
                </a:cxn>
                <a:cxn ang="0">
                  <a:pos x="153" y="6"/>
                </a:cxn>
                <a:cxn ang="0">
                  <a:pos x="183" y="35"/>
                </a:cxn>
                <a:cxn ang="0">
                  <a:pos x="188" y="64"/>
                </a:cxn>
                <a:cxn ang="0">
                  <a:pos x="225" y="98"/>
                </a:cxn>
                <a:cxn ang="0">
                  <a:pos x="261" y="73"/>
                </a:cxn>
                <a:cxn ang="0">
                  <a:pos x="315" y="105"/>
                </a:cxn>
                <a:cxn ang="0">
                  <a:pos x="343" y="120"/>
                </a:cxn>
                <a:cxn ang="0">
                  <a:pos x="343" y="120"/>
                </a:cxn>
                <a:cxn ang="0">
                  <a:pos x="337" y="129"/>
                </a:cxn>
                <a:cxn ang="0">
                  <a:pos x="327" y="129"/>
                </a:cxn>
                <a:cxn ang="0">
                  <a:pos x="314" y="130"/>
                </a:cxn>
                <a:cxn ang="0">
                  <a:pos x="310" y="148"/>
                </a:cxn>
                <a:cxn ang="0">
                  <a:pos x="300" y="160"/>
                </a:cxn>
                <a:cxn ang="0">
                  <a:pos x="294" y="164"/>
                </a:cxn>
                <a:cxn ang="0">
                  <a:pos x="279" y="166"/>
                </a:cxn>
                <a:cxn ang="0">
                  <a:pos x="266" y="171"/>
                </a:cxn>
                <a:cxn ang="0">
                  <a:pos x="266" y="171"/>
                </a:cxn>
                <a:cxn ang="0">
                  <a:pos x="262" y="169"/>
                </a:cxn>
                <a:cxn ang="0">
                  <a:pos x="250" y="170"/>
                </a:cxn>
                <a:cxn ang="0">
                  <a:pos x="238" y="174"/>
                </a:cxn>
                <a:cxn ang="0">
                  <a:pos x="231" y="174"/>
                </a:cxn>
                <a:cxn ang="0">
                  <a:pos x="231" y="174"/>
                </a:cxn>
                <a:cxn ang="0">
                  <a:pos x="219" y="170"/>
                </a:cxn>
                <a:cxn ang="0">
                  <a:pos x="216" y="157"/>
                </a:cxn>
                <a:cxn ang="0">
                  <a:pos x="203" y="155"/>
                </a:cxn>
                <a:cxn ang="0">
                  <a:pos x="183" y="176"/>
                </a:cxn>
                <a:cxn ang="0">
                  <a:pos x="143" y="184"/>
                </a:cxn>
                <a:cxn ang="0">
                  <a:pos x="125" y="175"/>
                </a:cxn>
                <a:cxn ang="0">
                  <a:pos x="114" y="173"/>
                </a:cxn>
                <a:cxn ang="0">
                  <a:pos x="106" y="164"/>
                </a:cxn>
                <a:cxn ang="0">
                  <a:pos x="87" y="160"/>
                </a:cxn>
                <a:cxn ang="0">
                  <a:pos x="84" y="147"/>
                </a:cxn>
                <a:cxn ang="0">
                  <a:pos x="66" y="145"/>
                </a:cxn>
                <a:cxn ang="0">
                  <a:pos x="55" y="143"/>
                </a:cxn>
                <a:cxn ang="0">
                  <a:pos x="43" y="137"/>
                </a:cxn>
                <a:cxn ang="0">
                  <a:pos x="31" y="134"/>
                </a:cxn>
                <a:cxn ang="0">
                  <a:pos x="31" y="134"/>
                </a:cxn>
                <a:cxn ang="0">
                  <a:pos x="22" y="133"/>
                </a:cxn>
                <a:cxn ang="0">
                  <a:pos x="7" y="132"/>
                </a:cxn>
                <a:cxn ang="0">
                  <a:pos x="7" y="124"/>
                </a:cxn>
                <a:cxn ang="0">
                  <a:pos x="12" y="119"/>
                </a:cxn>
                <a:cxn ang="0">
                  <a:pos x="9" y="113"/>
                </a:cxn>
                <a:cxn ang="0">
                  <a:pos x="0" y="107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3" y="94"/>
                </a:cxn>
                <a:cxn ang="0">
                  <a:pos x="5" y="88"/>
                </a:cxn>
                <a:cxn ang="0">
                  <a:pos x="12" y="83"/>
                </a:cxn>
                <a:cxn ang="0">
                  <a:pos x="23" y="79"/>
                </a:cxn>
                <a:cxn ang="0">
                  <a:pos x="38" y="84"/>
                </a:cxn>
                <a:cxn ang="0">
                  <a:pos x="58" y="103"/>
                </a:cxn>
                <a:cxn ang="0">
                  <a:pos x="72" y="96"/>
                </a:cxn>
                <a:cxn ang="0">
                  <a:pos x="70" y="83"/>
                </a:cxn>
                <a:cxn ang="0">
                  <a:pos x="79" y="88"/>
                </a:cxn>
                <a:cxn ang="0">
                  <a:pos x="81" y="71"/>
                </a:cxn>
                <a:cxn ang="0">
                  <a:pos x="77" y="56"/>
                </a:cxn>
                <a:cxn ang="0">
                  <a:pos x="68" y="51"/>
                </a:cxn>
                <a:cxn ang="0">
                  <a:pos x="62" y="33"/>
                </a:cxn>
                <a:cxn ang="0">
                  <a:pos x="68" y="27"/>
                </a:cxn>
                <a:cxn ang="0">
                  <a:pos x="76" y="13"/>
                </a:cxn>
              </a:cxnLst>
              <a:rect l="0" t="0" r="r" b="b"/>
              <a:pathLst>
                <a:path w="343" h="187">
                  <a:moveTo>
                    <a:pt x="76" y="13"/>
                  </a:moveTo>
                  <a:cubicBezTo>
                    <a:pt x="87" y="20"/>
                    <a:pt x="99" y="25"/>
                    <a:pt x="108" y="25"/>
                  </a:cubicBezTo>
                  <a:cubicBezTo>
                    <a:pt x="125" y="24"/>
                    <a:pt x="135" y="12"/>
                    <a:pt x="153" y="6"/>
                  </a:cubicBezTo>
                  <a:cubicBezTo>
                    <a:pt x="170" y="0"/>
                    <a:pt x="183" y="18"/>
                    <a:pt x="183" y="35"/>
                  </a:cubicBezTo>
                  <a:cubicBezTo>
                    <a:pt x="184" y="46"/>
                    <a:pt x="179" y="56"/>
                    <a:pt x="188" y="64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38" y="110"/>
                    <a:pt x="258" y="83"/>
                    <a:pt x="261" y="73"/>
                  </a:cubicBezTo>
                  <a:cubicBezTo>
                    <a:pt x="282" y="73"/>
                    <a:pt x="311" y="83"/>
                    <a:pt x="315" y="105"/>
                  </a:cubicBezTo>
                  <a:cubicBezTo>
                    <a:pt x="317" y="115"/>
                    <a:pt x="334" y="120"/>
                    <a:pt x="343" y="120"/>
                  </a:cubicBezTo>
                  <a:cubicBezTo>
                    <a:pt x="343" y="120"/>
                    <a:pt x="343" y="120"/>
                    <a:pt x="343" y="120"/>
                  </a:cubicBezTo>
                  <a:cubicBezTo>
                    <a:pt x="337" y="129"/>
                    <a:pt x="337" y="129"/>
                    <a:pt x="337" y="129"/>
                  </a:cubicBezTo>
                  <a:cubicBezTo>
                    <a:pt x="334" y="133"/>
                    <a:pt x="331" y="130"/>
                    <a:pt x="327" y="129"/>
                  </a:cubicBezTo>
                  <a:cubicBezTo>
                    <a:pt x="325" y="129"/>
                    <a:pt x="315" y="129"/>
                    <a:pt x="314" y="130"/>
                  </a:cubicBezTo>
                  <a:cubicBezTo>
                    <a:pt x="314" y="138"/>
                    <a:pt x="314" y="140"/>
                    <a:pt x="310" y="148"/>
                  </a:cubicBezTo>
                  <a:cubicBezTo>
                    <a:pt x="308" y="152"/>
                    <a:pt x="303" y="156"/>
                    <a:pt x="300" y="160"/>
                  </a:cubicBezTo>
                  <a:cubicBezTo>
                    <a:pt x="296" y="160"/>
                    <a:pt x="297" y="161"/>
                    <a:pt x="294" y="164"/>
                  </a:cubicBezTo>
                  <a:cubicBezTo>
                    <a:pt x="291" y="167"/>
                    <a:pt x="284" y="165"/>
                    <a:pt x="279" y="166"/>
                  </a:cubicBezTo>
                  <a:cubicBezTo>
                    <a:pt x="275" y="166"/>
                    <a:pt x="270" y="168"/>
                    <a:pt x="266" y="171"/>
                  </a:cubicBezTo>
                  <a:cubicBezTo>
                    <a:pt x="266" y="171"/>
                    <a:pt x="266" y="171"/>
                    <a:pt x="266" y="171"/>
                  </a:cubicBezTo>
                  <a:cubicBezTo>
                    <a:pt x="262" y="169"/>
                    <a:pt x="262" y="169"/>
                    <a:pt x="262" y="169"/>
                  </a:cubicBezTo>
                  <a:cubicBezTo>
                    <a:pt x="258" y="168"/>
                    <a:pt x="254" y="169"/>
                    <a:pt x="250" y="170"/>
                  </a:cubicBezTo>
                  <a:cubicBezTo>
                    <a:pt x="246" y="172"/>
                    <a:pt x="243" y="175"/>
                    <a:pt x="238" y="174"/>
                  </a:cubicBezTo>
                  <a:cubicBezTo>
                    <a:pt x="235" y="174"/>
                    <a:pt x="234" y="172"/>
                    <a:pt x="231" y="174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27" y="174"/>
                    <a:pt x="221" y="172"/>
                    <a:pt x="219" y="170"/>
                  </a:cubicBezTo>
                  <a:cubicBezTo>
                    <a:pt x="216" y="167"/>
                    <a:pt x="219" y="158"/>
                    <a:pt x="216" y="157"/>
                  </a:cubicBezTo>
                  <a:cubicBezTo>
                    <a:pt x="214" y="155"/>
                    <a:pt x="206" y="155"/>
                    <a:pt x="203" y="155"/>
                  </a:cubicBezTo>
                  <a:cubicBezTo>
                    <a:pt x="191" y="156"/>
                    <a:pt x="189" y="167"/>
                    <a:pt x="183" y="176"/>
                  </a:cubicBezTo>
                  <a:cubicBezTo>
                    <a:pt x="174" y="187"/>
                    <a:pt x="156" y="183"/>
                    <a:pt x="143" y="184"/>
                  </a:cubicBezTo>
                  <a:cubicBezTo>
                    <a:pt x="132" y="185"/>
                    <a:pt x="132" y="176"/>
                    <a:pt x="125" y="175"/>
                  </a:cubicBezTo>
                  <a:cubicBezTo>
                    <a:pt x="121" y="174"/>
                    <a:pt x="117" y="174"/>
                    <a:pt x="114" y="173"/>
                  </a:cubicBezTo>
                  <a:cubicBezTo>
                    <a:pt x="109" y="171"/>
                    <a:pt x="109" y="165"/>
                    <a:pt x="106" y="164"/>
                  </a:cubicBezTo>
                  <a:cubicBezTo>
                    <a:pt x="100" y="161"/>
                    <a:pt x="93" y="163"/>
                    <a:pt x="87" y="160"/>
                  </a:cubicBezTo>
                  <a:cubicBezTo>
                    <a:pt x="81" y="156"/>
                    <a:pt x="86" y="149"/>
                    <a:pt x="84" y="147"/>
                  </a:cubicBezTo>
                  <a:cubicBezTo>
                    <a:pt x="81" y="145"/>
                    <a:pt x="70" y="146"/>
                    <a:pt x="66" y="145"/>
                  </a:cubicBezTo>
                  <a:cubicBezTo>
                    <a:pt x="61" y="143"/>
                    <a:pt x="61" y="141"/>
                    <a:pt x="55" y="143"/>
                  </a:cubicBezTo>
                  <a:cubicBezTo>
                    <a:pt x="47" y="145"/>
                    <a:pt x="50" y="139"/>
                    <a:pt x="43" y="137"/>
                  </a:cubicBezTo>
                  <a:cubicBezTo>
                    <a:pt x="39" y="136"/>
                    <a:pt x="34" y="135"/>
                    <a:pt x="31" y="134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7" y="133"/>
                    <a:pt x="12" y="133"/>
                    <a:pt x="7" y="132"/>
                  </a:cubicBezTo>
                  <a:cubicBezTo>
                    <a:pt x="2" y="131"/>
                    <a:pt x="5" y="126"/>
                    <a:pt x="7" y="124"/>
                  </a:cubicBezTo>
                  <a:cubicBezTo>
                    <a:pt x="8" y="123"/>
                    <a:pt x="12" y="121"/>
                    <a:pt x="12" y="119"/>
                  </a:cubicBezTo>
                  <a:cubicBezTo>
                    <a:pt x="12" y="118"/>
                    <a:pt x="11" y="114"/>
                    <a:pt x="9" y="113"/>
                  </a:cubicBezTo>
                  <a:cubicBezTo>
                    <a:pt x="6" y="111"/>
                    <a:pt x="2" y="110"/>
                    <a:pt x="0" y="10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96"/>
                    <a:pt x="2" y="95"/>
                    <a:pt x="3" y="94"/>
                  </a:cubicBezTo>
                  <a:cubicBezTo>
                    <a:pt x="5" y="93"/>
                    <a:pt x="3" y="89"/>
                    <a:pt x="5" y="88"/>
                  </a:cubicBezTo>
                  <a:cubicBezTo>
                    <a:pt x="7" y="85"/>
                    <a:pt x="10" y="85"/>
                    <a:pt x="12" y="83"/>
                  </a:cubicBezTo>
                  <a:cubicBezTo>
                    <a:pt x="13" y="82"/>
                    <a:pt x="19" y="81"/>
                    <a:pt x="23" y="79"/>
                  </a:cubicBezTo>
                  <a:cubicBezTo>
                    <a:pt x="33" y="75"/>
                    <a:pt x="29" y="74"/>
                    <a:pt x="38" y="84"/>
                  </a:cubicBezTo>
                  <a:cubicBezTo>
                    <a:pt x="45" y="92"/>
                    <a:pt x="45" y="104"/>
                    <a:pt x="58" y="103"/>
                  </a:cubicBezTo>
                  <a:cubicBezTo>
                    <a:pt x="64" y="103"/>
                    <a:pt x="68" y="99"/>
                    <a:pt x="72" y="96"/>
                  </a:cubicBezTo>
                  <a:cubicBezTo>
                    <a:pt x="71" y="92"/>
                    <a:pt x="70" y="87"/>
                    <a:pt x="70" y="83"/>
                  </a:cubicBezTo>
                  <a:cubicBezTo>
                    <a:pt x="71" y="82"/>
                    <a:pt x="78" y="87"/>
                    <a:pt x="79" y="88"/>
                  </a:cubicBezTo>
                  <a:cubicBezTo>
                    <a:pt x="84" y="89"/>
                    <a:pt x="81" y="74"/>
                    <a:pt x="81" y="71"/>
                  </a:cubicBezTo>
                  <a:cubicBezTo>
                    <a:pt x="80" y="65"/>
                    <a:pt x="82" y="60"/>
                    <a:pt x="77" y="56"/>
                  </a:cubicBezTo>
                  <a:cubicBezTo>
                    <a:pt x="75" y="55"/>
                    <a:pt x="67" y="54"/>
                    <a:pt x="68" y="51"/>
                  </a:cubicBezTo>
                  <a:cubicBezTo>
                    <a:pt x="72" y="42"/>
                    <a:pt x="64" y="39"/>
                    <a:pt x="62" y="33"/>
                  </a:cubicBezTo>
                  <a:cubicBezTo>
                    <a:pt x="61" y="31"/>
                    <a:pt x="67" y="28"/>
                    <a:pt x="68" y="27"/>
                  </a:cubicBezTo>
                  <a:cubicBezTo>
                    <a:pt x="71" y="24"/>
                    <a:pt x="73" y="16"/>
                    <a:pt x="76" y="13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3" name="Freeform 53">
              <a:extLst>
                <a:ext uri="{FF2B5EF4-FFF2-40B4-BE49-F238E27FC236}">
                  <a16:creationId xmlns:a16="http://schemas.microsoft.com/office/drawing/2014/main" id="{F1FA174B-3683-2488-BEC1-E6945F755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2454275"/>
              <a:ext cx="774700" cy="563563"/>
            </a:xfrm>
            <a:custGeom>
              <a:avLst/>
              <a:gdLst/>
              <a:ahLst/>
              <a:cxnLst>
                <a:cxn ang="0">
                  <a:pos x="22" y="100"/>
                </a:cxn>
                <a:cxn ang="0">
                  <a:pos x="36" y="115"/>
                </a:cxn>
                <a:cxn ang="0">
                  <a:pos x="52" y="129"/>
                </a:cxn>
                <a:cxn ang="0">
                  <a:pos x="59" y="152"/>
                </a:cxn>
                <a:cxn ang="0">
                  <a:pos x="59" y="167"/>
                </a:cxn>
                <a:cxn ang="0">
                  <a:pos x="67" y="183"/>
                </a:cxn>
                <a:cxn ang="0">
                  <a:pos x="71" y="189"/>
                </a:cxn>
                <a:cxn ang="0">
                  <a:pos x="99" y="214"/>
                </a:cxn>
                <a:cxn ang="0">
                  <a:pos x="135" y="211"/>
                </a:cxn>
                <a:cxn ang="0">
                  <a:pos x="147" y="198"/>
                </a:cxn>
                <a:cxn ang="0">
                  <a:pos x="180" y="185"/>
                </a:cxn>
                <a:cxn ang="0">
                  <a:pos x="210" y="200"/>
                </a:cxn>
                <a:cxn ang="0">
                  <a:pos x="235" y="218"/>
                </a:cxn>
                <a:cxn ang="0">
                  <a:pos x="246" y="228"/>
                </a:cxn>
                <a:cxn ang="0">
                  <a:pos x="254" y="221"/>
                </a:cxn>
                <a:cxn ang="0">
                  <a:pos x="273" y="214"/>
                </a:cxn>
                <a:cxn ang="0">
                  <a:pos x="280" y="206"/>
                </a:cxn>
                <a:cxn ang="0">
                  <a:pos x="295" y="189"/>
                </a:cxn>
                <a:cxn ang="0">
                  <a:pos x="311" y="168"/>
                </a:cxn>
                <a:cxn ang="0">
                  <a:pos x="300" y="132"/>
                </a:cxn>
                <a:cxn ang="0">
                  <a:pos x="297" y="110"/>
                </a:cxn>
                <a:cxn ang="0">
                  <a:pos x="269" y="96"/>
                </a:cxn>
                <a:cxn ang="0">
                  <a:pos x="276" y="78"/>
                </a:cxn>
                <a:cxn ang="0">
                  <a:pos x="281" y="74"/>
                </a:cxn>
                <a:cxn ang="0">
                  <a:pos x="273" y="61"/>
                </a:cxn>
                <a:cxn ang="0">
                  <a:pos x="257" y="35"/>
                </a:cxn>
                <a:cxn ang="0">
                  <a:pos x="226" y="33"/>
                </a:cxn>
                <a:cxn ang="0">
                  <a:pos x="171" y="25"/>
                </a:cxn>
                <a:cxn ang="0">
                  <a:pos x="131" y="26"/>
                </a:cxn>
                <a:cxn ang="0">
                  <a:pos x="127" y="10"/>
                </a:cxn>
                <a:cxn ang="0">
                  <a:pos x="105" y="0"/>
                </a:cxn>
                <a:cxn ang="0">
                  <a:pos x="85" y="16"/>
                </a:cxn>
                <a:cxn ang="0">
                  <a:pos x="71" y="33"/>
                </a:cxn>
                <a:cxn ang="0">
                  <a:pos x="55" y="49"/>
                </a:cxn>
                <a:cxn ang="0">
                  <a:pos x="47" y="58"/>
                </a:cxn>
                <a:cxn ang="0">
                  <a:pos x="38" y="69"/>
                </a:cxn>
                <a:cxn ang="0">
                  <a:pos x="6" y="86"/>
                </a:cxn>
              </a:cxnLst>
              <a:rect l="0" t="0" r="r" b="b"/>
              <a:pathLst>
                <a:path w="314" h="228">
                  <a:moveTo>
                    <a:pt x="5" y="105"/>
                  </a:moveTo>
                  <a:cubicBezTo>
                    <a:pt x="22" y="100"/>
                    <a:pt x="22" y="100"/>
                    <a:pt x="22" y="100"/>
                  </a:cubicBezTo>
                  <a:cubicBezTo>
                    <a:pt x="23" y="100"/>
                    <a:pt x="30" y="99"/>
                    <a:pt x="30" y="100"/>
                  </a:cubicBezTo>
                  <a:cubicBezTo>
                    <a:pt x="31" y="106"/>
                    <a:pt x="35" y="110"/>
                    <a:pt x="36" y="115"/>
                  </a:cubicBezTo>
                  <a:cubicBezTo>
                    <a:pt x="38" y="120"/>
                    <a:pt x="39" y="124"/>
                    <a:pt x="44" y="126"/>
                  </a:cubicBezTo>
                  <a:cubicBezTo>
                    <a:pt x="46" y="127"/>
                    <a:pt x="52" y="127"/>
                    <a:pt x="52" y="129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3" y="145"/>
                    <a:pt x="60" y="152"/>
                    <a:pt x="59" y="152"/>
                  </a:cubicBezTo>
                  <a:cubicBezTo>
                    <a:pt x="59" y="154"/>
                    <a:pt x="54" y="157"/>
                    <a:pt x="54" y="160"/>
                  </a:cubicBezTo>
                  <a:cubicBezTo>
                    <a:pt x="54" y="163"/>
                    <a:pt x="57" y="165"/>
                    <a:pt x="59" y="167"/>
                  </a:cubicBezTo>
                  <a:cubicBezTo>
                    <a:pt x="60" y="169"/>
                    <a:pt x="59" y="173"/>
                    <a:pt x="60" y="176"/>
                  </a:cubicBezTo>
                  <a:cubicBezTo>
                    <a:pt x="62" y="179"/>
                    <a:pt x="64" y="181"/>
                    <a:pt x="67" y="183"/>
                  </a:cubicBezTo>
                  <a:cubicBezTo>
                    <a:pt x="71" y="189"/>
                    <a:pt x="71" y="189"/>
                    <a:pt x="71" y="189"/>
                  </a:cubicBezTo>
                  <a:cubicBezTo>
                    <a:pt x="71" y="189"/>
                    <a:pt x="71" y="189"/>
                    <a:pt x="71" y="189"/>
                  </a:cubicBezTo>
                  <a:cubicBezTo>
                    <a:pt x="83" y="194"/>
                    <a:pt x="75" y="205"/>
                    <a:pt x="86" y="212"/>
                  </a:cubicBezTo>
                  <a:cubicBezTo>
                    <a:pt x="89" y="214"/>
                    <a:pt x="95" y="213"/>
                    <a:pt x="99" y="214"/>
                  </a:cubicBezTo>
                  <a:cubicBezTo>
                    <a:pt x="106" y="216"/>
                    <a:pt x="111" y="228"/>
                    <a:pt x="120" y="220"/>
                  </a:cubicBezTo>
                  <a:cubicBezTo>
                    <a:pt x="127" y="215"/>
                    <a:pt x="127" y="212"/>
                    <a:pt x="135" y="211"/>
                  </a:cubicBezTo>
                  <a:cubicBezTo>
                    <a:pt x="142" y="210"/>
                    <a:pt x="142" y="208"/>
                    <a:pt x="139" y="203"/>
                  </a:cubicBezTo>
                  <a:cubicBezTo>
                    <a:pt x="135" y="195"/>
                    <a:pt x="140" y="190"/>
                    <a:pt x="147" y="198"/>
                  </a:cubicBezTo>
                  <a:cubicBezTo>
                    <a:pt x="152" y="203"/>
                    <a:pt x="163" y="195"/>
                    <a:pt x="168" y="193"/>
                  </a:cubicBezTo>
                  <a:cubicBezTo>
                    <a:pt x="175" y="189"/>
                    <a:pt x="170" y="182"/>
                    <a:pt x="180" y="185"/>
                  </a:cubicBezTo>
                  <a:cubicBezTo>
                    <a:pt x="187" y="187"/>
                    <a:pt x="195" y="185"/>
                    <a:pt x="202" y="185"/>
                  </a:cubicBezTo>
                  <a:cubicBezTo>
                    <a:pt x="205" y="190"/>
                    <a:pt x="202" y="197"/>
                    <a:pt x="210" y="200"/>
                  </a:cubicBezTo>
                  <a:cubicBezTo>
                    <a:pt x="213" y="202"/>
                    <a:pt x="221" y="201"/>
                    <a:pt x="221" y="206"/>
                  </a:cubicBezTo>
                  <a:cubicBezTo>
                    <a:pt x="223" y="219"/>
                    <a:pt x="232" y="211"/>
                    <a:pt x="235" y="218"/>
                  </a:cubicBezTo>
                  <a:cubicBezTo>
                    <a:pt x="236" y="220"/>
                    <a:pt x="234" y="224"/>
                    <a:pt x="235" y="226"/>
                  </a:cubicBezTo>
                  <a:cubicBezTo>
                    <a:pt x="237" y="228"/>
                    <a:pt x="243" y="228"/>
                    <a:pt x="246" y="228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8" y="223"/>
                    <a:pt x="249" y="222"/>
                    <a:pt x="254" y="221"/>
                  </a:cubicBezTo>
                  <a:cubicBezTo>
                    <a:pt x="256" y="220"/>
                    <a:pt x="260" y="220"/>
                    <a:pt x="262" y="220"/>
                  </a:cubicBezTo>
                  <a:cubicBezTo>
                    <a:pt x="267" y="219"/>
                    <a:pt x="269" y="217"/>
                    <a:pt x="273" y="214"/>
                  </a:cubicBezTo>
                  <a:cubicBezTo>
                    <a:pt x="274" y="212"/>
                    <a:pt x="279" y="208"/>
                    <a:pt x="280" y="206"/>
                  </a:cubicBezTo>
                  <a:cubicBezTo>
                    <a:pt x="280" y="206"/>
                    <a:pt x="280" y="206"/>
                    <a:pt x="280" y="206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7" y="201"/>
                    <a:pt x="288" y="195"/>
                    <a:pt x="295" y="189"/>
                  </a:cubicBezTo>
                  <a:cubicBezTo>
                    <a:pt x="298" y="187"/>
                    <a:pt x="306" y="183"/>
                    <a:pt x="309" y="181"/>
                  </a:cubicBezTo>
                  <a:cubicBezTo>
                    <a:pt x="313" y="179"/>
                    <a:pt x="314" y="171"/>
                    <a:pt x="311" y="168"/>
                  </a:cubicBezTo>
                  <a:cubicBezTo>
                    <a:pt x="309" y="165"/>
                    <a:pt x="303" y="163"/>
                    <a:pt x="302" y="160"/>
                  </a:cubicBezTo>
                  <a:cubicBezTo>
                    <a:pt x="299" y="150"/>
                    <a:pt x="304" y="141"/>
                    <a:pt x="300" y="132"/>
                  </a:cubicBezTo>
                  <a:cubicBezTo>
                    <a:pt x="299" y="128"/>
                    <a:pt x="288" y="121"/>
                    <a:pt x="293" y="117"/>
                  </a:cubicBezTo>
                  <a:cubicBezTo>
                    <a:pt x="296" y="114"/>
                    <a:pt x="296" y="112"/>
                    <a:pt x="297" y="110"/>
                  </a:cubicBezTo>
                  <a:cubicBezTo>
                    <a:pt x="293" y="102"/>
                    <a:pt x="284" y="98"/>
                    <a:pt x="276" y="98"/>
                  </a:cubicBezTo>
                  <a:cubicBezTo>
                    <a:pt x="273" y="98"/>
                    <a:pt x="271" y="97"/>
                    <a:pt x="269" y="96"/>
                  </a:cubicBezTo>
                  <a:cubicBezTo>
                    <a:pt x="268" y="93"/>
                    <a:pt x="271" y="88"/>
                    <a:pt x="271" y="86"/>
                  </a:cubicBezTo>
                  <a:cubicBezTo>
                    <a:pt x="271" y="82"/>
                    <a:pt x="273" y="80"/>
                    <a:pt x="276" y="78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6" y="72"/>
                    <a:pt x="288" y="75"/>
                    <a:pt x="287" y="67"/>
                  </a:cubicBezTo>
                  <a:cubicBezTo>
                    <a:pt x="285" y="57"/>
                    <a:pt x="279" y="63"/>
                    <a:pt x="273" y="61"/>
                  </a:cubicBezTo>
                  <a:cubicBezTo>
                    <a:pt x="264" y="57"/>
                    <a:pt x="265" y="47"/>
                    <a:pt x="261" y="39"/>
                  </a:cubicBezTo>
                  <a:cubicBezTo>
                    <a:pt x="260" y="38"/>
                    <a:pt x="258" y="35"/>
                    <a:pt x="257" y="35"/>
                  </a:cubicBezTo>
                  <a:cubicBezTo>
                    <a:pt x="253" y="34"/>
                    <a:pt x="252" y="29"/>
                    <a:pt x="243" y="30"/>
                  </a:cubicBezTo>
                  <a:cubicBezTo>
                    <a:pt x="237" y="31"/>
                    <a:pt x="232" y="33"/>
                    <a:pt x="226" y="33"/>
                  </a:cubicBezTo>
                  <a:cubicBezTo>
                    <a:pt x="214" y="33"/>
                    <a:pt x="204" y="21"/>
                    <a:pt x="192" y="25"/>
                  </a:cubicBezTo>
                  <a:cubicBezTo>
                    <a:pt x="184" y="27"/>
                    <a:pt x="179" y="24"/>
                    <a:pt x="171" y="25"/>
                  </a:cubicBezTo>
                  <a:cubicBezTo>
                    <a:pt x="159" y="28"/>
                    <a:pt x="148" y="33"/>
                    <a:pt x="135" y="27"/>
                  </a:cubicBezTo>
                  <a:cubicBezTo>
                    <a:pt x="134" y="26"/>
                    <a:pt x="132" y="26"/>
                    <a:pt x="131" y="26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3" y="8"/>
                    <a:pt x="89" y="12"/>
                    <a:pt x="85" y="16"/>
                  </a:cubicBezTo>
                  <a:cubicBezTo>
                    <a:pt x="81" y="19"/>
                    <a:pt x="81" y="24"/>
                    <a:pt x="77" y="27"/>
                  </a:cubicBezTo>
                  <a:cubicBezTo>
                    <a:pt x="75" y="29"/>
                    <a:pt x="73" y="31"/>
                    <a:pt x="71" y="33"/>
                  </a:cubicBezTo>
                  <a:cubicBezTo>
                    <a:pt x="67" y="37"/>
                    <a:pt x="68" y="38"/>
                    <a:pt x="61" y="38"/>
                  </a:cubicBezTo>
                  <a:cubicBezTo>
                    <a:pt x="53" y="39"/>
                    <a:pt x="60" y="48"/>
                    <a:pt x="55" y="49"/>
                  </a:cubicBezTo>
                  <a:cubicBezTo>
                    <a:pt x="53" y="50"/>
                    <a:pt x="50" y="48"/>
                    <a:pt x="48" y="49"/>
                  </a:cubicBezTo>
                  <a:cubicBezTo>
                    <a:pt x="45" y="50"/>
                    <a:pt x="48" y="55"/>
                    <a:pt x="47" y="58"/>
                  </a:cubicBezTo>
                  <a:cubicBezTo>
                    <a:pt x="47" y="62"/>
                    <a:pt x="50" y="62"/>
                    <a:pt x="48" y="66"/>
                  </a:cubicBezTo>
                  <a:cubicBezTo>
                    <a:pt x="46" y="69"/>
                    <a:pt x="42" y="70"/>
                    <a:pt x="38" y="69"/>
                  </a:cubicBezTo>
                  <a:cubicBezTo>
                    <a:pt x="29" y="66"/>
                    <a:pt x="23" y="64"/>
                    <a:pt x="15" y="71"/>
                  </a:cubicBezTo>
                  <a:cubicBezTo>
                    <a:pt x="10" y="75"/>
                    <a:pt x="10" y="82"/>
                    <a:pt x="6" y="86"/>
                  </a:cubicBezTo>
                  <a:cubicBezTo>
                    <a:pt x="0" y="90"/>
                    <a:pt x="5" y="98"/>
                    <a:pt x="5" y="105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4" name="Freeform 54">
              <a:extLst>
                <a:ext uri="{FF2B5EF4-FFF2-40B4-BE49-F238E27FC236}">
                  <a16:creationId xmlns:a16="http://schemas.microsoft.com/office/drawing/2014/main" id="{E3CE12E0-61E3-D895-FFCF-AA106D61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2173288"/>
              <a:ext cx="1146175" cy="1012825"/>
            </a:xfrm>
            <a:custGeom>
              <a:avLst/>
              <a:gdLst/>
              <a:ahLst/>
              <a:cxnLst>
                <a:cxn ang="0">
                  <a:pos x="7" y="118"/>
                </a:cxn>
                <a:cxn ang="0">
                  <a:pos x="38" y="84"/>
                </a:cxn>
                <a:cxn ang="0">
                  <a:pos x="83" y="84"/>
                </a:cxn>
                <a:cxn ang="0">
                  <a:pos x="100" y="90"/>
                </a:cxn>
                <a:cxn ang="0">
                  <a:pos x="141" y="86"/>
                </a:cxn>
                <a:cxn ang="0">
                  <a:pos x="182" y="72"/>
                </a:cxn>
                <a:cxn ang="0">
                  <a:pos x="199" y="56"/>
                </a:cxn>
                <a:cxn ang="0">
                  <a:pos x="221" y="45"/>
                </a:cxn>
                <a:cxn ang="0">
                  <a:pos x="249" y="17"/>
                </a:cxn>
                <a:cxn ang="0">
                  <a:pos x="264" y="0"/>
                </a:cxn>
                <a:cxn ang="0">
                  <a:pos x="281" y="2"/>
                </a:cxn>
                <a:cxn ang="0">
                  <a:pos x="311" y="28"/>
                </a:cxn>
                <a:cxn ang="0">
                  <a:pos x="340" y="59"/>
                </a:cxn>
                <a:cxn ang="0">
                  <a:pos x="358" y="73"/>
                </a:cxn>
                <a:cxn ang="0">
                  <a:pos x="383" y="72"/>
                </a:cxn>
                <a:cxn ang="0">
                  <a:pos x="418" y="82"/>
                </a:cxn>
                <a:cxn ang="0">
                  <a:pos x="431" y="93"/>
                </a:cxn>
                <a:cxn ang="0">
                  <a:pos x="417" y="119"/>
                </a:cxn>
                <a:cxn ang="0">
                  <a:pos x="403" y="139"/>
                </a:cxn>
                <a:cxn ang="0">
                  <a:pos x="389" y="164"/>
                </a:cxn>
                <a:cxn ang="0">
                  <a:pos x="376" y="197"/>
                </a:cxn>
                <a:cxn ang="0">
                  <a:pos x="369" y="219"/>
                </a:cxn>
                <a:cxn ang="0">
                  <a:pos x="373" y="238"/>
                </a:cxn>
                <a:cxn ang="0">
                  <a:pos x="384" y="264"/>
                </a:cxn>
                <a:cxn ang="0">
                  <a:pos x="390" y="268"/>
                </a:cxn>
                <a:cxn ang="0">
                  <a:pos x="400" y="287"/>
                </a:cxn>
                <a:cxn ang="0">
                  <a:pos x="410" y="302"/>
                </a:cxn>
                <a:cxn ang="0">
                  <a:pos x="432" y="322"/>
                </a:cxn>
                <a:cxn ang="0">
                  <a:pos x="457" y="334"/>
                </a:cxn>
                <a:cxn ang="0">
                  <a:pos x="464" y="339"/>
                </a:cxn>
                <a:cxn ang="0">
                  <a:pos x="439" y="353"/>
                </a:cxn>
                <a:cxn ang="0">
                  <a:pos x="442" y="389"/>
                </a:cxn>
                <a:cxn ang="0">
                  <a:pos x="405" y="410"/>
                </a:cxn>
                <a:cxn ang="0">
                  <a:pos x="381" y="384"/>
                </a:cxn>
                <a:cxn ang="0">
                  <a:pos x="367" y="329"/>
                </a:cxn>
                <a:cxn ang="0">
                  <a:pos x="348" y="315"/>
                </a:cxn>
                <a:cxn ang="0">
                  <a:pos x="333" y="305"/>
                </a:cxn>
                <a:cxn ang="0">
                  <a:pos x="302" y="295"/>
                </a:cxn>
                <a:cxn ang="0">
                  <a:pos x="294" y="323"/>
                </a:cxn>
                <a:cxn ang="0">
                  <a:pos x="265" y="345"/>
                </a:cxn>
                <a:cxn ang="0">
                  <a:pos x="244" y="352"/>
                </a:cxn>
                <a:cxn ang="0">
                  <a:pos x="205" y="345"/>
                </a:cxn>
                <a:cxn ang="0">
                  <a:pos x="153" y="320"/>
                </a:cxn>
                <a:cxn ang="0">
                  <a:pos x="153" y="316"/>
                </a:cxn>
                <a:cxn ang="0">
                  <a:pos x="182" y="295"/>
                </a:cxn>
                <a:cxn ang="0">
                  <a:pos x="175" y="274"/>
                </a:cxn>
                <a:cxn ang="0">
                  <a:pos x="166" y="231"/>
                </a:cxn>
                <a:cxn ang="0">
                  <a:pos x="149" y="212"/>
                </a:cxn>
                <a:cxn ang="0">
                  <a:pos x="144" y="200"/>
                </a:cxn>
                <a:cxn ang="0">
                  <a:pos x="154" y="188"/>
                </a:cxn>
                <a:cxn ang="0">
                  <a:pos x="160" y="181"/>
                </a:cxn>
                <a:cxn ang="0">
                  <a:pos x="134" y="153"/>
                </a:cxn>
                <a:cxn ang="0">
                  <a:pos x="116" y="144"/>
                </a:cxn>
                <a:cxn ang="0">
                  <a:pos x="65" y="139"/>
                </a:cxn>
                <a:cxn ang="0">
                  <a:pos x="8" y="141"/>
                </a:cxn>
                <a:cxn ang="0">
                  <a:pos x="0" y="124"/>
                </a:cxn>
              </a:cxnLst>
              <a:rect l="0" t="0" r="r" b="b"/>
              <a:pathLst>
                <a:path w="464" h="410">
                  <a:moveTo>
                    <a:pt x="0" y="124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15" y="114"/>
                    <a:pt x="28" y="110"/>
                    <a:pt x="33" y="103"/>
                  </a:cubicBezTo>
                  <a:cubicBezTo>
                    <a:pt x="36" y="98"/>
                    <a:pt x="35" y="89"/>
                    <a:pt x="38" y="84"/>
                  </a:cubicBezTo>
                  <a:cubicBezTo>
                    <a:pt x="43" y="74"/>
                    <a:pt x="43" y="81"/>
                    <a:pt x="49" y="84"/>
                  </a:cubicBezTo>
                  <a:cubicBezTo>
                    <a:pt x="59" y="88"/>
                    <a:pt x="73" y="89"/>
                    <a:pt x="83" y="84"/>
                  </a:cubicBezTo>
                  <a:cubicBezTo>
                    <a:pt x="86" y="83"/>
                    <a:pt x="90" y="77"/>
                    <a:pt x="92" y="80"/>
                  </a:cubicBezTo>
                  <a:cubicBezTo>
                    <a:pt x="95" y="83"/>
                    <a:pt x="95" y="90"/>
                    <a:pt x="100" y="90"/>
                  </a:cubicBezTo>
                  <a:cubicBezTo>
                    <a:pt x="108" y="90"/>
                    <a:pt x="107" y="94"/>
                    <a:pt x="112" y="97"/>
                  </a:cubicBezTo>
                  <a:cubicBezTo>
                    <a:pt x="120" y="99"/>
                    <a:pt x="131" y="86"/>
                    <a:pt x="141" y="86"/>
                  </a:cubicBezTo>
                  <a:cubicBezTo>
                    <a:pt x="150" y="86"/>
                    <a:pt x="160" y="90"/>
                    <a:pt x="167" y="82"/>
                  </a:cubicBezTo>
                  <a:cubicBezTo>
                    <a:pt x="169" y="79"/>
                    <a:pt x="178" y="74"/>
                    <a:pt x="182" y="72"/>
                  </a:cubicBezTo>
                  <a:cubicBezTo>
                    <a:pt x="187" y="68"/>
                    <a:pt x="201" y="69"/>
                    <a:pt x="202" y="62"/>
                  </a:cubicBezTo>
                  <a:cubicBezTo>
                    <a:pt x="202" y="60"/>
                    <a:pt x="197" y="57"/>
                    <a:pt x="199" y="56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27" y="42"/>
                    <a:pt x="230" y="45"/>
                    <a:pt x="235" y="39"/>
                  </a:cubicBezTo>
                  <a:cubicBezTo>
                    <a:pt x="242" y="33"/>
                    <a:pt x="237" y="19"/>
                    <a:pt x="249" y="17"/>
                  </a:cubicBezTo>
                  <a:cubicBezTo>
                    <a:pt x="257" y="16"/>
                    <a:pt x="252" y="13"/>
                    <a:pt x="255" y="9"/>
                  </a:cubicBezTo>
                  <a:cubicBezTo>
                    <a:pt x="258" y="6"/>
                    <a:pt x="261" y="3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3" y="8"/>
                    <a:pt x="291" y="15"/>
                    <a:pt x="296" y="20"/>
                  </a:cubicBezTo>
                  <a:cubicBezTo>
                    <a:pt x="301" y="25"/>
                    <a:pt x="310" y="20"/>
                    <a:pt x="311" y="28"/>
                  </a:cubicBezTo>
                  <a:cubicBezTo>
                    <a:pt x="313" y="40"/>
                    <a:pt x="322" y="41"/>
                    <a:pt x="329" y="50"/>
                  </a:cubicBezTo>
                  <a:cubicBezTo>
                    <a:pt x="332" y="54"/>
                    <a:pt x="334" y="59"/>
                    <a:pt x="340" y="59"/>
                  </a:cubicBezTo>
                  <a:cubicBezTo>
                    <a:pt x="347" y="59"/>
                    <a:pt x="346" y="60"/>
                    <a:pt x="352" y="62"/>
                  </a:cubicBezTo>
                  <a:cubicBezTo>
                    <a:pt x="356" y="67"/>
                    <a:pt x="357" y="66"/>
                    <a:pt x="358" y="73"/>
                  </a:cubicBezTo>
                  <a:cubicBezTo>
                    <a:pt x="359" y="77"/>
                    <a:pt x="366" y="88"/>
                    <a:pt x="371" y="86"/>
                  </a:cubicBezTo>
                  <a:cubicBezTo>
                    <a:pt x="379" y="83"/>
                    <a:pt x="375" y="74"/>
                    <a:pt x="383" y="72"/>
                  </a:cubicBezTo>
                  <a:cubicBezTo>
                    <a:pt x="390" y="71"/>
                    <a:pt x="391" y="74"/>
                    <a:pt x="395" y="77"/>
                  </a:cubicBezTo>
                  <a:cubicBezTo>
                    <a:pt x="401" y="81"/>
                    <a:pt x="411" y="80"/>
                    <a:pt x="418" y="82"/>
                  </a:cubicBezTo>
                  <a:cubicBezTo>
                    <a:pt x="424" y="83"/>
                    <a:pt x="425" y="86"/>
                    <a:pt x="428" y="88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19" y="100"/>
                    <a:pt x="422" y="109"/>
                    <a:pt x="417" y="119"/>
                  </a:cubicBezTo>
                  <a:cubicBezTo>
                    <a:pt x="415" y="122"/>
                    <a:pt x="419" y="125"/>
                    <a:pt x="417" y="128"/>
                  </a:cubicBezTo>
                  <a:cubicBezTo>
                    <a:pt x="414" y="134"/>
                    <a:pt x="408" y="135"/>
                    <a:pt x="403" y="139"/>
                  </a:cubicBezTo>
                  <a:cubicBezTo>
                    <a:pt x="398" y="144"/>
                    <a:pt x="407" y="148"/>
                    <a:pt x="403" y="152"/>
                  </a:cubicBezTo>
                  <a:cubicBezTo>
                    <a:pt x="400" y="155"/>
                    <a:pt x="385" y="158"/>
                    <a:pt x="389" y="164"/>
                  </a:cubicBezTo>
                  <a:cubicBezTo>
                    <a:pt x="388" y="167"/>
                    <a:pt x="386" y="169"/>
                    <a:pt x="385" y="172"/>
                  </a:cubicBezTo>
                  <a:cubicBezTo>
                    <a:pt x="380" y="179"/>
                    <a:pt x="379" y="189"/>
                    <a:pt x="376" y="197"/>
                  </a:cubicBezTo>
                  <a:cubicBezTo>
                    <a:pt x="375" y="202"/>
                    <a:pt x="375" y="208"/>
                    <a:pt x="371" y="210"/>
                  </a:cubicBezTo>
                  <a:cubicBezTo>
                    <a:pt x="369" y="213"/>
                    <a:pt x="367" y="216"/>
                    <a:pt x="369" y="219"/>
                  </a:cubicBezTo>
                  <a:cubicBezTo>
                    <a:pt x="375" y="221"/>
                    <a:pt x="377" y="222"/>
                    <a:pt x="377" y="229"/>
                  </a:cubicBezTo>
                  <a:cubicBezTo>
                    <a:pt x="377" y="232"/>
                    <a:pt x="373" y="235"/>
                    <a:pt x="373" y="238"/>
                  </a:cubicBezTo>
                  <a:cubicBezTo>
                    <a:pt x="373" y="243"/>
                    <a:pt x="379" y="244"/>
                    <a:pt x="380" y="249"/>
                  </a:cubicBezTo>
                  <a:cubicBezTo>
                    <a:pt x="381" y="254"/>
                    <a:pt x="379" y="260"/>
                    <a:pt x="384" y="264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2" y="270"/>
                    <a:pt x="395" y="272"/>
                    <a:pt x="395" y="275"/>
                  </a:cubicBezTo>
                  <a:cubicBezTo>
                    <a:pt x="396" y="280"/>
                    <a:pt x="396" y="284"/>
                    <a:pt x="400" y="287"/>
                  </a:cubicBezTo>
                  <a:cubicBezTo>
                    <a:pt x="403" y="291"/>
                    <a:pt x="406" y="294"/>
                    <a:pt x="408" y="299"/>
                  </a:cubicBezTo>
                  <a:cubicBezTo>
                    <a:pt x="409" y="300"/>
                    <a:pt x="410" y="301"/>
                    <a:pt x="410" y="302"/>
                  </a:cubicBezTo>
                  <a:cubicBezTo>
                    <a:pt x="413" y="312"/>
                    <a:pt x="426" y="312"/>
                    <a:pt x="430" y="321"/>
                  </a:cubicBezTo>
                  <a:cubicBezTo>
                    <a:pt x="432" y="322"/>
                    <a:pt x="432" y="322"/>
                    <a:pt x="432" y="322"/>
                  </a:cubicBezTo>
                  <a:cubicBezTo>
                    <a:pt x="436" y="325"/>
                    <a:pt x="439" y="328"/>
                    <a:pt x="443" y="331"/>
                  </a:cubicBezTo>
                  <a:cubicBezTo>
                    <a:pt x="449" y="335"/>
                    <a:pt x="452" y="332"/>
                    <a:pt x="457" y="334"/>
                  </a:cubicBezTo>
                  <a:cubicBezTo>
                    <a:pt x="460" y="335"/>
                    <a:pt x="462" y="338"/>
                    <a:pt x="464" y="339"/>
                  </a:cubicBezTo>
                  <a:cubicBezTo>
                    <a:pt x="464" y="339"/>
                    <a:pt x="464" y="339"/>
                    <a:pt x="464" y="339"/>
                  </a:cubicBezTo>
                  <a:cubicBezTo>
                    <a:pt x="460" y="342"/>
                    <a:pt x="456" y="350"/>
                    <a:pt x="450" y="351"/>
                  </a:cubicBezTo>
                  <a:cubicBezTo>
                    <a:pt x="448" y="352"/>
                    <a:pt x="438" y="351"/>
                    <a:pt x="439" y="353"/>
                  </a:cubicBezTo>
                  <a:cubicBezTo>
                    <a:pt x="439" y="356"/>
                    <a:pt x="440" y="358"/>
                    <a:pt x="442" y="361"/>
                  </a:cubicBezTo>
                  <a:cubicBezTo>
                    <a:pt x="450" y="373"/>
                    <a:pt x="447" y="376"/>
                    <a:pt x="442" y="389"/>
                  </a:cubicBezTo>
                  <a:cubicBezTo>
                    <a:pt x="439" y="398"/>
                    <a:pt x="431" y="401"/>
                    <a:pt x="428" y="409"/>
                  </a:cubicBezTo>
                  <a:cubicBezTo>
                    <a:pt x="405" y="410"/>
                    <a:pt x="405" y="410"/>
                    <a:pt x="405" y="410"/>
                  </a:cubicBezTo>
                  <a:cubicBezTo>
                    <a:pt x="405" y="410"/>
                    <a:pt x="405" y="410"/>
                    <a:pt x="405" y="410"/>
                  </a:cubicBezTo>
                  <a:cubicBezTo>
                    <a:pt x="399" y="399"/>
                    <a:pt x="385" y="396"/>
                    <a:pt x="381" y="384"/>
                  </a:cubicBezTo>
                  <a:cubicBezTo>
                    <a:pt x="377" y="372"/>
                    <a:pt x="387" y="359"/>
                    <a:pt x="388" y="347"/>
                  </a:cubicBezTo>
                  <a:cubicBezTo>
                    <a:pt x="385" y="339"/>
                    <a:pt x="380" y="320"/>
                    <a:pt x="367" y="329"/>
                  </a:cubicBezTo>
                  <a:cubicBezTo>
                    <a:pt x="362" y="333"/>
                    <a:pt x="362" y="328"/>
                    <a:pt x="360" y="325"/>
                  </a:cubicBezTo>
                  <a:cubicBezTo>
                    <a:pt x="357" y="321"/>
                    <a:pt x="352" y="319"/>
                    <a:pt x="348" y="315"/>
                  </a:cubicBezTo>
                  <a:cubicBezTo>
                    <a:pt x="341" y="306"/>
                    <a:pt x="349" y="305"/>
                    <a:pt x="349" y="298"/>
                  </a:cubicBezTo>
                  <a:cubicBezTo>
                    <a:pt x="347" y="296"/>
                    <a:pt x="338" y="305"/>
                    <a:pt x="333" y="305"/>
                  </a:cubicBezTo>
                  <a:cubicBezTo>
                    <a:pt x="325" y="304"/>
                    <a:pt x="324" y="299"/>
                    <a:pt x="315" y="299"/>
                  </a:cubicBezTo>
                  <a:cubicBezTo>
                    <a:pt x="312" y="299"/>
                    <a:pt x="305" y="293"/>
                    <a:pt x="302" y="295"/>
                  </a:cubicBezTo>
                  <a:cubicBezTo>
                    <a:pt x="300" y="298"/>
                    <a:pt x="301" y="306"/>
                    <a:pt x="303" y="308"/>
                  </a:cubicBezTo>
                  <a:cubicBezTo>
                    <a:pt x="309" y="318"/>
                    <a:pt x="304" y="319"/>
                    <a:pt x="294" y="323"/>
                  </a:cubicBezTo>
                  <a:cubicBezTo>
                    <a:pt x="287" y="326"/>
                    <a:pt x="281" y="328"/>
                    <a:pt x="275" y="332"/>
                  </a:cubicBezTo>
                  <a:cubicBezTo>
                    <a:pt x="271" y="336"/>
                    <a:pt x="270" y="342"/>
                    <a:pt x="265" y="345"/>
                  </a:cubicBezTo>
                  <a:cubicBezTo>
                    <a:pt x="261" y="348"/>
                    <a:pt x="259" y="344"/>
                    <a:pt x="256" y="345"/>
                  </a:cubicBezTo>
                  <a:cubicBezTo>
                    <a:pt x="252" y="345"/>
                    <a:pt x="248" y="351"/>
                    <a:pt x="244" y="352"/>
                  </a:cubicBezTo>
                  <a:cubicBezTo>
                    <a:pt x="236" y="356"/>
                    <a:pt x="235" y="344"/>
                    <a:pt x="227" y="347"/>
                  </a:cubicBezTo>
                  <a:cubicBezTo>
                    <a:pt x="216" y="351"/>
                    <a:pt x="215" y="339"/>
                    <a:pt x="205" y="345"/>
                  </a:cubicBezTo>
                  <a:cubicBezTo>
                    <a:pt x="200" y="348"/>
                    <a:pt x="195" y="354"/>
                    <a:pt x="190" y="355"/>
                  </a:cubicBezTo>
                  <a:cubicBezTo>
                    <a:pt x="153" y="320"/>
                    <a:pt x="153" y="320"/>
                    <a:pt x="153" y="320"/>
                  </a:cubicBezTo>
                  <a:cubicBezTo>
                    <a:pt x="153" y="320"/>
                    <a:pt x="153" y="320"/>
                    <a:pt x="153" y="320"/>
                  </a:cubicBezTo>
                  <a:cubicBezTo>
                    <a:pt x="153" y="316"/>
                    <a:pt x="153" y="316"/>
                    <a:pt x="153" y="316"/>
                  </a:cubicBezTo>
                  <a:cubicBezTo>
                    <a:pt x="160" y="315"/>
                    <a:pt x="161" y="309"/>
                    <a:pt x="168" y="303"/>
                  </a:cubicBezTo>
                  <a:cubicBezTo>
                    <a:pt x="171" y="301"/>
                    <a:pt x="179" y="297"/>
                    <a:pt x="182" y="295"/>
                  </a:cubicBezTo>
                  <a:cubicBezTo>
                    <a:pt x="186" y="293"/>
                    <a:pt x="187" y="285"/>
                    <a:pt x="184" y="282"/>
                  </a:cubicBezTo>
                  <a:cubicBezTo>
                    <a:pt x="182" y="279"/>
                    <a:pt x="176" y="277"/>
                    <a:pt x="175" y="274"/>
                  </a:cubicBezTo>
                  <a:cubicBezTo>
                    <a:pt x="172" y="264"/>
                    <a:pt x="177" y="255"/>
                    <a:pt x="173" y="246"/>
                  </a:cubicBezTo>
                  <a:cubicBezTo>
                    <a:pt x="172" y="242"/>
                    <a:pt x="161" y="235"/>
                    <a:pt x="166" y="231"/>
                  </a:cubicBezTo>
                  <a:cubicBezTo>
                    <a:pt x="169" y="228"/>
                    <a:pt x="169" y="226"/>
                    <a:pt x="170" y="224"/>
                  </a:cubicBezTo>
                  <a:cubicBezTo>
                    <a:pt x="166" y="216"/>
                    <a:pt x="157" y="212"/>
                    <a:pt x="149" y="212"/>
                  </a:cubicBezTo>
                  <a:cubicBezTo>
                    <a:pt x="146" y="212"/>
                    <a:pt x="144" y="211"/>
                    <a:pt x="142" y="210"/>
                  </a:cubicBezTo>
                  <a:cubicBezTo>
                    <a:pt x="141" y="207"/>
                    <a:pt x="144" y="202"/>
                    <a:pt x="144" y="200"/>
                  </a:cubicBezTo>
                  <a:cubicBezTo>
                    <a:pt x="144" y="196"/>
                    <a:pt x="146" y="194"/>
                    <a:pt x="149" y="192"/>
                  </a:cubicBezTo>
                  <a:cubicBezTo>
                    <a:pt x="154" y="188"/>
                    <a:pt x="154" y="188"/>
                    <a:pt x="154" y="188"/>
                  </a:cubicBezTo>
                  <a:cubicBezTo>
                    <a:pt x="154" y="188"/>
                    <a:pt x="154" y="188"/>
                    <a:pt x="154" y="188"/>
                  </a:cubicBezTo>
                  <a:cubicBezTo>
                    <a:pt x="159" y="186"/>
                    <a:pt x="161" y="189"/>
                    <a:pt x="160" y="181"/>
                  </a:cubicBezTo>
                  <a:cubicBezTo>
                    <a:pt x="158" y="171"/>
                    <a:pt x="152" y="177"/>
                    <a:pt x="146" y="175"/>
                  </a:cubicBezTo>
                  <a:cubicBezTo>
                    <a:pt x="137" y="171"/>
                    <a:pt x="138" y="161"/>
                    <a:pt x="134" y="153"/>
                  </a:cubicBezTo>
                  <a:cubicBezTo>
                    <a:pt x="133" y="152"/>
                    <a:pt x="131" y="149"/>
                    <a:pt x="130" y="149"/>
                  </a:cubicBezTo>
                  <a:cubicBezTo>
                    <a:pt x="126" y="148"/>
                    <a:pt x="125" y="143"/>
                    <a:pt x="116" y="144"/>
                  </a:cubicBezTo>
                  <a:cubicBezTo>
                    <a:pt x="110" y="145"/>
                    <a:pt x="105" y="147"/>
                    <a:pt x="99" y="147"/>
                  </a:cubicBezTo>
                  <a:cubicBezTo>
                    <a:pt x="87" y="147"/>
                    <a:pt x="77" y="135"/>
                    <a:pt x="65" y="139"/>
                  </a:cubicBezTo>
                  <a:cubicBezTo>
                    <a:pt x="57" y="141"/>
                    <a:pt x="52" y="138"/>
                    <a:pt x="44" y="139"/>
                  </a:cubicBezTo>
                  <a:cubicBezTo>
                    <a:pt x="32" y="142"/>
                    <a:pt x="21" y="147"/>
                    <a:pt x="8" y="141"/>
                  </a:cubicBezTo>
                  <a:cubicBezTo>
                    <a:pt x="7" y="140"/>
                    <a:pt x="5" y="140"/>
                    <a:pt x="4" y="140"/>
                  </a:cubicBezTo>
                  <a:cubicBezTo>
                    <a:pt x="0" y="124"/>
                    <a:pt x="0" y="124"/>
                    <a:pt x="0" y="124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5" name="Freeform 55">
              <a:extLst>
                <a:ext uri="{FF2B5EF4-FFF2-40B4-BE49-F238E27FC236}">
                  <a16:creationId xmlns:a16="http://schemas.microsoft.com/office/drawing/2014/main" id="{826E6361-6D43-BE7F-0DA5-93D73F4B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1633538"/>
              <a:ext cx="306388" cy="27463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9" y="12"/>
                </a:cxn>
                <a:cxn ang="0">
                  <a:pos x="109" y="20"/>
                </a:cxn>
                <a:cxn ang="0">
                  <a:pos x="118" y="19"/>
                </a:cxn>
                <a:cxn ang="0">
                  <a:pos x="122" y="21"/>
                </a:cxn>
                <a:cxn ang="0">
                  <a:pos x="121" y="31"/>
                </a:cxn>
                <a:cxn ang="0">
                  <a:pos x="119" y="41"/>
                </a:cxn>
                <a:cxn ang="0">
                  <a:pos x="117" y="45"/>
                </a:cxn>
                <a:cxn ang="0">
                  <a:pos x="117" y="45"/>
                </a:cxn>
                <a:cxn ang="0">
                  <a:pos x="105" y="58"/>
                </a:cxn>
                <a:cxn ang="0">
                  <a:pos x="98" y="70"/>
                </a:cxn>
                <a:cxn ang="0">
                  <a:pos x="88" y="69"/>
                </a:cxn>
                <a:cxn ang="0">
                  <a:pos x="83" y="79"/>
                </a:cxn>
                <a:cxn ang="0">
                  <a:pos x="89" y="88"/>
                </a:cxn>
                <a:cxn ang="0">
                  <a:pos x="85" y="99"/>
                </a:cxn>
                <a:cxn ang="0">
                  <a:pos x="65" y="97"/>
                </a:cxn>
                <a:cxn ang="0">
                  <a:pos x="56" y="104"/>
                </a:cxn>
                <a:cxn ang="0">
                  <a:pos x="37" y="108"/>
                </a:cxn>
                <a:cxn ang="0">
                  <a:pos x="27" y="107"/>
                </a:cxn>
                <a:cxn ang="0">
                  <a:pos x="27" y="107"/>
                </a:cxn>
                <a:cxn ang="0">
                  <a:pos x="27" y="102"/>
                </a:cxn>
                <a:cxn ang="0">
                  <a:pos x="26" y="84"/>
                </a:cxn>
                <a:cxn ang="0">
                  <a:pos x="19" y="6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5" y="60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9" y="33"/>
                </a:cxn>
                <a:cxn ang="0">
                  <a:pos x="40" y="23"/>
                </a:cxn>
                <a:cxn ang="0">
                  <a:pos x="58" y="9"/>
                </a:cxn>
                <a:cxn ang="0">
                  <a:pos x="98" y="0"/>
                </a:cxn>
              </a:cxnLst>
              <a:rect l="0" t="0" r="r" b="b"/>
              <a:pathLst>
                <a:path w="124" h="111">
                  <a:moveTo>
                    <a:pt x="98" y="0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6"/>
                    <a:pt x="104" y="20"/>
                    <a:pt x="109" y="20"/>
                  </a:cubicBezTo>
                  <a:cubicBezTo>
                    <a:pt x="111" y="21"/>
                    <a:pt x="116" y="18"/>
                    <a:pt x="118" y="19"/>
                  </a:cubicBezTo>
                  <a:cubicBezTo>
                    <a:pt x="119" y="20"/>
                    <a:pt x="121" y="20"/>
                    <a:pt x="122" y="21"/>
                  </a:cubicBezTo>
                  <a:cubicBezTo>
                    <a:pt x="124" y="23"/>
                    <a:pt x="121" y="29"/>
                    <a:pt x="121" y="31"/>
                  </a:cubicBezTo>
                  <a:cubicBezTo>
                    <a:pt x="121" y="35"/>
                    <a:pt x="121" y="38"/>
                    <a:pt x="119" y="41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1" y="49"/>
                    <a:pt x="109" y="53"/>
                    <a:pt x="105" y="58"/>
                  </a:cubicBezTo>
                  <a:cubicBezTo>
                    <a:pt x="103" y="62"/>
                    <a:pt x="103" y="67"/>
                    <a:pt x="98" y="70"/>
                  </a:cubicBezTo>
                  <a:cubicBezTo>
                    <a:pt x="95" y="73"/>
                    <a:pt x="91" y="69"/>
                    <a:pt x="88" y="69"/>
                  </a:cubicBezTo>
                  <a:cubicBezTo>
                    <a:pt x="81" y="67"/>
                    <a:pt x="84" y="75"/>
                    <a:pt x="83" y="79"/>
                  </a:cubicBezTo>
                  <a:cubicBezTo>
                    <a:pt x="84" y="83"/>
                    <a:pt x="89" y="83"/>
                    <a:pt x="89" y="88"/>
                  </a:cubicBezTo>
                  <a:cubicBezTo>
                    <a:pt x="89" y="91"/>
                    <a:pt x="86" y="97"/>
                    <a:pt x="85" y="99"/>
                  </a:cubicBezTo>
                  <a:cubicBezTo>
                    <a:pt x="80" y="106"/>
                    <a:pt x="70" y="100"/>
                    <a:pt x="65" y="97"/>
                  </a:cubicBezTo>
                  <a:cubicBezTo>
                    <a:pt x="61" y="95"/>
                    <a:pt x="59" y="100"/>
                    <a:pt x="56" y="104"/>
                  </a:cubicBezTo>
                  <a:cubicBezTo>
                    <a:pt x="51" y="111"/>
                    <a:pt x="43" y="105"/>
                    <a:pt x="37" y="108"/>
                  </a:cubicBezTo>
                  <a:cubicBezTo>
                    <a:pt x="31" y="109"/>
                    <a:pt x="32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97"/>
                    <a:pt x="28" y="89"/>
                    <a:pt x="26" y="84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8" y="64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3" y="61"/>
                    <a:pt x="9" y="64"/>
                    <a:pt x="5" y="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48"/>
                    <a:pt x="14" y="41"/>
                    <a:pt x="19" y="33"/>
                  </a:cubicBezTo>
                  <a:cubicBezTo>
                    <a:pt x="26" y="23"/>
                    <a:pt x="29" y="27"/>
                    <a:pt x="40" y="23"/>
                  </a:cubicBezTo>
                  <a:cubicBezTo>
                    <a:pt x="47" y="21"/>
                    <a:pt x="52" y="13"/>
                    <a:pt x="58" y="9"/>
                  </a:cubicBezTo>
                  <a:cubicBezTo>
                    <a:pt x="67" y="3"/>
                    <a:pt x="84" y="2"/>
                    <a:pt x="98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6" name="Freeform 56">
              <a:extLst>
                <a:ext uri="{FF2B5EF4-FFF2-40B4-BE49-F238E27FC236}">
                  <a16:creationId xmlns:a16="http://schemas.microsoft.com/office/drawing/2014/main" id="{C68A5168-3607-63D1-F6D6-B9573270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1744663"/>
              <a:ext cx="454025" cy="398463"/>
            </a:xfrm>
            <a:custGeom>
              <a:avLst/>
              <a:gdLst/>
              <a:ahLst/>
              <a:cxnLst>
                <a:cxn ang="0">
                  <a:pos x="90" y="161"/>
                </a:cxn>
                <a:cxn ang="0">
                  <a:pos x="108" y="154"/>
                </a:cxn>
                <a:cxn ang="0">
                  <a:pos x="121" y="140"/>
                </a:cxn>
                <a:cxn ang="0">
                  <a:pos x="132" y="136"/>
                </a:cxn>
                <a:cxn ang="0">
                  <a:pos x="154" y="129"/>
                </a:cxn>
                <a:cxn ang="0">
                  <a:pos x="165" y="113"/>
                </a:cxn>
                <a:cxn ang="0">
                  <a:pos x="165" y="113"/>
                </a:cxn>
                <a:cxn ang="0">
                  <a:pos x="162" y="108"/>
                </a:cxn>
                <a:cxn ang="0">
                  <a:pos x="150" y="98"/>
                </a:cxn>
                <a:cxn ang="0">
                  <a:pos x="142" y="86"/>
                </a:cxn>
                <a:cxn ang="0">
                  <a:pos x="154" y="63"/>
                </a:cxn>
                <a:cxn ang="0">
                  <a:pos x="170" y="54"/>
                </a:cxn>
                <a:cxn ang="0">
                  <a:pos x="169" y="31"/>
                </a:cxn>
                <a:cxn ang="0">
                  <a:pos x="159" y="9"/>
                </a:cxn>
                <a:cxn ang="0">
                  <a:pos x="158" y="8"/>
                </a:cxn>
                <a:cxn ang="0">
                  <a:pos x="142" y="9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24" y="13"/>
                </a:cxn>
                <a:cxn ang="0">
                  <a:pos x="117" y="25"/>
                </a:cxn>
                <a:cxn ang="0">
                  <a:pos x="107" y="24"/>
                </a:cxn>
                <a:cxn ang="0">
                  <a:pos x="102" y="34"/>
                </a:cxn>
                <a:cxn ang="0">
                  <a:pos x="108" y="43"/>
                </a:cxn>
                <a:cxn ang="0">
                  <a:pos x="104" y="54"/>
                </a:cxn>
                <a:cxn ang="0">
                  <a:pos x="84" y="52"/>
                </a:cxn>
                <a:cxn ang="0">
                  <a:pos x="75" y="59"/>
                </a:cxn>
                <a:cxn ang="0">
                  <a:pos x="56" y="63"/>
                </a:cxn>
                <a:cxn ang="0">
                  <a:pos x="46" y="62"/>
                </a:cxn>
                <a:cxn ang="0">
                  <a:pos x="46" y="62"/>
                </a:cxn>
                <a:cxn ang="0">
                  <a:pos x="41" y="66"/>
                </a:cxn>
                <a:cxn ang="0">
                  <a:pos x="32" y="75"/>
                </a:cxn>
                <a:cxn ang="0">
                  <a:pos x="21" y="86"/>
                </a:cxn>
                <a:cxn ang="0">
                  <a:pos x="14" y="94"/>
                </a:cxn>
                <a:cxn ang="0">
                  <a:pos x="6" y="103"/>
                </a:cxn>
                <a:cxn ang="0">
                  <a:pos x="1" y="107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4" y="118"/>
                </a:cxn>
                <a:cxn ang="0">
                  <a:pos x="7" y="120"/>
                </a:cxn>
                <a:cxn ang="0">
                  <a:pos x="11" y="123"/>
                </a:cxn>
                <a:cxn ang="0">
                  <a:pos x="19" y="123"/>
                </a:cxn>
                <a:cxn ang="0">
                  <a:pos x="26" y="117"/>
                </a:cxn>
                <a:cxn ang="0">
                  <a:pos x="34" y="118"/>
                </a:cxn>
                <a:cxn ang="0">
                  <a:pos x="39" y="119"/>
                </a:cxn>
                <a:cxn ang="0">
                  <a:pos x="46" y="120"/>
                </a:cxn>
                <a:cxn ang="0">
                  <a:pos x="56" y="127"/>
                </a:cxn>
                <a:cxn ang="0">
                  <a:pos x="58" y="140"/>
                </a:cxn>
                <a:cxn ang="0">
                  <a:pos x="47" y="148"/>
                </a:cxn>
                <a:cxn ang="0">
                  <a:pos x="50" y="156"/>
                </a:cxn>
                <a:cxn ang="0">
                  <a:pos x="61" y="155"/>
                </a:cxn>
                <a:cxn ang="0">
                  <a:pos x="74" y="148"/>
                </a:cxn>
                <a:cxn ang="0">
                  <a:pos x="82" y="156"/>
                </a:cxn>
                <a:cxn ang="0">
                  <a:pos x="90" y="161"/>
                </a:cxn>
              </a:cxnLst>
              <a:rect l="0" t="0" r="r" b="b"/>
              <a:pathLst>
                <a:path w="184" h="161">
                  <a:moveTo>
                    <a:pt x="90" y="161"/>
                  </a:moveTo>
                  <a:cubicBezTo>
                    <a:pt x="108" y="154"/>
                    <a:pt x="108" y="154"/>
                    <a:pt x="108" y="154"/>
                  </a:cubicBezTo>
                  <a:cubicBezTo>
                    <a:pt x="114" y="152"/>
                    <a:pt x="118" y="146"/>
                    <a:pt x="121" y="140"/>
                  </a:cubicBezTo>
                  <a:cubicBezTo>
                    <a:pt x="123" y="134"/>
                    <a:pt x="126" y="134"/>
                    <a:pt x="132" y="136"/>
                  </a:cubicBezTo>
                  <a:cubicBezTo>
                    <a:pt x="138" y="138"/>
                    <a:pt x="148" y="132"/>
                    <a:pt x="154" y="129"/>
                  </a:cubicBezTo>
                  <a:cubicBezTo>
                    <a:pt x="164" y="125"/>
                    <a:pt x="160" y="121"/>
                    <a:pt x="165" y="113"/>
                  </a:cubicBezTo>
                  <a:cubicBezTo>
                    <a:pt x="165" y="113"/>
                    <a:pt x="165" y="113"/>
                    <a:pt x="165" y="113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0" y="105"/>
                    <a:pt x="153" y="101"/>
                    <a:pt x="150" y="98"/>
                  </a:cubicBezTo>
                  <a:cubicBezTo>
                    <a:pt x="146" y="95"/>
                    <a:pt x="143" y="91"/>
                    <a:pt x="142" y="86"/>
                  </a:cubicBezTo>
                  <a:cubicBezTo>
                    <a:pt x="142" y="76"/>
                    <a:pt x="146" y="69"/>
                    <a:pt x="154" y="63"/>
                  </a:cubicBezTo>
                  <a:cubicBezTo>
                    <a:pt x="159" y="60"/>
                    <a:pt x="166" y="57"/>
                    <a:pt x="170" y="54"/>
                  </a:cubicBezTo>
                  <a:cubicBezTo>
                    <a:pt x="184" y="47"/>
                    <a:pt x="175" y="39"/>
                    <a:pt x="169" y="31"/>
                  </a:cubicBezTo>
                  <a:cubicBezTo>
                    <a:pt x="162" y="23"/>
                    <a:pt x="159" y="20"/>
                    <a:pt x="159" y="9"/>
                  </a:cubicBezTo>
                  <a:cubicBezTo>
                    <a:pt x="159" y="8"/>
                    <a:pt x="158" y="8"/>
                    <a:pt x="158" y="8"/>
                  </a:cubicBezTo>
                  <a:cubicBezTo>
                    <a:pt x="153" y="8"/>
                    <a:pt x="147" y="9"/>
                    <a:pt x="142" y="9"/>
                  </a:cubicBezTo>
                  <a:cubicBezTo>
                    <a:pt x="139" y="6"/>
                    <a:pt x="138" y="5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0" y="4"/>
                    <a:pt x="128" y="8"/>
                    <a:pt x="124" y="13"/>
                  </a:cubicBezTo>
                  <a:cubicBezTo>
                    <a:pt x="122" y="17"/>
                    <a:pt x="122" y="22"/>
                    <a:pt x="117" y="25"/>
                  </a:cubicBezTo>
                  <a:cubicBezTo>
                    <a:pt x="114" y="28"/>
                    <a:pt x="110" y="24"/>
                    <a:pt x="107" y="24"/>
                  </a:cubicBezTo>
                  <a:cubicBezTo>
                    <a:pt x="100" y="22"/>
                    <a:pt x="103" y="30"/>
                    <a:pt x="102" y="34"/>
                  </a:cubicBezTo>
                  <a:cubicBezTo>
                    <a:pt x="103" y="38"/>
                    <a:pt x="108" y="38"/>
                    <a:pt x="108" y="43"/>
                  </a:cubicBezTo>
                  <a:cubicBezTo>
                    <a:pt x="108" y="46"/>
                    <a:pt x="105" y="52"/>
                    <a:pt x="104" y="54"/>
                  </a:cubicBezTo>
                  <a:cubicBezTo>
                    <a:pt x="99" y="61"/>
                    <a:pt x="89" y="55"/>
                    <a:pt x="84" y="52"/>
                  </a:cubicBezTo>
                  <a:cubicBezTo>
                    <a:pt x="80" y="50"/>
                    <a:pt x="78" y="55"/>
                    <a:pt x="75" y="59"/>
                  </a:cubicBezTo>
                  <a:cubicBezTo>
                    <a:pt x="70" y="66"/>
                    <a:pt x="62" y="60"/>
                    <a:pt x="56" y="63"/>
                  </a:cubicBezTo>
                  <a:cubicBezTo>
                    <a:pt x="50" y="64"/>
                    <a:pt x="51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70"/>
                    <a:pt x="39" y="75"/>
                    <a:pt x="32" y="75"/>
                  </a:cubicBezTo>
                  <a:cubicBezTo>
                    <a:pt x="26" y="75"/>
                    <a:pt x="23" y="82"/>
                    <a:pt x="21" y="86"/>
                  </a:cubicBezTo>
                  <a:cubicBezTo>
                    <a:pt x="18" y="90"/>
                    <a:pt x="18" y="92"/>
                    <a:pt x="14" y="94"/>
                  </a:cubicBezTo>
                  <a:cubicBezTo>
                    <a:pt x="9" y="96"/>
                    <a:pt x="9" y="100"/>
                    <a:pt x="6" y="103"/>
                  </a:cubicBezTo>
                  <a:cubicBezTo>
                    <a:pt x="5" y="105"/>
                    <a:pt x="2" y="106"/>
                    <a:pt x="1" y="107"/>
                  </a:cubicBezTo>
                  <a:cubicBezTo>
                    <a:pt x="0" y="110"/>
                    <a:pt x="1" y="113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7"/>
                    <a:pt x="2" y="117"/>
                    <a:pt x="4" y="118"/>
                  </a:cubicBezTo>
                  <a:cubicBezTo>
                    <a:pt x="5" y="119"/>
                    <a:pt x="6" y="120"/>
                    <a:pt x="7" y="120"/>
                  </a:cubicBezTo>
                  <a:cubicBezTo>
                    <a:pt x="9" y="122"/>
                    <a:pt x="9" y="123"/>
                    <a:pt x="11" y="123"/>
                  </a:cubicBezTo>
                  <a:cubicBezTo>
                    <a:pt x="14" y="124"/>
                    <a:pt x="17" y="123"/>
                    <a:pt x="19" y="123"/>
                  </a:cubicBezTo>
                  <a:cubicBezTo>
                    <a:pt x="22" y="122"/>
                    <a:pt x="23" y="118"/>
                    <a:pt x="26" y="117"/>
                  </a:cubicBezTo>
                  <a:cubicBezTo>
                    <a:pt x="28" y="116"/>
                    <a:pt x="31" y="116"/>
                    <a:pt x="34" y="118"/>
                  </a:cubicBezTo>
                  <a:cubicBezTo>
                    <a:pt x="35" y="119"/>
                    <a:pt x="37" y="119"/>
                    <a:pt x="39" y="119"/>
                  </a:cubicBezTo>
                  <a:cubicBezTo>
                    <a:pt x="41" y="119"/>
                    <a:pt x="44" y="120"/>
                    <a:pt x="46" y="120"/>
                  </a:cubicBezTo>
                  <a:cubicBezTo>
                    <a:pt x="51" y="122"/>
                    <a:pt x="54" y="123"/>
                    <a:pt x="56" y="127"/>
                  </a:cubicBezTo>
                  <a:cubicBezTo>
                    <a:pt x="59" y="131"/>
                    <a:pt x="64" y="135"/>
                    <a:pt x="58" y="140"/>
                  </a:cubicBezTo>
                  <a:cubicBezTo>
                    <a:pt x="55" y="143"/>
                    <a:pt x="51" y="145"/>
                    <a:pt x="47" y="148"/>
                  </a:cubicBezTo>
                  <a:cubicBezTo>
                    <a:pt x="44" y="150"/>
                    <a:pt x="44" y="156"/>
                    <a:pt x="50" y="156"/>
                  </a:cubicBezTo>
                  <a:cubicBezTo>
                    <a:pt x="53" y="156"/>
                    <a:pt x="57" y="156"/>
                    <a:pt x="61" y="155"/>
                  </a:cubicBezTo>
                  <a:cubicBezTo>
                    <a:pt x="65" y="152"/>
                    <a:pt x="68" y="148"/>
                    <a:pt x="74" y="148"/>
                  </a:cubicBezTo>
                  <a:cubicBezTo>
                    <a:pt x="79" y="148"/>
                    <a:pt x="79" y="155"/>
                    <a:pt x="82" y="156"/>
                  </a:cubicBezTo>
                  <a:cubicBezTo>
                    <a:pt x="90" y="161"/>
                    <a:pt x="90" y="161"/>
                    <a:pt x="90" y="16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7" name="Freeform 57">
              <a:extLst>
                <a:ext uri="{FF2B5EF4-FFF2-40B4-BE49-F238E27FC236}">
                  <a16:creationId xmlns:a16="http://schemas.microsoft.com/office/drawing/2014/main" id="{2FF21F4C-E6AC-F862-C12D-D85C31B4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5" y="1535113"/>
              <a:ext cx="688975" cy="603250"/>
            </a:xfrm>
            <a:custGeom>
              <a:avLst/>
              <a:gdLst/>
              <a:ahLst/>
              <a:cxnLst>
                <a:cxn ang="0">
                  <a:pos x="222" y="17"/>
                </a:cxn>
                <a:cxn ang="0">
                  <a:pos x="228" y="31"/>
                </a:cxn>
                <a:cxn ang="0">
                  <a:pos x="229" y="47"/>
                </a:cxn>
                <a:cxn ang="0">
                  <a:pos x="223" y="60"/>
                </a:cxn>
                <a:cxn ang="0">
                  <a:pos x="248" y="62"/>
                </a:cxn>
                <a:cxn ang="0">
                  <a:pos x="267" y="65"/>
                </a:cxn>
                <a:cxn ang="0">
                  <a:pos x="279" y="81"/>
                </a:cxn>
                <a:cxn ang="0">
                  <a:pos x="267" y="100"/>
                </a:cxn>
                <a:cxn ang="0">
                  <a:pos x="255" y="109"/>
                </a:cxn>
                <a:cxn ang="0">
                  <a:pos x="256" y="118"/>
                </a:cxn>
                <a:cxn ang="0">
                  <a:pos x="258" y="134"/>
                </a:cxn>
                <a:cxn ang="0">
                  <a:pos x="257" y="145"/>
                </a:cxn>
                <a:cxn ang="0">
                  <a:pos x="257" y="145"/>
                </a:cxn>
                <a:cxn ang="0">
                  <a:pos x="253" y="151"/>
                </a:cxn>
                <a:cxn ang="0">
                  <a:pos x="246" y="158"/>
                </a:cxn>
                <a:cxn ang="0">
                  <a:pos x="241" y="153"/>
                </a:cxn>
                <a:cxn ang="0">
                  <a:pos x="225" y="172"/>
                </a:cxn>
                <a:cxn ang="0">
                  <a:pos x="222" y="177"/>
                </a:cxn>
                <a:cxn ang="0">
                  <a:pos x="224" y="189"/>
                </a:cxn>
                <a:cxn ang="0">
                  <a:pos x="237" y="201"/>
                </a:cxn>
                <a:cxn ang="0">
                  <a:pos x="231" y="213"/>
                </a:cxn>
                <a:cxn ang="0">
                  <a:pos x="221" y="239"/>
                </a:cxn>
                <a:cxn ang="0">
                  <a:pos x="199" y="240"/>
                </a:cxn>
                <a:cxn ang="0">
                  <a:pos x="191" y="244"/>
                </a:cxn>
                <a:cxn ang="0">
                  <a:pos x="191" y="244"/>
                </a:cxn>
                <a:cxn ang="0">
                  <a:pos x="175" y="242"/>
                </a:cxn>
                <a:cxn ang="0">
                  <a:pos x="161" y="235"/>
                </a:cxn>
                <a:cxn ang="0">
                  <a:pos x="163" y="206"/>
                </a:cxn>
                <a:cxn ang="0">
                  <a:pos x="162" y="194"/>
                </a:cxn>
                <a:cxn ang="0">
                  <a:pos x="138" y="200"/>
                </a:cxn>
                <a:cxn ang="0">
                  <a:pos x="117" y="204"/>
                </a:cxn>
                <a:cxn ang="0">
                  <a:pos x="116" y="203"/>
                </a:cxn>
                <a:cxn ang="0">
                  <a:pos x="115" y="202"/>
                </a:cxn>
                <a:cxn ang="0">
                  <a:pos x="99" y="208"/>
                </a:cxn>
                <a:cxn ang="0">
                  <a:pos x="82" y="203"/>
                </a:cxn>
                <a:cxn ang="0">
                  <a:pos x="69" y="197"/>
                </a:cxn>
                <a:cxn ang="0">
                  <a:pos x="48" y="198"/>
                </a:cxn>
                <a:cxn ang="0">
                  <a:pos x="48" y="198"/>
                </a:cxn>
                <a:cxn ang="0">
                  <a:pos x="45" y="193"/>
                </a:cxn>
                <a:cxn ang="0">
                  <a:pos x="33" y="183"/>
                </a:cxn>
                <a:cxn ang="0">
                  <a:pos x="25" y="171"/>
                </a:cxn>
                <a:cxn ang="0">
                  <a:pos x="37" y="148"/>
                </a:cxn>
                <a:cxn ang="0">
                  <a:pos x="53" y="139"/>
                </a:cxn>
                <a:cxn ang="0">
                  <a:pos x="52" y="116"/>
                </a:cxn>
                <a:cxn ang="0">
                  <a:pos x="42" y="94"/>
                </a:cxn>
                <a:cxn ang="0">
                  <a:pos x="41" y="93"/>
                </a:cxn>
                <a:cxn ang="0">
                  <a:pos x="25" y="94"/>
                </a:cxn>
                <a:cxn ang="0">
                  <a:pos x="19" y="85"/>
                </a:cxn>
                <a:cxn ang="0">
                  <a:pos x="19" y="85"/>
                </a:cxn>
                <a:cxn ang="0">
                  <a:pos x="21" y="81"/>
                </a:cxn>
                <a:cxn ang="0">
                  <a:pos x="23" y="71"/>
                </a:cxn>
                <a:cxn ang="0">
                  <a:pos x="24" y="61"/>
                </a:cxn>
                <a:cxn ang="0">
                  <a:pos x="20" y="59"/>
                </a:cxn>
                <a:cxn ang="0">
                  <a:pos x="11" y="60"/>
                </a:cxn>
                <a:cxn ang="0">
                  <a:pos x="1" y="5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37"/>
                </a:cxn>
                <a:cxn ang="0">
                  <a:pos x="75" y="11"/>
                </a:cxn>
                <a:cxn ang="0">
                  <a:pos x="125" y="9"/>
                </a:cxn>
                <a:cxn ang="0">
                  <a:pos x="216" y="16"/>
                </a:cxn>
                <a:cxn ang="0">
                  <a:pos x="222" y="17"/>
                </a:cxn>
              </a:cxnLst>
              <a:rect l="0" t="0" r="r" b="b"/>
              <a:pathLst>
                <a:path w="279" h="244">
                  <a:moveTo>
                    <a:pt x="222" y="17"/>
                  </a:moveTo>
                  <a:cubicBezTo>
                    <a:pt x="228" y="31"/>
                    <a:pt x="228" y="31"/>
                    <a:pt x="228" y="31"/>
                  </a:cubicBezTo>
                  <a:cubicBezTo>
                    <a:pt x="232" y="38"/>
                    <a:pt x="228" y="40"/>
                    <a:pt x="229" y="47"/>
                  </a:cubicBezTo>
                  <a:cubicBezTo>
                    <a:pt x="230" y="53"/>
                    <a:pt x="223" y="55"/>
                    <a:pt x="223" y="60"/>
                  </a:cubicBezTo>
                  <a:cubicBezTo>
                    <a:pt x="226" y="62"/>
                    <a:pt x="244" y="61"/>
                    <a:pt x="248" y="62"/>
                  </a:cubicBezTo>
                  <a:cubicBezTo>
                    <a:pt x="254" y="62"/>
                    <a:pt x="263" y="61"/>
                    <a:pt x="267" y="65"/>
                  </a:cubicBezTo>
                  <a:cubicBezTo>
                    <a:pt x="271" y="68"/>
                    <a:pt x="279" y="76"/>
                    <a:pt x="279" y="81"/>
                  </a:cubicBezTo>
                  <a:cubicBezTo>
                    <a:pt x="279" y="89"/>
                    <a:pt x="270" y="93"/>
                    <a:pt x="267" y="100"/>
                  </a:cubicBezTo>
                  <a:cubicBezTo>
                    <a:pt x="264" y="104"/>
                    <a:pt x="257" y="104"/>
                    <a:pt x="255" y="109"/>
                  </a:cubicBezTo>
                  <a:cubicBezTo>
                    <a:pt x="253" y="112"/>
                    <a:pt x="255" y="116"/>
                    <a:pt x="256" y="118"/>
                  </a:cubicBezTo>
                  <a:cubicBezTo>
                    <a:pt x="257" y="124"/>
                    <a:pt x="257" y="129"/>
                    <a:pt x="258" y="134"/>
                  </a:cubicBezTo>
                  <a:cubicBezTo>
                    <a:pt x="259" y="138"/>
                    <a:pt x="257" y="142"/>
                    <a:pt x="257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251" y="153"/>
                    <a:pt x="251" y="159"/>
                    <a:pt x="246" y="158"/>
                  </a:cubicBezTo>
                  <a:cubicBezTo>
                    <a:pt x="244" y="157"/>
                    <a:pt x="242" y="154"/>
                    <a:pt x="241" y="153"/>
                  </a:cubicBezTo>
                  <a:cubicBezTo>
                    <a:pt x="235" y="157"/>
                    <a:pt x="231" y="171"/>
                    <a:pt x="225" y="172"/>
                  </a:cubicBezTo>
                  <a:cubicBezTo>
                    <a:pt x="222" y="172"/>
                    <a:pt x="221" y="173"/>
                    <a:pt x="222" y="177"/>
                  </a:cubicBezTo>
                  <a:cubicBezTo>
                    <a:pt x="224" y="180"/>
                    <a:pt x="224" y="186"/>
                    <a:pt x="224" y="189"/>
                  </a:cubicBezTo>
                  <a:cubicBezTo>
                    <a:pt x="226" y="196"/>
                    <a:pt x="235" y="195"/>
                    <a:pt x="237" y="201"/>
                  </a:cubicBezTo>
                  <a:cubicBezTo>
                    <a:pt x="238" y="206"/>
                    <a:pt x="234" y="210"/>
                    <a:pt x="231" y="213"/>
                  </a:cubicBezTo>
                  <a:cubicBezTo>
                    <a:pt x="228" y="219"/>
                    <a:pt x="226" y="237"/>
                    <a:pt x="221" y="239"/>
                  </a:cubicBezTo>
                  <a:cubicBezTo>
                    <a:pt x="216" y="241"/>
                    <a:pt x="203" y="241"/>
                    <a:pt x="199" y="240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85" y="244"/>
                    <a:pt x="181" y="242"/>
                    <a:pt x="175" y="242"/>
                  </a:cubicBezTo>
                  <a:cubicBezTo>
                    <a:pt x="169" y="242"/>
                    <a:pt x="165" y="240"/>
                    <a:pt x="161" y="235"/>
                  </a:cubicBezTo>
                  <a:cubicBezTo>
                    <a:pt x="153" y="225"/>
                    <a:pt x="160" y="215"/>
                    <a:pt x="163" y="206"/>
                  </a:cubicBezTo>
                  <a:cubicBezTo>
                    <a:pt x="165" y="203"/>
                    <a:pt x="168" y="192"/>
                    <a:pt x="162" y="194"/>
                  </a:cubicBezTo>
                  <a:cubicBezTo>
                    <a:pt x="155" y="197"/>
                    <a:pt x="146" y="199"/>
                    <a:pt x="138" y="200"/>
                  </a:cubicBezTo>
                  <a:cubicBezTo>
                    <a:pt x="135" y="201"/>
                    <a:pt x="119" y="210"/>
                    <a:pt x="117" y="204"/>
                  </a:cubicBezTo>
                  <a:cubicBezTo>
                    <a:pt x="117" y="204"/>
                    <a:pt x="116" y="203"/>
                    <a:pt x="116" y="203"/>
                  </a:cubicBezTo>
                  <a:cubicBezTo>
                    <a:pt x="116" y="203"/>
                    <a:pt x="115" y="202"/>
                    <a:pt x="115" y="202"/>
                  </a:cubicBezTo>
                  <a:cubicBezTo>
                    <a:pt x="107" y="200"/>
                    <a:pt x="104" y="201"/>
                    <a:pt x="99" y="208"/>
                  </a:cubicBezTo>
                  <a:cubicBezTo>
                    <a:pt x="91" y="220"/>
                    <a:pt x="87" y="206"/>
                    <a:pt x="82" y="203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64" y="194"/>
                    <a:pt x="54" y="198"/>
                    <a:pt x="48" y="198"/>
                  </a:cubicBezTo>
                  <a:cubicBezTo>
                    <a:pt x="48" y="198"/>
                    <a:pt x="48" y="198"/>
                    <a:pt x="48" y="198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43" y="190"/>
                    <a:pt x="36" y="186"/>
                    <a:pt x="33" y="183"/>
                  </a:cubicBezTo>
                  <a:cubicBezTo>
                    <a:pt x="29" y="180"/>
                    <a:pt x="26" y="176"/>
                    <a:pt x="25" y="171"/>
                  </a:cubicBezTo>
                  <a:cubicBezTo>
                    <a:pt x="25" y="161"/>
                    <a:pt x="29" y="154"/>
                    <a:pt x="37" y="148"/>
                  </a:cubicBezTo>
                  <a:cubicBezTo>
                    <a:pt x="42" y="145"/>
                    <a:pt x="49" y="142"/>
                    <a:pt x="53" y="139"/>
                  </a:cubicBezTo>
                  <a:cubicBezTo>
                    <a:pt x="67" y="132"/>
                    <a:pt x="58" y="124"/>
                    <a:pt x="52" y="116"/>
                  </a:cubicBezTo>
                  <a:cubicBezTo>
                    <a:pt x="45" y="108"/>
                    <a:pt x="42" y="105"/>
                    <a:pt x="42" y="94"/>
                  </a:cubicBezTo>
                  <a:cubicBezTo>
                    <a:pt x="42" y="93"/>
                    <a:pt x="41" y="93"/>
                    <a:pt x="41" y="93"/>
                  </a:cubicBezTo>
                  <a:cubicBezTo>
                    <a:pt x="36" y="93"/>
                    <a:pt x="30" y="94"/>
                    <a:pt x="25" y="94"/>
                  </a:cubicBezTo>
                  <a:cubicBezTo>
                    <a:pt x="22" y="91"/>
                    <a:pt x="21" y="90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3" y="78"/>
                    <a:pt x="23" y="75"/>
                    <a:pt x="23" y="71"/>
                  </a:cubicBezTo>
                  <a:cubicBezTo>
                    <a:pt x="23" y="69"/>
                    <a:pt x="26" y="63"/>
                    <a:pt x="24" y="61"/>
                  </a:cubicBezTo>
                  <a:cubicBezTo>
                    <a:pt x="23" y="60"/>
                    <a:pt x="21" y="60"/>
                    <a:pt x="20" y="59"/>
                  </a:cubicBezTo>
                  <a:cubicBezTo>
                    <a:pt x="18" y="58"/>
                    <a:pt x="13" y="61"/>
                    <a:pt x="11" y="60"/>
                  </a:cubicBezTo>
                  <a:cubicBezTo>
                    <a:pt x="6" y="60"/>
                    <a:pt x="2" y="56"/>
                    <a:pt x="1" y="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" y="40"/>
                    <a:pt x="13" y="38"/>
                    <a:pt x="18" y="37"/>
                  </a:cubicBezTo>
                  <a:cubicBezTo>
                    <a:pt x="35" y="32"/>
                    <a:pt x="60" y="20"/>
                    <a:pt x="75" y="11"/>
                  </a:cubicBezTo>
                  <a:cubicBezTo>
                    <a:pt x="94" y="0"/>
                    <a:pt x="104" y="7"/>
                    <a:pt x="125" y="9"/>
                  </a:cubicBezTo>
                  <a:cubicBezTo>
                    <a:pt x="159" y="11"/>
                    <a:pt x="184" y="6"/>
                    <a:pt x="216" y="16"/>
                  </a:cubicBezTo>
                  <a:cubicBezTo>
                    <a:pt x="218" y="17"/>
                    <a:pt x="220" y="17"/>
                    <a:pt x="222" y="1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8" name="Freeform 58">
              <a:extLst>
                <a:ext uri="{FF2B5EF4-FFF2-40B4-BE49-F238E27FC236}">
                  <a16:creationId xmlns:a16="http://schemas.microsoft.com/office/drawing/2014/main" id="{FDE65F22-3C8E-38D3-402E-06D93EDC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992313"/>
              <a:ext cx="390525" cy="24923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9" y="16"/>
                </a:cxn>
                <a:cxn ang="0">
                  <a:pos x="114" y="17"/>
                </a:cxn>
                <a:cxn ang="0">
                  <a:pos x="133" y="15"/>
                </a:cxn>
                <a:cxn ang="0">
                  <a:pos x="149" y="19"/>
                </a:cxn>
                <a:cxn ang="0">
                  <a:pos x="158" y="23"/>
                </a:cxn>
                <a:cxn ang="0">
                  <a:pos x="158" y="23"/>
                </a:cxn>
                <a:cxn ang="0">
                  <a:pos x="145" y="32"/>
                </a:cxn>
                <a:cxn ang="0">
                  <a:pos x="131" y="32"/>
                </a:cxn>
                <a:cxn ang="0">
                  <a:pos x="124" y="42"/>
                </a:cxn>
                <a:cxn ang="0">
                  <a:pos x="111" y="52"/>
                </a:cxn>
                <a:cxn ang="0">
                  <a:pos x="114" y="60"/>
                </a:cxn>
                <a:cxn ang="0">
                  <a:pos x="124" y="67"/>
                </a:cxn>
                <a:cxn ang="0">
                  <a:pos x="106" y="81"/>
                </a:cxn>
                <a:cxn ang="0">
                  <a:pos x="92" y="75"/>
                </a:cxn>
                <a:cxn ang="0">
                  <a:pos x="87" y="88"/>
                </a:cxn>
                <a:cxn ang="0">
                  <a:pos x="79" y="94"/>
                </a:cxn>
                <a:cxn ang="0">
                  <a:pos x="70" y="98"/>
                </a:cxn>
                <a:cxn ang="0">
                  <a:pos x="59" y="96"/>
                </a:cxn>
                <a:cxn ang="0">
                  <a:pos x="45" y="91"/>
                </a:cxn>
                <a:cxn ang="0">
                  <a:pos x="42" y="86"/>
                </a:cxn>
                <a:cxn ang="0">
                  <a:pos x="33" y="90"/>
                </a:cxn>
                <a:cxn ang="0">
                  <a:pos x="21" y="93"/>
                </a:cxn>
                <a:cxn ang="0">
                  <a:pos x="21" y="93"/>
                </a:cxn>
                <a:cxn ang="0">
                  <a:pos x="20" y="87"/>
                </a:cxn>
                <a:cxn ang="0">
                  <a:pos x="5" y="73"/>
                </a:cxn>
                <a:cxn ang="0">
                  <a:pos x="0" y="50"/>
                </a:cxn>
                <a:cxn ang="0">
                  <a:pos x="11" y="42"/>
                </a:cxn>
                <a:cxn ang="0">
                  <a:pos x="22" y="28"/>
                </a:cxn>
                <a:cxn ang="0">
                  <a:pos x="30" y="17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46" y="10"/>
                </a:cxn>
                <a:cxn ang="0">
                  <a:pos x="75" y="0"/>
                </a:cxn>
              </a:cxnLst>
              <a:rect l="0" t="0" r="r" b="b"/>
              <a:pathLst>
                <a:path w="158" h="101">
                  <a:moveTo>
                    <a:pt x="75" y="0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5" y="25"/>
                    <a:pt x="106" y="18"/>
                    <a:pt x="114" y="17"/>
                  </a:cubicBezTo>
                  <a:cubicBezTo>
                    <a:pt x="120" y="16"/>
                    <a:pt x="126" y="14"/>
                    <a:pt x="133" y="15"/>
                  </a:cubicBezTo>
                  <a:cubicBezTo>
                    <a:pt x="139" y="15"/>
                    <a:pt x="144" y="18"/>
                    <a:pt x="149" y="19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25"/>
                    <a:pt x="149" y="36"/>
                    <a:pt x="145" y="32"/>
                  </a:cubicBezTo>
                  <a:cubicBezTo>
                    <a:pt x="141" y="27"/>
                    <a:pt x="137" y="30"/>
                    <a:pt x="131" y="32"/>
                  </a:cubicBezTo>
                  <a:cubicBezTo>
                    <a:pt x="127" y="34"/>
                    <a:pt x="126" y="38"/>
                    <a:pt x="124" y="42"/>
                  </a:cubicBezTo>
                  <a:cubicBezTo>
                    <a:pt x="120" y="47"/>
                    <a:pt x="108" y="47"/>
                    <a:pt x="111" y="52"/>
                  </a:cubicBezTo>
                  <a:cubicBezTo>
                    <a:pt x="112" y="54"/>
                    <a:pt x="113" y="58"/>
                    <a:pt x="114" y="60"/>
                  </a:cubicBezTo>
                  <a:cubicBezTo>
                    <a:pt x="117" y="63"/>
                    <a:pt x="121" y="64"/>
                    <a:pt x="124" y="67"/>
                  </a:cubicBezTo>
                  <a:cubicBezTo>
                    <a:pt x="128" y="71"/>
                    <a:pt x="113" y="84"/>
                    <a:pt x="106" y="81"/>
                  </a:cubicBezTo>
                  <a:cubicBezTo>
                    <a:pt x="101" y="78"/>
                    <a:pt x="99" y="71"/>
                    <a:pt x="92" y="75"/>
                  </a:cubicBezTo>
                  <a:cubicBezTo>
                    <a:pt x="88" y="81"/>
                    <a:pt x="88" y="82"/>
                    <a:pt x="87" y="88"/>
                  </a:cubicBezTo>
                  <a:cubicBezTo>
                    <a:pt x="85" y="94"/>
                    <a:pt x="86" y="95"/>
                    <a:pt x="79" y="94"/>
                  </a:cubicBezTo>
                  <a:cubicBezTo>
                    <a:pt x="75" y="94"/>
                    <a:pt x="73" y="96"/>
                    <a:pt x="70" y="98"/>
                  </a:cubicBezTo>
                  <a:cubicBezTo>
                    <a:pt x="66" y="100"/>
                    <a:pt x="61" y="101"/>
                    <a:pt x="59" y="96"/>
                  </a:cubicBezTo>
                  <a:cubicBezTo>
                    <a:pt x="58" y="93"/>
                    <a:pt x="48" y="95"/>
                    <a:pt x="45" y="91"/>
                  </a:cubicBezTo>
                  <a:cubicBezTo>
                    <a:pt x="45" y="89"/>
                    <a:pt x="44" y="86"/>
                    <a:pt x="42" y="86"/>
                  </a:cubicBezTo>
                  <a:cubicBezTo>
                    <a:pt x="39" y="86"/>
                    <a:pt x="36" y="89"/>
                    <a:pt x="33" y="90"/>
                  </a:cubicBezTo>
                  <a:cubicBezTo>
                    <a:pt x="29" y="91"/>
                    <a:pt x="25" y="92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9" y="78"/>
                    <a:pt x="10" y="80"/>
                    <a:pt x="5" y="73"/>
                  </a:cubicBezTo>
                  <a:cubicBezTo>
                    <a:pt x="0" y="65"/>
                    <a:pt x="10" y="57"/>
                    <a:pt x="0" y="50"/>
                  </a:cubicBezTo>
                  <a:cubicBezTo>
                    <a:pt x="0" y="45"/>
                    <a:pt x="8" y="45"/>
                    <a:pt x="11" y="42"/>
                  </a:cubicBezTo>
                  <a:cubicBezTo>
                    <a:pt x="15" y="37"/>
                    <a:pt x="21" y="34"/>
                    <a:pt x="22" y="28"/>
                  </a:cubicBezTo>
                  <a:cubicBezTo>
                    <a:pt x="23" y="22"/>
                    <a:pt x="27" y="21"/>
                    <a:pt x="30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2" y="8"/>
                    <a:pt x="39" y="11"/>
                    <a:pt x="46" y="10"/>
                  </a:cubicBezTo>
                  <a:cubicBezTo>
                    <a:pt x="54" y="9"/>
                    <a:pt x="66" y="5"/>
                    <a:pt x="75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39" name="Freeform 59">
              <a:extLst>
                <a:ext uri="{FF2B5EF4-FFF2-40B4-BE49-F238E27FC236}">
                  <a16:creationId xmlns:a16="http://schemas.microsoft.com/office/drawing/2014/main" id="{9F09BA1C-DF3F-1D85-DAD5-FD55D3DE8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800" y="1760538"/>
              <a:ext cx="369888" cy="293688"/>
            </a:xfrm>
            <a:custGeom>
              <a:avLst/>
              <a:gdLst/>
              <a:ahLst/>
              <a:cxnLst>
                <a:cxn ang="0">
                  <a:pos x="83" y="117"/>
                </a:cxn>
                <a:cxn ang="0">
                  <a:pos x="103" y="110"/>
                </a:cxn>
                <a:cxn ang="0">
                  <a:pos x="103" y="110"/>
                </a:cxn>
                <a:cxn ang="0">
                  <a:pos x="104" y="101"/>
                </a:cxn>
                <a:cxn ang="0">
                  <a:pos x="109" y="97"/>
                </a:cxn>
                <a:cxn ang="0">
                  <a:pos x="117" y="88"/>
                </a:cxn>
                <a:cxn ang="0">
                  <a:pos x="124" y="80"/>
                </a:cxn>
                <a:cxn ang="0">
                  <a:pos x="135" y="69"/>
                </a:cxn>
                <a:cxn ang="0">
                  <a:pos x="144" y="60"/>
                </a:cxn>
                <a:cxn ang="0">
                  <a:pos x="149" y="56"/>
                </a:cxn>
                <a:cxn ang="0">
                  <a:pos x="149" y="56"/>
                </a:cxn>
                <a:cxn ang="0">
                  <a:pos x="149" y="51"/>
                </a:cxn>
                <a:cxn ang="0">
                  <a:pos x="148" y="33"/>
                </a:cxn>
                <a:cxn ang="0">
                  <a:pos x="141" y="18"/>
                </a:cxn>
                <a:cxn ang="0">
                  <a:pos x="140" y="10"/>
                </a:cxn>
                <a:cxn ang="0">
                  <a:pos x="140" y="10"/>
                </a:cxn>
                <a:cxn ang="0">
                  <a:pos x="127" y="9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11" y="2"/>
                </a:cxn>
                <a:cxn ang="0">
                  <a:pos x="70" y="27"/>
                </a:cxn>
                <a:cxn ang="0">
                  <a:pos x="16" y="65"/>
                </a:cxn>
                <a:cxn ang="0">
                  <a:pos x="7" y="89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4" y="110"/>
                </a:cxn>
                <a:cxn ang="0">
                  <a:pos x="39" y="111"/>
                </a:cxn>
                <a:cxn ang="0">
                  <a:pos x="58" y="109"/>
                </a:cxn>
                <a:cxn ang="0">
                  <a:pos x="74" y="113"/>
                </a:cxn>
                <a:cxn ang="0">
                  <a:pos x="83" y="117"/>
                </a:cxn>
              </a:cxnLst>
              <a:rect l="0" t="0" r="r" b="b"/>
              <a:pathLst>
                <a:path w="150" h="119">
                  <a:moveTo>
                    <a:pt x="83" y="117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4" y="107"/>
                    <a:pt x="103" y="104"/>
                    <a:pt x="104" y="101"/>
                  </a:cubicBezTo>
                  <a:cubicBezTo>
                    <a:pt x="105" y="100"/>
                    <a:pt x="108" y="99"/>
                    <a:pt x="109" y="97"/>
                  </a:cubicBezTo>
                  <a:cubicBezTo>
                    <a:pt x="112" y="94"/>
                    <a:pt x="112" y="90"/>
                    <a:pt x="117" y="88"/>
                  </a:cubicBezTo>
                  <a:cubicBezTo>
                    <a:pt x="121" y="86"/>
                    <a:pt x="121" y="84"/>
                    <a:pt x="124" y="80"/>
                  </a:cubicBezTo>
                  <a:cubicBezTo>
                    <a:pt x="126" y="76"/>
                    <a:pt x="129" y="69"/>
                    <a:pt x="135" y="69"/>
                  </a:cubicBezTo>
                  <a:cubicBezTo>
                    <a:pt x="142" y="69"/>
                    <a:pt x="140" y="64"/>
                    <a:pt x="144" y="60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46"/>
                    <a:pt x="150" y="38"/>
                    <a:pt x="148" y="33"/>
                  </a:cubicBezTo>
                  <a:cubicBezTo>
                    <a:pt x="146" y="28"/>
                    <a:pt x="143" y="23"/>
                    <a:pt x="141" y="18"/>
                  </a:cubicBezTo>
                  <a:cubicBezTo>
                    <a:pt x="140" y="15"/>
                    <a:pt x="140" y="13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5" y="10"/>
                    <a:pt x="131" y="13"/>
                    <a:pt x="127" y="9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8" y="1"/>
                    <a:pt x="115" y="2"/>
                    <a:pt x="111" y="2"/>
                  </a:cubicBezTo>
                  <a:cubicBezTo>
                    <a:pt x="103" y="2"/>
                    <a:pt x="76" y="21"/>
                    <a:pt x="70" y="27"/>
                  </a:cubicBezTo>
                  <a:cubicBezTo>
                    <a:pt x="54" y="43"/>
                    <a:pt x="27" y="45"/>
                    <a:pt x="16" y="65"/>
                  </a:cubicBezTo>
                  <a:cubicBezTo>
                    <a:pt x="14" y="76"/>
                    <a:pt x="18" y="81"/>
                    <a:pt x="7" y="89"/>
                  </a:cubicBezTo>
                  <a:cubicBezTo>
                    <a:pt x="5" y="91"/>
                    <a:pt x="3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10" y="119"/>
                    <a:pt x="31" y="112"/>
                    <a:pt x="39" y="111"/>
                  </a:cubicBezTo>
                  <a:cubicBezTo>
                    <a:pt x="45" y="110"/>
                    <a:pt x="51" y="108"/>
                    <a:pt x="58" y="109"/>
                  </a:cubicBezTo>
                  <a:cubicBezTo>
                    <a:pt x="64" y="109"/>
                    <a:pt x="69" y="112"/>
                    <a:pt x="74" y="113"/>
                  </a:cubicBezTo>
                  <a:cubicBezTo>
                    <a:pt x="83" y="117"/>
                    <a:pt x="83" y="117"/>
                    <a:pt x="83" y="11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0" name="Freeform 60">
              <a:extLst>
                <a:ext uri="{FF2B5EF4-FFF2-40B4-BE49-F238E27FC236}">
                  <a16:creationId xmlns:a16="http://schemas.microsoft.com/office/drawing/2014/main" id="{C916E6E3-67E5-F3A0-2888-FC85B59A0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5" y="2032000"/>
              <a:ext cx="746125" cy="447675"/>
            </a:xfrm>
            <a:custGeom>
              <a:avLst/>
              <a:gdLst/>
              <a:ahLst/>
              <a:cxnLst>
                <a:cxn ang="0">
                  <a:pos x="67" y="74"/>
                </a:cxn>
                <a:cxn ang="0">
                  <a:pos x="79" y="75"/>
                </a:cxn>
                <a:cxn ang="0">
                  <a:pos x="104" y="82"/>
                </a:cxn>
                <a:cxn ang="0">
                  <a:pos x="121" y="72"/>
                </a:cxn>
                <a:cxn ang="0">
                  <a:pos x="140" y="65"/>
                </a:cxn>
                <a:cxn ang="0">
                  <a:pos x="148" y="44"/>
                </a:cxn>
                <a:cxn ang="0">
                  <a:pos x="158" y="26"/>
                </a:cxn>
                <a:cxn ang="0">
                  <a:pos x="179" y="16"/>
                </a:cxn>
                <a:cxn ang="0">
                  <a:pos x="192" y="7"/>
                </a:cxn>
                <a:cxn ang="0">
                  <a:pos x="212" y="0"/>
                </a:cxn>
                <a:cxn ang="0">
                  <a:pos x="219" y="4"/>
                </a:cxn>
                <a:cxn ang="0">
                  <a:pos x="231" y="7"/>
                </a:cxn>
                <a:cxn ang="0">
                  <a:pos x="246" y="2"/>
                </a:cxn>
                <a:cxn ang="0">
                  <a:pos x="258" y="4"/>
                </a:cxn>
                <a:cxn ang="0">
                  <a:pos x="270" y="24"/>
                </a:cxn>
                <a:cxn ang="0">
                  <a:pos x="262" y="40"/>
                </a:cxn>
                <a:cxn ang="0">
                  <a:pos x="286" y="32"/>
                </a:cxn>
                <a:cxn ang="0">
                  <a:pos x="302" y="45"/>
                </a:cxn>
                <a:cxn ang="0">
                  <a:pos x="302" y="57"/>
                </a:cxn>
                <a:cxn ang="0">
                  <a:pos x="293" y="66"/>
                </a:cxn>
                <a:cxn ang="0">
                  <a:pos x="273" y="96"/>
                </a:cxn>
                <a:cxn ang="0">
                  <a:pos x="250" y="108"/>
                </a:cxn>
                <a:cxn ang="0">
                  <a:pos x="240" y="119"/>
                </a:cxn>
                <a:cxn ang="0">
                  <a:pos x="205" y="139"/>
                </a:cxn>
                <a:cxn ang="0">
                  <a:pos x="150" y="154"/>
                </a:cxn>
                <a:cxn ang="0">
                  <a:pos x="130" y="137"/>
                </a:cxn>
                <a:cxn ang="0">
                  <a:pos x="87" y="141"/>
                </a:cxn>
                <a:cxn ang="0">
                  <a:pos x="71" y="160"/>
                </a:cxn>
                <a:cxn ang="0">
                  <a:pos x="38" y="181"/>
                </a:cxn>
                <a:cxn ang="0">
                  <a:pos x="16" y="171"/>
                </a:cxn>
                <a:cxn ang="0">
                  <a:pos x="5" y="164"/>
                </a:cxn>
                <a:cxn ang="0">
                  <a:pos x="0" y="150"/>
                </a:cxn>
                <a:cxn ang="0">
                  <a:pos x="4" y="113"/>
                </a:cxn>
                <a:cxn ang="0">
                  <a:pos x="45" y="91"/>
                </a:cxn>
                <a:cxn ang="0">
                  <a:pos x="55" y="77"/>
                </a:cxn>
              </a:cxnLst>
              <a:rect l="0" t="0" r="r" b="b"/>
              <a:pathLst>
                <a:path w="302" h="181">
                  <a:moveTo>
                    <a:pt x="55" y="77"/>
                  </a:moveTo>
                  <a:cubicBezTo>
                    <a:pt x="59" y="76"/>
                    <a:pt x="63" y="75"/>
                    <a:pt x="67" y="74"/>
                  </a:cubicBezTo>
                  <a:cubicBezTo>
                    <a:pt x="70" y="73"/>
                    <a:pt x="73" y="70"/>
                    <a:pt x="76" y="70"/>
                  </a:cubicBezTo>
                  <a:cubicBezTo>
                    <a:pt x="78" y="70"/>
                    <a:pt x="79" y="73"/>
                    <a:pt x="79" y="75"/>
                  </a:cubicBezTo>
                  <a:cubicBezTo>
                    <a:pt x="82" y="79"/>
                    <a:pt x="92" y="77"/>
                    <a:pt x="93" y="80"/>
                  </a:cubicBezTo>
                  <a:cubicBezTo>
                    <a:pt x="95" y="85"/>
                    <a:pt x="100" y="84"/>
                    <a:pt x="104" y="82"/>
                  </a:cubicBezTo>
                  <a:cubicBezTo>
                    <a:pt x="107" y="80"/>
                    <a:pt x="109" y="78"/>
                    <a:pt x="113" y="78"/>
                  </a:cubicBezTo>
                  <a:cubicBezTo>
                    <a:pt x="120" y="79"/>
                    <a:pt x="119" y="78"/>
                    <a:pt x="121" y="72"/>
                  </a:cubicBezTo>
                  <a:cubicBezTo>
                    <a:pt x="122" y="66"/>
                    <a:pt x="122" y="65"/>
                    <a:pt x="126" y="59"/>
                  </a:cubicBezTo>
                  <a:cubicBezTo>
                    <a:pt x="133" y="55"/>
                    <a:pt x="135" y="62"/>
                    <a:pt x="140" y="65"/>
                  </a:cubicBezTo>
                  <a:cubicBezTo>
                    <a:pt x="147" y="68"/>
                    <a:pt x="162" y="55"/>
                    <a:pt x="158" y="51"/>
                  </a:cubicBezTo>
                  <a:cubicBezTo>
                    <a:pt x="155" y="48"/>
                    <a:pt x="151" y="47"/>
                    <a:pt x="148" y="44"/>
                  </a:cubicBezTo>
                  <a:cubicBezTo>
                    <a:pt x="147" y="42"/>
                    <a:pt x="146" y="38"/>
                    <a:pt x="145" y="36"/>
                  </a:cubicBezTo>
                  <a:cubicBezTo>
                    <a:pt x="142" y="31"/>
                    <a:pt x="154" y="31"/>
                    <a:pt x="158" y="26"/>
                  </a:cubicBezTo>
                  <a:cubicBezTo>
                    <a:pt x="160" y="22"/>
                    <a:pt x="161" y="18"/>
                    <a:pt x="165" y="16"/>
                  </a:cubicBezTo>
                  <a:cubicBezTo>
                    <a:pt x="171" y="14"/>
                    <a:pt x="175" y="11"/>
                    <a:pt x="179" y="16"/>
                  </a:cubicBezTo>
                  <a:cubicBezTo>
                    <a:pt x="183" y="20"/>
                    <a:pt x="189" y="9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3" y="1"/>
                    <a:pt x="214" y="1"/>
                    <a:pt x="216" y="2"/>
                  </a:cubicBezTo>
                  <a:cubicBezTo>
                    <a:pt x="217" y="3"/>
                    <a:pt x="218" y="4"/>
                    <a:pt x="219" y="4"/>
                  </a:cubicBezTo>
                  <a:cubicBezTo>
                    <a:pt x="221" y="6"/>
                    <a:pt x="221" y="7"/>
                    <a:pt x="223" y="7"/>
                  </a:cubicBezTo>
                  <a:cubicBezTo>
                    <a:pt x="226" y="8"/>
                    <a:pt x="229" y="7"/>
                    <a:pt x="231" y="7"/>
                  </a:cubicBezTo>
                  <a:cubicBezTo>
                    <a:pt x="234" y="6"/>
                    <a:pt x="235" y="2"/>
                    <a:pt x="238" y="1"/>
                  </a:cubicBezTo>
                  <a:cubicBezTo>
                    <a:pt x="240" y="0"/>
                    <a:pt x="243" y="0"/>
                    <a:pt x="246" y="2"/>
                  </a:cubicBezTo>
                  <a:cubicBezTo>
                    <a:pt x="247" y="3"/>
                    <a:pt x="249" y="3"/>
                    <a:pt x="251" y="3"/>
                  </a:cubicBezTo>
                  <a:cubicBezTo>
                    <a:pt x="253" y="3"/>
                    <a:pt x="256" y="4"/>
                    <a:pt x="258" y="4"/>
                  </a:cubicBezTo>
                  <a:cubicBezTo>
                    <a:pt x="263" y="6"/>
                    <a:pt x="266" y="7"/>
                    <a:pt x="268" y="11"/>
                  </a:cubicBezTo>
                  <a:cubicBezTo>
                    <a:pt x="271" y="15"/>
                    <a:pt x="276" y="19"/>
                    <a:pt x="270" y="24"/>
                  </a:cubicBezTo>
                  <a:cubicBezTo>
                    <a:pt x="267" y="27"/>
                    <a:pt x="263" y="29"/>
                    <a:pt x="259" y="32"/>
                  </a:cubicBezTo>
                  <a:cubicBezTo>
                    <a:pt x="256" y="34"/>
                    <a:pt x="256" y="40"/>
                    <a:pt x="262" y="40"/>
                  </a:cubicBezTo>
                  <a:cubicBezTo>
                    <a:pt x="265" y="40"/>
                    <a:pt x="269" y="40"/>
                    <a:pt x="273" y="39"/>
                  </a:cubicBezTo>
                  <a:cubicBezTo>
                    <a:pt x="277" y="36"/>
                    <a:pt x="280" y="32"/>
                    <a:pt x="286" y="32"/>
                  </a:cubicBezTo>
                  <a:cubicBezTo>
                    <a:pt x="291" y="32"/>
                    <a:pt x="291" y="39"/>
                    <a:pt x="294" y="40"/>
                  </a:cubicBezTo>
                  <a:cubicBezTo>
                    <a:pt x="302" y="45"/>
                    <a:pt x="302" y="45"/>
                    <a:pt x="302" y="45"/>
                  </a:cubicBezTo>
                  <a:cubicBezTo>
                    <a:pt x="302" y="45"/>
                    <a:pt x="302" y="45"/>
                    <a:pt x="302" y="45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299" y="60"/>
                    <a:pt x="296" y="63"/>
                    <a:pt x="293" y="66"/>
                  </a:cubicBezTo>
                  <a:cubicBezTo>
                    <a:pt x="290" y="70"/>
                    <a:pt x="295" y="73"/>
                    <a:pt x="287" y="74"/>
                  </a:cubicBezTo>
                  <a:cubicBezTo>
                    <a:pt x="275" y="76"/>
                    <a:pt x="280" y="90"/>
                    <a:pt x="273" y="96"/>
                  </a:cubicBezTo>
                  <a:cubicBezTo>
                    <a:pt x="268" y="102"/>
                    <a:pt x="265" y="99"/>
                    <a:pt x="259" y="102"/>
                  </a:cubicBezTo>
                  <a:cubicBezTo>
                    <a:pt x="250" y="108"/>
                    <a:pt x="250" y="108"/>
                    <a:pt x="250" y="108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35" y="114"/>
                    <a:pt x="240" y="117"/>
                    <a:pt x="240" y="119"/>
                  </a:cubicBezTo>
                  <a:cubicBezTo>
                    <a:pt x="239" y="126"/>
                    <a:pt x="225" y="125"/>
                    <a:pt x="220" y="129"/>
                  </a:cubicBezTo>
                  <a:cubicBezTo>
                    <a:pt x="216" y="131"/>
                    <a:pt x="207" y="136"/>
                    <a:pt x="205" y="139"/>
                  </a:cubicBezTo>
                  <a:cubicBezTo>
                    <a:pt x="198" y="147"/>
                    <a:pt x="188" y="143"/>
                    <a:pt x="179" y="143"/>
                  </a:cubicBezTo>
                  <a:cubicBezTo>
                    <a:pt x="169" y="143"/>
                    <a:pt x="158" y="156"/>
                    <a:pt x="150" y="154"/>
                  </a:cubicBezTo>
                  <a:cubicBezTo>
                    <a:pt x="145" y="151"/>
                    <a:pt x="146" y="147"/>
                    <a:pt x="138" y="147"/>
                  </a:cubicBezTo>
                  <a:cubicBezTo>
                    <a:pt x="133" y="147"/>
                    <a:pt x="133" y="140"/>
                    <a:pt x="130" y="137"/>
                  </a:cubicBezTo>
                  <a:cubicBezTo>
                    <a:pt x="128" y="134"/>
                    <a:pt x="124" y="140"/>
                    <a:pt x="121" y="141"/>
                  </a:cubicBezTo>
                  <a:cubicBezTo>
                    <a:pt x="111" y="146"/>
                    <a:pt x="97" y="145"/>
                    <a:pt x="87" y="141"/>
                  </a:cubicBezTo>
                  <a:cubicBezTo>
                    <a:pt x="81" y="138"/>
                    <a:pt x="81" y="131"/>
                    <a:pt x="76" y="141"/>
                  </a:cubicBezTo>
                  <a:cubicBezTo>
                    <a:pt x="73" y="146"/>
                    <a:pt x="74" y="155"/>
                    <a:pt x="71" y="160"/>
                  </a:cubicBezTo>
                  <a:cubicBezTo>
                    <a:pt x="66" y="167"/>
                    <a:pt x="53" y="171"/>
                    <a:pt x="45" y="175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" y="143"/>
                    <a:pt x="0" y="139"/>
                    <a:pt x="0" y="132"/>
                  </a:cubicBezTo>
                  <a:cubicBezTo>
                    <a:pt x="0" y="127"/>
                    <a:pt x="1" y="116"/>
                    <a:pt x="4" y="113"/>
                  </a:cubicBezTo>
                  <a:cubicBezTo>
                    <a:pt x="16" y="102"/>
                    <a:pt x="25" y="113"/>
                    <a:pt x="38" y="109"/>
                  </a:cubicBezTo>
                  <a:cubicBezTo>
                    <a:pt x="51" y="104"/>
                    <a:pt x="44" y="101"/>
                    <a:pt x="45" y="91"/>
                  </a:cubicBezTo>
                  <a:cubicBezTo>
                    <a:pt x="46" y="87"/>
                    <a:pt x="45" y="84"/>
                    <a:pt x="48" y="81"/>
                  </a:cubicBezTo>
                  <a:cubicBezTo>
                    <a:pt x="49" y="79"/>
                    <a:pt x="52" y="78"/>
                    <a:pt x="55" y="7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1" name="Freeform 61">
              <a:extLst>
                <a:ext uri="{FF2B5EF4-FFF2-40B4-BE49-F238E27FC236}">
                  <a16:creationId xmlns:a16="http://schemas.microsoft.com/office/drawing/2014/main" id="{E31DA399-B8E1-1398-8180-E49527F9B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0" y="2239963"/>
              <a:ext cx="715963" cy="498475"/>
            </a:xfrm>
            <a:custGeom>
              <a:avLst/>
              <a:gdLst/>
              <a:ahLst/>
              <a:cxnLst>
                <a:cxn ang="0">
                  <a:pos x="251" y="153"/>
                </a:cxn>
                <a:cxn ang="0">
                  <a:pos x="239" y="149"/>
                </a:cxn>
                <a:cxn ang="0">
                  <a:pos x="231" y="150"/>
                </a:cxn>
                <a:cxn ang="0">
                  <a:pos x="219" y="151"/>
                </a:cxn>
                <a:cxn ang="0">
                  <a:pos x="210" y="149"/>
                </a:cxn>
                <a:cxn ang="0">
                  <a:pos x="207" y="152"/>
                </a:cxn>
                <a:cxn ang="0">
                  <a:pos x="193" y="169"/>
                </a:cxn>
                <a:cxn ang="0">
                  <a:pos x="187" y="174"/>
                </a:cxn>
                <a:cxn ang="0">
                  <a:pos x="173" y="195"/>
                </a:cxn>
                <a:cxn ang="0">
                  <a:pos x="165" y="201"/>
                </a:cxn>
                <a:cxn ang="0">
                  <a:pos x="146" y="202"/>
                </a:cxn>
                <a:cxn ang="0">
                  <a:pos x="137" y="201"/>
                </a:cxn>
                <a:cxn ang="0">
                  <a:pos x="137" y="201"/>
                </a:cxn>
                <a:cxn ang="0">
                  <a:pos x="116" y="200"/>
                </a:cxn>
                <a:cxn ang="0">
                  <a:pos x="102" y="184"/>
                </a:cxn>
                <a:cxn ang="0">
                  <a:pos x="99" y="172"/>
                </a:cxn>
                <a:cxn ang="0">
                  <a:pos x="84" y="171"/>
                </a:cxn>
                <a:cxn ang="0">
                  <a:pos x="63" y="169"/>
                </a:cxn>
                <a:cxn ang="0">
                  <a:pos x="52" y="154"/>
                </a:cxn>
                <a:cxn ang="0">
                  <a:pos x="45" y="152"/>
                </a:cxn>
                <a:cxn ang="0">
                  <a:pos x="28" y="137"/>
                </a:cxn>
                <a:cxn ang="0">
                  <a:pos x="20" y="123"/>
                </a:cxn>
                <a:cxn ang="0">
                  <a:pos x="12" y="102"/>
                </a:cxn>
                <a:cxn ang="0">
                  <a:pos x="8" y="84"/>
                </a:cxn>
                <a:cxn ang="0">
                  <a:pos x="0" y="73"/>
                </a:cxn>
                <a:cxn ang="0">
                  <a:pos x="20" y="55"/>
                </a:cxn>
                <a:cxn ang="0">
                  <a:pos x="23" y="46"/>
                </a:cxn>
                <a:cxn ang="0">
                  <a:pos x="23" y="46"/>
                </a:cxn>
                <a:cxn ang="0">
                  <a:pos x="30" y="45"/>
                </a:cxn>
                <a:cxn ang="0">
                  <a:pos x="61" y="45"/>
                </a:cxn>
                <a:cxn ang="0">
                  <a:pos x="78" y="50"/>
                </a:cxn>
                <a:cxn ang="0">
                  <a:pos x="101" y="49"/>
                </a:cxn>
                <a:cxn ang="0">
                  <a:pos x="132" y="54"/>
                </a:cxn>
                <a:cxn ang="0">
                  <a:pos x="155" y="45"/>
                </a:cxn>
                <a:cxn ang="0">
                  <a:pos x="166" y="39"/>
                </a:cxn>
                <a:cxn ang="0">
                  <a:pos x="166" y="38"/>
                </a:cxn>
                <a:cxn ang="0">
                  <a:pos x="150" y="31"/>
                </a:cxn>
                <a:cxn ang="0">
                  <a:pos x="125" y="33"/>
                </a:cxn>
                <a:cxn ang="0">
                  <a:pos x="113" y="22"/>
                </a:cxn>
                <a:cxn ang="0">
                  <a:pos x="112" y="16"/>
                </a:cxn>
                <a:cxn ang="0">
                  <a:pos x="112" y="16"/>
                </a:cxn>
                <a:cxn ang="0">
                  <a:pos x="127" y="19"/>
                </a:cxn>
                <a:cxn ang="0">
                  <a:pos x="145" y="14"/>
                </a:cxn>
                <a:cxn ang="0">
                  <a:pos x="173" y="20"/>
                </a:cxn>
                <a:cxn ang="0">
                  <a:pos x="187" y="20"/>
                </a:cxn>
                <a:cxn ang="0">
                  <a:pos x="197" y="13"/>
                </a:cxn>
                <a:cxn ang="0">
                  <a:pos x="210" y="16"/>
                </a:cxn>
                <a:cxn ang="0">
                  <a:pos x="210" y="16"/>
                </a:cxn>
                <a:cxn ang="0">
                  <a:pos x="224" y="20"/>
                </a:cxn>
                <a:cxn ang="0">
                  <a:pos x="240" y="11"/>
                </a:cxn>
                <a:cxn ang="0">
                  <a:pos x="248" y="1"/>
                </a:cxn>
                <a:cxn ang="0">
                  <a:pos x="258" y="5"/>
                </a:cxn>
                <a:cxn ang="0">
                  <a:pos x="274" y="9"/>
                </a:cxn>
                <a:cxn ang="0">
                  <a:pos x="285" y="18"/>
                </a:cxn>
                <a:cxn ang="0">
                  <a:pos x="285" y="18"/>
                </a:cxn>
                <a:cxn ang="0">
                  <a:pos x="290" y="35"/>
                </a:cxn>
                <a:cxn ang="0">
                  <a:pos x="290" y="35"/>
                </a:cxn>
                <a:cxn ang="0">
                  <a:pos x="265" y="55"/>
                </a:cxn>
                <a:cxn ang="0">
                  <a:pos x="255" y="87"/>
                </a:cxn>
                <a:cxn ang="0">
                  <a:pos x="247" y="100"/>
                </a:cxn>
                <a:cxn ang="0">
                  <a:pos x="254" y="129"/>
                </a:cxn>
                <a:cxn ang="0">
                  <a:pos x="251" y="153"/>
                </a:cxn>
              </a:cxnLst>
              <a:rect l="0" t="0" r="r" b="b"/>
              <a:pathLst>
                <a:path w="290" h="202">
                  <a:moveTo>
                    <a:pt x="251" y="153"/>
                  </a:moveTo>
                  <a:cubicBezTo>
                    <a:pt x="239" y="149"/>
                    <a:pt x="239" y="149"/>
                    <a:pt x="239" y="149"/>
                  </a:cubicBezTo>
                  <a:cubicBezTo>
                    <a:pt x="235" y="148"/>
                    <a:pt x="234" y="148"/>
                    <a:pt x="231" y="150"/>
                  </a:cubicBezTo>
                  <a:cubicBezTo>
                    <a:pt x="228" y="153"/>
                    <a:pt x="223" y="151"/>
                    <a:pt x="219" y="151"/>
                  </a:cubicBezTo>
                  <a:cubicBezTo>
                    <a:pt x="215" y="150"/>
                    <a:pt x="213" y="150"/>
                    <a:pt x="210" y="149"/>
                  </a:cubicBezTo>
                  <a:cubicBezTo>
                    <a:pt x="207" y="147"/>
                    <a:pt x="208" y="150"/>
                    <a:pt x="207" y="152"/>
                  </a:cubicBezTo>
                  <a:cubicBezTo>
                    <a:pt x="205" y="161"/>
                    <a:pt x="198" y="163"/>
                    <a:pt x="193" y="169"/>
                  </a:cubicBezTo>
                  <a:cubicBezTo>
                    <a:pt x="191" y="171"/>
                    <a:pt x="189" y="172"/>
                    <a:pt x="187" y="174"/>
                  </a:cubicBezTo>
                  <a:cubicBezTo>
                    <a:pt x="181" y="180"/>
                    <a:pt x="177" y="187"/>
                    <a:pt x="173" y="195"/>
                  </a:cubicBezTo>
                  <a:cubicBezTo>
                    <a:pt x="171" y="199"/>
                    <a:pt x="170" y="200"/>
                    <a:pt x="165" y="201"/>
                  </a:cubicBezTo>
                  <a:cubicBezTo>
                    <a:pt x="159" y="201"/>
                    <a:pt x="152" y="202"/>
                    <a:pt x="146" y="202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1" y="197"/>
                    <a:pt x="122" y="201"/>
                    <a:pt x="116" y="200"/>
                  </a:cubicBezTo>
                  <a:cubicBezTo>
                    <a:pt x="107" y="198"/>
                    <a:pt x="109" y="188"/>
                    <a:pt x="102" y="184"/>
                  </a:cubicBezTo>
                  <a:cubicBezTo>
                    <a:pt x="98" y="182"/>
                    <a:pt x="100" y="176"/>
                    <a:pt x="99" y="172"/>
                  </a:cubicBezTo>
                  <a:cubicBezTo>
                    <a:pt x="98" y="169"/>
                    <a:pt x="87" y="171"/>
                    <a:pt x="84" y="171"/>
                  </a:cubicBezTo>
                  <a:cubicBezTo>
                    <a:pt x="76" y="171"/>
                    <a:pt x="69" y="179"/>
                    <a:pt x="63" y="169"/>
                  </a:cubicBezTo>
                  <a:cubicBezTo>
                    <a:pt x="63" y="169"/>
                    <a:pt x="53" y="154"/>
                    <a:pt x="52" y="154"/>
                  </a:cubicBezTo>
                  <a:cubicBezTo>
                    <a:pt x="50" y="153"/>
                    <a:pt x="47" y="153"/>
                    <a:pt x="45" y="152"/>
                  </a:cubicBezTo>
                  <a:cubicBezTo>
                    <a:pt x="38" y="150"/>
                    <a:pt x="28" y="146"/>
                    <a:pt x="28" y="137"/>
                  </a:cubicBezTo>
                  <a:cubicBezTo>
                    <a:pt x="28" y="129"/>
                    <a:pt x="23" y="129"/>
                    <a:pt x="20" y="123"/>
                  </a:cubicBezTo>
                  <a:cubicBezTo>
                    <a:pt x="18" y="115"/>
                    <a:pt x="18" y="109"/>
                    <a:pt x="12" y="102"/>
                  </a:cubicBezTo>
                  <a:cubicBezTo>
                    <a:pt x="6" y="95"/>
                    <a:pt x="8" y="93"/>
                    <a:pt x="8" y="84"/>
                  </a:cubicBezTo>
                  <a:cubicBezTo>
                    <a:pt x="8" y="78"/>
                    <a:pt x="1" y="76"/>
                    <a:pt x="0" y="73"/>
                  </a:cubicBezTo>
                  <a:cubicBezTo>
                    <a:pt x="12" y="73"/>
                    <a:pt x="17" y="66"/>
                    <a:pt x="20" y="5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5"/>
                    <a:pt x="27" y="45"/>
                    <a:pt x="30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8" y="46"/>
                    <a:pt x="70" y="48"/>
                    <a:pt x="78" y="50"/>
                  </a:cubicBezTo>
                  <a:cubicBezTo>
                    <a:pt x="85" y="52"/>
                    <a:pt x="95" y="53"/>
                    <a:pt x="101" y="49"/>
                  </a:cubicBezTo>
                  <a:cubicBezTo>
                    <a:pt x="113" y="43"/>
                    <a:pt x="121" y="52"/>
                    <a:pt x="132" y="54"/>
                  </a:cubicBezTo>
                  <a:cubicBezTo>
                    <a:pt x="140" y="56"/>
                    <a:pt x="150" y="52"/>
                    <a:pt x="155" y="45"/>
                  </a:cubicBezTo>
                  <a:cubicBezTo>
                    <a:pt x="156" y="43"/>
                    <a:pt x="164" y="39"/>
                    <a:pt x="166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1" y="38"/>
                    <a:pt x="154" y="34"/>
                    <a:pt x="150" y="31"/>
                  </a:cubicBezTo>
                  <a:cubicBezTo>
                    <a:pt x="143" y="26"/>
                    <a:pt x="133" y="36"/>
                    <a:pt x="125" y="33"/>
                  </a:cubicBezTo>
                  <a:cubicBezTo>
                    <a:pt x="120" y="31"/>
                    <a:pt x="117" y="25"/>
                    <a:pt x="113" y="22"/>
                  </a:cubicBezTo>
                  <a:cubicBezTo>
                    <a:pt x="110" y="20"/>
                    <a:pt x="110" y="18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36" y="20"/>
                    <a:pt x="139" y="20"/>
                    <a:pt x="145" y="14"/>
                  </a:cubicBezTo>
                  <a:cubicBezTo>
                    <a:pt x="153" y="7"/>
                    <a:pt x="167" y="15"/>
                    <a:pt x="173" y="20"/>
                  </a:cubicBezTo>
                  <a:cubicBezTo>
                    <a:pt x="177" y="23"/>
                    <a:pt x="184" y="26"/>
                    <a:pt x="187" y="20"/>
                  </a:cubicBezTo>
                  <a:cubicBezTo>
                    <a:pt x="190" y="13"/>
                    <a:pt x="190" y="13"/>
                    <a:pt x="197" y="13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8" y="20"/>
                    <a:pt x="238" y="14"/>
                    <a:pt x="240" y="11"/>
                  </a:cubicBezTo>
                  <a:cubicBezTo>
                    <a:pt x="242" y="8"/>
                    <a:pt x="245" y="2"/>
                    <a:pt x="248" y="1"/>
                  </a:cubicBezTo>
                  <a:cubicBezTo>
                    <a:pt x="250" y="0"/>
                    <a:pt x="256" y="4"/>
                    <a:pt x="258" y="5"/>
                  </a:cubicBezTo>
                  <a:cubicBezTo>
                    <a:pt x="263" y="6"/>
                    <a:pt x="269" y="7"/>
                    <a:pt x="274" y="9"/>
                  </a:cubicBezTo>
                  <a:cubicBezTo>
                    <a:pt x="278" y="10"/>
                    <a:pt x="283" y="15"/>
                    <a:pt x="285" y="18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77" y="42"/>
                    <a:pt x="263" y="36"/>
                    <a:pt x="265" y="55"/>
                  </a:cubicBezTo>
                  <a:cubicBezTo>
                    <a:pt x="266" y="64"/>
                    <a:pt x="263" y="82"/>
                    <a:pt x="255" y="87"/>
                  </a:cubicBezTo>
                  <a:cubicBezTo>
                    <a:pt x="250" y="92"/>
                    <a:pt x="246" y="92"/>
                    <a:pt x="247" y="100"/>
                  </a:cubicBezTo>
                  <a:cubicBezTo>
                    <a:pt x="248" y="109"/>
                    <a:pt x="251" y="120"/>
                    <a:pt x="254" y="129"/>
                  </a:cubicBezTo>
                  <a:cubicBezTo>
                    <a:pt x="256" y="135"/>
                    <a:pt x="247" y="148"/>
                    <a:pt x="251" y="153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2" name="Freeform 62">
              <a:extLst>
                <a:ext uri="{FF2B5EF4-FFF2-40B4-BE49-F238E27FC236}">
                  <a16:creationId xmlns:a16="http://schemas.microsoft.com/office/drawing/2014/main" id="{A8CE779B-5390-0155-0E85-D01B35CA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1960563"/>
              <a:ext cx="385763" cy="441325"/>
            </a:xfrm>
            <a:custGeom>
              <a:avLst/>
              <a:gdLst/>
              <a:ahLst/>
              <a:cxnLst>
                <a:cxn ang="0">
                  <a:pos x="151" y="22"/>
                </a:cxn>
                <a:cxn ang="0">
                  <a:pos x="156" y="30"/>
                </a:cxn>
                <a:cxn ang="0">
                  <a:pos x="148" y="41"/>
                </a:cxn>
                <a:cxn ang="0">
                  <a:pos x="137" y="55"/>
                </a:cxn>
                <a:cxn ang="0">
                  <a:pos x="126" y="63"/>
                </a:cxn>
                <a:cxn ang="0">
                  <a:pos x="131" y="86"/>
                </a:cxn>
                <a:cxn ang="0">
                  <a:pos x="146" y="100"/>
                </a:cxn>
                <a:cxn ang="0">
                  <a:pos x="147" y="106"/>
                </a:cxn>
                <a:cxn ang="0">
                  <a:pos x="147" y="106"/>
                </a:cxn>
                <a:cxn ang="0">
                  <a:pos x="140" y="110"/>
                </a:cxn>
                <a:cxn ang="0">
                  <a:pos x="137" y="120"/>
                </a:cxn>
                <a:cxn ang="0">
                  <a:pos x="130" y="138"/>
                </a:cxn>
                <a:cxn ang="0">
                  <a:pos x="96" y="142"/>
                </a:cxn>
                <a:cxn ang="0">
                  <a:pos x="92" y="161"/>
                </a:cxn>
                <a:cxn ang="0">
                  <a:pos x="92" y="179"/>
                </a:cxn>
                <a:cxn ang="0">
                  <a:pos x="92" y="179"/>
                </a:cxn>
                <a:cxn ang="0">
                  <a:pos x="85" y="178"/>
                </a:cxn>
                <a:cxn ang="0">
                  <a:pos x="77" y="171"/>
                </a:cxn>
                <a:cxn ang="0">
                  <a:pos x="73" y="163"/>
                </a:cxn>
                <a:cxn ang="0">
                  <a:pos x="47" y="164"/>
                </a:cxn>
                <a:cxn ang="0">
                  <a:pos x="28" y="164"/>
                </a:cxn>
                <a:cxn ang="0">
                  <a:pos x="16" y="148"/>
                </a:cxn>
                <a:cxn ang="0">
                  <a:pos x="5" y="148"/>
                </a:cxn>
                <a:cxn ang="0">
                  <a:pos x="5" y="148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7" y="124"/>
                </a:cxn>
                <a:cxn ang="0">
                  <a:pos x="15" y="119"/>
                </a:cxn>
                <a:cxn ang="0">
                  <a:pos x="25" y="113"/>
                </a:cxn>
                <a:cxn ang="0">
                  <a:pos x="33" y="94"/>
                </a:cxn>
                <a:cxn ang="0">
                  <a:pos x="43" y="88"/>
                </a:cxn>
                <a:cxn ang="0">
                  <a:pos x="42" y="65"/>
                </a:cxn>
                <a:cxn ang="0">
                  <a:pos x="42" y="59"/>
                </a:cxn>
                <a:cxn ang="0">
                  <a:pos x="47" y="54"/>
                </a:cxn>
                <a:cxn ang="0">
                  <a:pos x="46" y="48"/>
                </a:cxn>
                <a:cxn ang="0">
                  <a:pos x="41" y="35"/>
                </a:cxn>
                <a:cxn ang="0">
                  <a:pos x="44" y="28"/>
                </a:cxn>
                <a:cxn ang="0">
                  <a:pos x="44" y="20"/>
                </a:cxn>
                <a:cxn ang="0">
                  <a:pos x="53" y="1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1" y="1"/>
                </a:cxn>
                <a:cxn ang="0">
                  <a:pos x="86" y="8"/>
                </a:cxn>
                <a:cxn ang="0">
                  <a:pos x="119" y="19"/>
                </a:cxn>
                <a:cxn ang="0">
                  <a:pos x="151" y="22"/>
                </a:cxn>
              </a:cxnLst>
              <a:rect l="0" t="0" r="r" b="b"/>
              <a:pathLst>
                <a:path w="156" h="179">
                  <a:moveTo>
                    <a:pt x="151" y="22"/>
                  </a:moveTo>
                  <a:cubicBezTo>
                    <a:pt x="156" y="30"/>
                    <a:pt x="156" y="30"/>
                    <a:pt x="156" y="30"/>
                  </a:cubicBezTo>
                  <a:cubicBezTo>
                    <a:pt x="153" y="34"/>
                    <a:pt x="149" y="35"/>
                    <a:pt x="148" y="41"/>
                  </a:cubicBezTo>
                  <a:cubicBezTo>
                    <a:pt x="147" y="47"/>
                    <a:pt x="141" y="50"/>
                    <a:pt x="137" y="55"/>
                  </a:cubicBezTo>
                  <a:cubicBezTo>
                    <a:pt x="134" y="58"/>
                    <a:pt x="126" y="58"/>
                    <a:pt x="126" y="63"/>
                  </a:cubicBezTo>
                  <a:cubicBezTo>
                    <a:pt x="136" y="70"/>
                    <a:pt x="126" y="78"/>
                    <a:pt x="131" y="86"/>
                  </a:cubicBezTo>
                  <a:cubicBezTo>
                    <a:pt x="136" y="93"/>
                    <a:pt x="145" y="91"/>
                    <a:pt x="146" y="100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4" y="107"/>
                    <a:pt x="141" y="108"/>
                    <a:pt x="140" y="110"/>
                  </a:cubicBezTo>
                  <a:cubicBezTo>
                    <a:pt x="137" y="113"/>
                    <a:pt x="138" y="116"/>
                    <a:pt x="137" y="120"/>
                  </a:cubicBezTo>
                  <a:cubicBezTo>
                    <a:pt x="136" y="130"/>
                    <a:pt x="143" y="133"/>
                    <a:pt x="130" y="138"/>
                  </a:cubicBezTo>
                  <a:cubicBezTo>
                    <a:pt x="117" y="142"/>
                    <a:pt x="108" y="131"/>
                    <a:pt x="96" y="142"/>
                  </a:cubicBezTo>
                  <a:cubicBezTo>
                    <a:pt x="93" y="145"/>
                    <a:pt x="92" y="156"/>
                    <a:pt x="92" y="161"/>
                  </a:cubicBezTo>
                  <a:cubicBezTo>
                    <a:pt x="92" y="168"/>
                    <a:pt x="94" y="172"/>
                    <a:pt x="92" y="179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2" y="177"/>
                    <a:pt x="78" y="174"/>
                    <a:pt x="77" y="171"/>
                  </a:cubicBezTo>
                  <a:cubicBezTo>
                    <a:pt x="76" y="168"/>
                    <a:pt x="75" y="164"/>
                    <a:pt x="73" y="163"/>
                  </a:cubicBezTo>
                  <a:cubicBezTo>
                    <a:pt x="69" y="162"/>
                    <a:pt x="50" y="162"/>
                    <a:pt x="47" y="164"/>
                  </a:cubicBezTo>
                  <a:cubicBezTo>
                    <a:pt x="39" y="167"/>
                    <a:pt x="35" y="169"/>
                    <a:pt x="28" y="164"/>
                  </a:cubicBezTo>
                  <a:cubicBezTo>
                    <a:pt x="23" y="160"/>
                    <a:pt x="17" y="154"/>
                    <a:pt x="16" y="148"/>
                  </a:cubicBezTo>
                  <a:cubicBezTo>
                    <a:pt x="13" y="147"/>
                    <a:pt x="8" y="147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9" y="121"/>
                    <a:pt x="13" y="120"/>
                    <a:pt x="15" y="119"/>
                  </a:cubicBezTo>
                  <a:cubicBezTo>
                    <a:pt x="19" y="118"/>
                    <a:pt x="22" y="115"/>
                    <a:pt x="25" y="113"/>
                  </a:cubicBezTo>
                  <a:cubicBezTo>
                    <a:pt x="29" y="109"/>
                    <a:pt x="29" y="96"/>
                    <a:pt x="33" y="94"/>
                  </a:cubicBezTo>
                  <a:cubicBezTo>
                    <a:pt x="37" y="93"/>
                    <a:pt x="42" y="93"/>
                    <a:pt x="43" y="88"/>
                  </a:cubicBezTo>
                  <a:cubicBezTo>
                    <a:pt x="44" y="80"/>
                    <a:pt x="36" y="72"/>
                    <a:pt x="42" y="65"/>
                  </a:cubicBezTo>
                  <a:cubicBezTo>
                    <a:pt x="43" y="64"/>
                    <a:pt x="42" y="61"/>
                    <a:pt x="42" y="59"/>
                  </a:cubicBezTo>
                  <a:cubicBezTo>
                    <a:pt x="42" y="55"/>
                    <a:pt x="47" y="56"/>
                    <a:pt x="47" y="54"/>
                  </a:cubicBezTo>
                  <a:cubicBezTo>
                    <a:pt x="47" y="52"/>
                    <a:pt x="46" y="50"/>
                    <a:pt x="46" y="48"/>
                  </a:cubicBezTo>
                  <a:cubicBezTo>
                    <a:pt x="44" y="44"/>
                    <a:pt x="40" y="39"/>
                    <a:pt x="41" y="35"/>
                  </a:cubicBezTo>
                  <a:cubicBezTo>
                    <a:pt x="41" y="32"/>
                    <a:pt x="43" y="30"/>
                    <a:pt x="44" y="28"/>
                  </a:cubicBezTo>
                  <a:cubicBezTo>
                    <a:pt x="44" y="26"/>
                    <a:pt x="43" y="20"/>
                    <a:pt x="44" y="20"/>
                  </a:cubicBezTo>
                  <a:cubicBezTo>
                    <a:pt x="48" y="18"/>
                    <a:pt x="51" y="18"/>
                    <a:pt x="53" y="1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60" y="1"/>
                    <a:pt x="61" y="1"/>
                  </a:cubicBezTo>
                  <a:cubicBezTo>
                    <a:pt x="70" y="5"/>
                    <a:pt x="76" y="8"/>
                    <a:pt x="86" y="8"/>
                  </a:cubicBezTo>
                  <a:cubicBezTo>
                    <a:pt x="92" y="4"/>
                    <a:pt x="113" y="16"/>
                    <a:pt x="119" y="19"/>
                  </a:cubicBezTo>
                  <a:cubicBezTo>
                    <a:pt x="128" y="23"/>
                    <a:pt x="141" y="23"/>
                    <a:pt x="151" y="22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3" name="Freeform 63">
              <a:extLst>
                <a:ext uri="{FF2B5EF4-FFF2-40B4-BE49-F238E27FC236}">
                  <a16:creationId xmlns:a16="http://schemas.microsoft.com/office/drawing/2014/main" id="{03C07CCF-CE22-B564-283D-96DA6979D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2324100"/>
              <a:ext cx="363538" cy="390525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55" y="1"/>
                </a:cxn>
                <a:cxn ang="0">
                  <a:pos x="67" y="17"/>
                </a:cxn>
                <a:cxn ang="0">
                  <a:pos x="86" y="17"/>
                </a:cxn>
                <a:cxn ang="0">
                  <a:pos x="112" y="16"/>
                </a:cxn>
                <a:cxn ang="0">
                  <a:pos x="116" y="24"/>
                </a:cxn>
                <a:cxn ang="0">
                  <a:pos x="124" y="31"/>
                </a:cxn>
                <a:cxn ang="0">
                  <a:pos x="131" y="32"/>
                </a:cxn>
                <a:cxn ang="0">
                  <a:pos x="131" y="32"/>
                </a:cxn>
                <a:cxn ang="0">
                  <a:pos x="136" y="46"/>
                </a:cxn>
                <a:cxn ang="0">
                  <a:pos x="147" y="53"/>
                </a:cxn>
                <a:cxn ang="0">
                  <a:pos x="147" y="53"/>
                </a:cxn>
                <a:cxn ang="0">
                  <a:pos x="140" y="59"/>
                </a:cxn>
                <a:cxn ang="0">
                  <a:pos x="127" y="69"/>
                </a:cxn>
                <a:cxn ang="0">
                  <a:pos x="119" y="80"/>
                </a:cxn>
                <a:cxn ang="0">
                  <a:pos x="113" y="86"/>
                </a:cxn>
                <a:cxn ang="0">
                  <a:pos x="103" y="91"/>
                </a:cxn>
                <a:cxn ang="0">
                  <a:pos x="97" y="102"/>
                </a:cxn>
                <a:cxn ang="0">
                  <a:pos x="90" y="102"/>
                </a:cxn>
                <a:cxn ang="0">
                  <a:pos x="89" y="111"/>
                </a:cxn>
                <a:cxn ang="0">
                  <a:pos x="90" y="119"/>
                </a:cxn>
                <a:cxn ang="0">
                  <a:pos x="80" y="122"/>
                </a:cxn>
                <a:cxn ang="0">
                  <a:pos x="57" y="124"/>
                </a:cxn>
                <a:cxn ang="0">
                  <a:pos x="48" y="139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33" y="151"/>
                </a:cxn>
                <a:cxn ang="0">
                  <a:pos x="14" y="149"/>
                </a:cxn>
                <a:cxn ang="0">
                  <a:pos x="7" y="140"/>
                </a:cxn>
                <a:cxn ang="0">
                  <a:pos x="3" y="136"/>
                </a:cxn>
                <a:cxn ang="0">
                  <a:pos x="5" y="130"/>
                </a:cxn>
                <a:cxn ang="0">
                  <a:pos x="5" y="130"/>
                </a:cxn>
                <a:cxn ang="0">
                  <a:pos x="5" y="119"/>
                </a:cxn>
                <a:cxn ang="0">
                  <a:pos x="5" y="119"/>
                </a:cxn>
                <a:cxn ang="0">
                  <a:pos x="8" y="95"/>
                </a:cxn>
                <a:cxn ang="0">
                  <a:pos x="1" y="66"/>
                </a:cxn>
                <a:cxn ang="0">
                  <a:pos x="9" y="53"/>
                </a:cxn>
                <a:cxn ang="0">
                  <a:pos x="19" y="21"/>
                </a:cxn>
                <a:cxn ang="0">
                  <a:pos x="44" y="1"/>
                </a:cxn>
              </a:cxnLst>
              <a:rect l="0" t="0" r="r" b="b"/>
              <a:pathLst>
                <a:path w="147" h="158">
                  <a:moveTo>
                    <a:pt x="44" y="1"/>
                  </a:moveTo>
                  <a:cubicBezTo>
                    <a:pt x="47" y="0"/>
                    <a:pt x="52" y="0"/>
                    <a:pt x="55" y="1"/>
                  </a:cubicBezTo>
                  <a:cubicBezTo>
                    <a:pt x="56" y="7"/>
                    <a:pt x="62" y="13"/>
                    <a:pt x="67" y="17"/>
                  </a:cubicBezTo>
                  <a:cubicBezTo>
                    <a:pt x="74" y="22"/>
                    <a:pt x="78" y="20"/>
                    <a:pt x="86" y="17"/>
                  </a:cubicBezTo>
                  <a:cubicBezTo>
                    <a:pt x="89" y="15"/>
                    <a:pt x="108" y="15"/>
                    <a:pt x="112" y="16"/>
                  </a:cubicBezTo>
                  <a:cubicBezTo>
                    <a:pt x="114" y="17"/>
                    <a:pt x="115" y="21"/>
                    <a:pt x="116" y="24"/>
                  </a:cubicBezTo>
                  <a:cubicBezTo>
                    <a:pt x="117" y="27"/>
                    <a:pt x="121" y="30"/>
                    <a:pt x="124" y="31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5" y="61"/>
                    <a:pt x="131" y="65"/>
                    <a:pt x="127" y="69"/>
                  </a:cubicBezTo>
                  <a:cubicBezTo>
                    <a:pt x="123" y="72"/>
                    <a:pt x="123" y="77"/>
                    <a:pt x="119" y="80"/>
                  </a:cubicBezTo>
                  <a:cubicBezTo>
                    <a:pt x="117" y="82"/>
                    <a:pt x="115" y="84"/>
                    <a:pt x="113" y="86"/>
                  </a:cubicBezTo>
                  <a:cubicBezTo>
                    <a:pt x="109" y="90"/>
                    <a:pt x="110" y="91"/>
                    <a:pt x="103" y="91"/>
                  </a:cubicBezTo>
                  <a:cubicBezTo>
                    <a:pt x="95" y="92"/>
                    <a:pt x="102" y="101"/>
                    <a:pt x="97" y="102"/>
                  </a:cubicBezTo>
                  <a:cubicBezTo>
                    <a:pt x="95" y="103"/>
                    <a:pt x="92" y="101"/>
                    <a:pt x="90" y="102"/>
                  </a:cubicBezTo>
                  <a:cubicBezTo>
                    <a:pt x="87" y="103"/>
                    <a:pt x="90" y="108"/>
                    <a:pt x="89" y="111"/>
                  </a:cubicBezTo>
                  <a:cubicBezTo>
                    <a:pt x="89" y="115"/>
                    <a:pt x="92" y="115"/>
                    <a:pt x="90" y="119"/>
                  </a:cubicBezTo>
                  <a:cubicBezTo>
                    <a:pt x="88" y="122"/>
                    <a:pt x="84" y="123"/>
                    <a:pt x="80" y="122"/>
                  </a:cubicBezTo>
                  <a:cubicBezTo>
                    <a:pt x="71" y="119"/>
                    <a:pt x="65" y="117"/>
                    <a:pt x="57" y="124"/>
                  </a:cubicBezTo>
                  <a:cubicBezTo>
                    <a:pt x="52" y="128"/>
                    <a:pt x="52" y="135"/>
                    <a:pt x="48" y="139"/>
                  </a:cubicBezTo>
                  <a:cubicBezTo>
                    <a:pt x="42" y="143"/>
                    <a:pt x="47" y="151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0" y="157"/>
                    <a:pt x="37" y="155"/>
                    <a:pt x="33" y="151"/>
                  </a:cubicBezTo>
                  <a:cubicBezTo>
                    <a:pt x="27" y="145"/>
                    <a:pt x="21" y="149"/>
                    <a:pt x="14" y="149"/>
                  </a:cubicBezTo>
                  <a:cubicBezTo>
                    <a:pt x="10" y="149"/>
                    <a:pt x="9" y="143"/>
                    <a:pt x="7" y="140"/>
                  </a:cubicBezTo>
                  <a:cubicBezTo>
                    <a:pt x="5" y="139"/>
                    <a:pt x="4" y="138"/>
                    <a:pt x="3" y="136"/>
                  </a:cubicBezTo>
                  <a:cubicBezTo>
                    <a:pt x="3" y="133"/>
                    <a:pt x="5" y="132"/>
                    <a:pt x="5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" y="114"/>
                    <a:pt x="10" y="101"/>
                    <a:pt x="8" y="95"/>
                  </a:cubicBezTo>
                  <a:cubicBezTo>
                    <a:pt x="5" y="86"/>
                    <a:pt x="2" y="75"/>
                    <a:pt x="1" y="66"/>
                  </a:cubicBezTo>
                  <a:cubicBezTo>
                    <a:pt x="0" y="58"/>
                    <a:pt x="4" y="58"/>
                    <a:pt x="9" y="53"/>
                  </a:cubicBezTo>
                  <a:cubicBezTo>
                    <a:pt x="17" y="48"/>
                    <a:pt x="20" y="30"/>
                    <a:pt x="19" y="21"/>
                  </a:cubicBezTo>
                  <a:cubicBezTo>
                    <a:pt x="17" y="2"/>
                    <a:pt x="31" y="8"/>
                    <a:pt x="44" y="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4" name="Freeform 64">
              <a:extLst>
                <a:ext uri="{FF2B5EF4-FFF2-40B4-BE49-F238E27FC236}">
                  <a16:creationId xmlns:a16="http://schemas.microsoft.com/office/drawing/2014/main" id="{37F410D7-3CF0-5A22-A31A-2338874F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1947863"/>
              <a:ext cx="382588" cy="341313"/>
            </a:xfrm>
            <a:custGeom>
              <a:avLst/>
              <a:gdLst/>
              <a:ahLst/>
              <a:cxnLst>
                <a:cxn ang="0">
                  <a:pos x="155" y="5"/>
                </a:cxn>
                <a:cxn ang="0">
                  <a:pos x="148" y="18"/>
                </a:cxn>
                <a:cxn ang="0">
                  <a:pos x="139" y="25"/>
                </a:cxn>
                <a:cxn ang="0">
                  <a:pos x="139" y="33"/>
                </a:cxn>
                <a:cxn ang="0">
                  <a:pos x="136" y="40"/>
                </a:cxn>
                <a:cxn ang="0">
                  <a:pos x="141" y="53"/>
                </a:cxn>
                <a:cxn ang="0">
                  <a:pos x="142" y="59"/>
                </a:cxn>
                <a:cxn ang="0">
                  <a:pos x="137" y="64"/>
                </a:cxn>
                <a:cxn ang="0">
                  <a:pos x="137" y="70"/>
                </a:cxn>
                <a:cxn ang="0">
                  <a:pos x="138" y="93"/>
                </a:cxn>
                <a:cxn ang="0">
                  <a:pos x="128" y="99"/>
                </a:cxn>
                <a:cxn ang="0">
                  <a:pos x="120" y="118"/>
                </a:cxn>
                <a:cxn ang="0">
                  <a:pos x="110" y="124"/>
                </a:cxn>
                <a:cxn ang="0">
                  <a:pos x="102" y="129"/>
                </a:cxn>
                <a:cxn ang="0">
                  <a:pos x="95" y="136"/>
                </a:cxn>
                <a:cxn ang="0">
                  <a:pos x="95" y="136"/>
                </a:cxn>
                <a:cxn ang="0">
                  <a:pos x="84" y="127"/>
                </a:cxn>
                <a:cxn ang="0">
                  <a:pos x="68" y="123"/>
                </a:cxn>
                <a:cxn ang="0">
                  <a:pos x="58" y="119"/>
                </a:cxn>
                <a:cxn ang="0">
                  <a:pos x="50" y="129"/>
                </a:cxn>
                <a:cxn ang="0">
                  <a:pos x="34" y="138"/>
                </a:cxn>
                <a:cxn ang="0">
                  <a:pos x="20" y="134"/>
                </a:cxn>
                <a:cxn ang="0">
                  <a:pos x="20" y="134"/>
                </a:cxn>
                <a:cxn ang="0">
                  <a:pos x="36" y="104"/>
                </a:cxn>
                <a:cxn ang="0">
                  <a:pos x="36" y="104"/>
                </a:cxn>
                <a:cxn ang="0">
                  <a:pos x="53" y="102"/>
                </a:cxn>
                <a:cxn ang="0">
                  <a:pos x="60" y="102"/>
                </a:cxn>
                <a:cxn ang="0">
                  <a:pos x="93" y="101"/>
                </a:cxn>
                <a:cxn ang="0">
                  <a:pos x="91" y="98"/>
                </a:cxn>
                <a:cxn ang="0">
                  <a:pos x="77" y="97"/>
                </a:cxn>
                <a:cxn ang="0">
                  <a:pos x="59" y="93"/>
                </a:cxn>
                <a:cxn ang="0">
                  <a:pos x="42" y="94"/>
                </a:cxn>
                <a:cxn ang="0">
                  <a:pos x="19" y="91"/>
                </a:cxn>
                <a:cxn ang="0">
                  <a:pos x="8" y="95"/>
                </a:cxn>
                <a:cxn ang="0">
                  <a:pos x="2" y="87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4" y="75"/>
                </a:cxn>
                <a:cxn ang="0">
                  <a:pos x="16" y="62"/>
                </a:cxn>
                <a:cxn ang="0">
                  <a:pos x="23" y="51"/>
                </a:cxn>
                <a:cxn ang="0">
                  <a:pos x="25" y="39"/>
                </a:cxn>
                <a:cxn ang="0">
                  <a:pos x="33" y="37"/>
                </a:cxn>
                <a:cxn ang="0">
                  <a:pos x="47" y="48"/>
                </a:cxn>
                <a:cxn ang="0">
                  <a:pos x="58" y="40"/>
                </a:cxn>
                <a:cxn ang="0">
                  <a:pos x="76" y="40"/>
                </a:cxn>
                <a:cxn ang="0">
                  <a:pos x="86" y="31"/>
                </a:cxn>
                <a:cxn ang="0">
                  <a:pos x="88" y="15"/>
                </a:cxn>
                <a:cxn ang="0">
                  <a:pos x="88" y="15"/>
                </a:cxn>
                <a:cxn ang="0">
                  <a:pos x="138" y="6"/>
                </a:cxn>
                <a:cxn ang="0">
                  <a:pos x="155" y="5"/>
                </a:cxn>
              </a:cxnLst>
              <a:rect l="0" t="0" r="r" b="b"/>
              <a:pathLst>
                <a:path w="155" h="138">
                  <a:moveTo>
                    <a:pt x="155" y="5"/>
                  </a:moveTo>
                  <a:cubicBezTo>
                    <a:pt x="148" y="18"/>
                    <a:pt x="148" y="18"/>
                    <a:pt x="148" y="18"/>
                  </a:cubicBezTo>
                  <a:cubicBezTo>
                    <a:pt x="146" y="23"/>
                    <a:pt x="143" y="23"/>
                    <a:pt x="139" y="25"/>
                  </a:cubicBezTo>
                  <a:cubicBezTo>
                    <a:pt x="138" y="25"/>
                    <a:pt x="139" y="31"/>
                    <a:pt x="139" y="33"/>
                  </a:cubicBezTo>
                  <a:cubicBezTo>
                    <a:pt x="138" y="35"/>
                    <a:pt x="136" y="37"/>
                    <a:pt x="136" y="40"/>
                  </a:cubicBezTo>
                  <a:cubicBezTo>
                    <a:pt x="135" y="44"/>
                    <a:pt x="139" y="49"/>
                    <a:pt x="141" y="53"/>
                  </a:cubicBezTo>
                  <a:cubicBezTo>
                    <a:pt x="141" y="55"/>
                    <a:pt x="142" y="57"/>
                    <a:pt x="142" y="59"/>
                  </a:cubicBezTo>
                  <a:cubicBezTo>
                    <a:pt x="142" y="61"/>
                    <a:pt x="137" y="60"/>
                    <a:pt x="137" y="64"/>
                  </a:cubicBezTo>
                  <a:cubicBezTo>
                    <a:pt x="137" y="66"/>
                    <a:pt x="138" y="69"/>
                    <a:pt x="137" y="70"/>
                  </a:cubicBezTo>
                  <a:cubicBezTo>
                    <a:pt x="131" y="77"/>
                    <a:pt x="139" y="85"/>
                    <a:pt x="138" y="93"/>
                  </a:cubicBezTo>
                  <a:cubicBezTo>
                    <a:pt x="137" y="98"/>
                    <a:pt x="132" y="98"/>
                    <a:pt x="128" y="99"/>
                  </a:cubicBezTo>
                  <a:cubicBezTo>
                    <a:pt x="124" y="101"/>
                    <a:pt x="124" y="114"/>
                    <a:pt x="120" y="118"/>
                  </a:cubicBezTo>
                  <a:cubicBezTo>
                    <a:pt x="117" y="120"/>
                    <a:pt x="114" y="123"/>
                    <a:pt x="110" y="124"/>
                  </a:cubicBezTo>
                  <a:cubicBezTo>
                    <a:pt x="108" y="125"/>
                    <a:pt x="104" y="126"/>
                    <a:pt x="102" y="129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3" y="133"/>
                    <a:pt x="88" y="128"/>
                    <a:pt x="84" y="127"/>
                  </a:cubicBezTo>
                  <a:cubicBezTo>
                    <a:pt x="79" y="125"/>
                    <a:pt x="73" y="124"/>
                    <a:pt x="68" y="123"/>
                  </a:cubicBezTo>
                  <a:cubicBezTo>
                    <a:pt x="66" y="122"/>
                    <a:pt x="60" y="118"/>
                    <a:pt x="58" y="119"/>
                  </a:cubicBezTo>
                  <a:cubicBezTo>
                    <a:pt x="55" y="120"/>
                    <a:pt x="52" y="126"/>
                    <a:pt x="50" y="129"/>
                  </a:cubicBezTo>
                  <a:cubicBezTo>
                    <a:pt x="48" y="132"/>
                    <a:pt x="38" y="138"/>
                    <a:pt x="34" y="138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40" y="105"/>
                    <a:pt x="49" y="102"/>
                    <a:pt x="53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3" y="103"/>
                    <a:pt x="89" y="101"/>
                    <a:pt x="93" y="101"/>
                  </a:cubicBezTo>
                  <a:cubicBezTo>
                    <a:pt x="93" y="99"/>
                    <a:pt x="92" y="99"/>
                    <a:pt x="91" y="98"/>
                  </a:cubicBezTo>
                  <a:cubicBezTo>
                    <a:pt x="86" y="98"/>
                    <a:pt x="84" y="94"/>
                    <a:pt x="77" y="97"/>
                  </a:cubicBezTo>
                  <a:cubicBezTo>
                    <a:pt x="68" y="101"/>
                    <a:pt x="66" y="95"/>
                    <a:pt x="59" y="93"/>
                  </a:cubicBezTo>
                  <a:cubicBezTo>
                    <a:pt x="53" y="92"/>
                    <a:pt x="48" y="94"/>
                    <a:pt x="42" y="94"/>
                  </a:cubicBezTo>
                  <a:cubicBezTo>
                    <a:pt x="35" y="94"/>
                    <a:pt x="25" y="89"/>
                    <a:pt x="19" y="91"/>
                  </a:cubicBezTo>
                  <a:cubicBezTo>
                    <a:pt x="15" y="93"/>
                    <a:pt x="13" y="97"/>
                    <a:pt x="8" y="95"/>
                  </a:cubicBezTo>
                  <a:cubicBezTo>
                    <a:pt x="5" y="94"/>
                    <a:pt x="4" y="89"/>
                    <a:pt x="2" y="87"/>
                  </a:cubicBezTo>
                  <a:cubicBezTo>
                    <a:pt x="2" y="86"/>
                    <a:pt x="1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" y="68"/>
                    <a:pt x="16" y="68"/>
                    <a:pt x="16" y="62"/>
                  </a:cubicBezTo>
                  <a:cubicBezTo>
                    <a:pt x="16" y="54"/>
                    <a:pt x="20" y="56"/>
                    <a:pt x="23" y="51"/>
                  </a:cubicBezTo>
                  <a:cubicBezTo>
                    <a:pt x="25" y="47"/>
                    <a:pt x="24" y="43"/>
                    <a:pt x="25" y="39"/>
                  </a:cubicBezTo>
                  <a:cubicBezTo>
                    <a:pt x="26" y="34"/>
                    <a:pt x="30" y="37"/>
                    <a:pt x="33" y="37"/>
                  </a:cubicBezTo>
                  <a:cubicBezTo>
                    <a:pt x="43" y="37"/>
                    <a:pt x="39" y="46"/>
                    <a:pt x="47" y="48"/>
                  </a:cubicBezTo>
                  <a:cubicBezTo>
                    <a:pt x="53" y="50"/>
                    <a:pt x="58" y="46"/>
                    <a:pt x="58" y="40"/>
                  </a:cubicBezTo>
                  <a:cubicBezTo>
                    <a:pt x="58" y="32"/>
                    <a:pt x="70" y="43"/>
                    <a:pt x="76" y="40"/>
                  </a:cubicBezTo>
                  <a:cubicBezTo>
                    <a:pt x="80" y="38"/>
                    <a:pt x="82" y="34"/>
                    <a:pt x="86" y="31"/>
                  </a:cubicBezTo>
                  <a:cubicBezTo>
                    <a:pt x="90" y="28"/>
                    <a:pt x="87" y="19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105" y="17"/>
                    <a:pt x="125" y="16"/>
                    <a:pt x="138" y="6"/>
                  </a:cubicBezTo>
                  <a:cubicBezTo>
                    <a:pt x="146" y="0"/>
                    <a:pt x="145" y="1"/>
                    <a:pt x="155" y="5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5" name="Freeform 65">
              <a:extLst>
                <a:ext uri="{FF2B5EF4-FFF2-40B4-BE49-F238E27FC236}">
                  <a16:creationId xmlns:a16="http://schemas.microsoft.com/office/drawing/2014/main" id="{876F56DC-1472-3825-249A-8E709E0DA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3067050"/>
              <a:ext cx="488950" cy="357188"/>
            </a:xfrm>
            <a:custGeom>
              <a:avLst/>
              <a:gdLst/>
              <a:ahLst/>
              <a:cxnLst>
                <a:cxn ang="0">
                  <a:pos x="164" y="89"/>
                </a:cxn>
                <a:cxn ang="0">
                  <a:pos x="164" y="77"/>
                </a:cxn>
                <a:cxn ang="0">
                  <a:pos x="167" y="69"/>
                </a:cxn>
                <a:cxn ang="0">
                  <a:pos x="172" y="59"/>
                </a:cxn>
                <a:cxn ang="0">
                  <a:pos x="180" y="42"/>
                </a:cxn>
                <a:cxn ang="0">
                  <a:pos x="186" y="37"/>
                </a:cxn>
                <a:cxn ang="0">
                  <a:pos x="193" y="27"/>
                </a:cxn>
                <a:cxn ang="0">
                  <a:pos x="198" y="22"/>
                </a:cxn>
                <a:cxn ang="0">
                  <a:pos x="198" y="22"/>
                </a:cxn>
                <a:cxn ang="0">
                  <a:pos x="188" y="17"/>
                </a:cxn>
                <a:cxn ang="0">
                  <a:pos x="178" y="11"/>
                </a:cxn>
                <a:cxn ang="0">
                  <a:pos x="175" y="5"/>
                </a:cxn>
                <a:cxn ang="0">
                  <a:pos x="161" y="3"/>
                </a:cxn>
                <a:cxn ang="0">
                  <a:pos x="136" y="1"/>
                </a:cxn>
                <a:cxn ang="0">
                  <a:pos x="114" y="8"/>
                </a:cxn>
                <a:cxn ang="0">
                  <a:pos x="101" y="10"/>
                </a:cxn>
                <a:cxn ang="0">
                  <a:pos x="88" y="20"/>
                </a:cxn>
                <a:cxn ang="0">
                  <a:pos x="68" y="16"/>
                </a:cxn>
                <a:cxn ang="0">
                  <a:pos x="59" y="16"/>
                </a:cxn>
                <a:cxn ang="0">
                  <a:pos x="59" y="16"/>
                </a:cxn>
                <a:cxn ang="0">
                  <a:pos x="55" y="18"/>
                </a:cxn>
                <a:cxn ang="0">
                  <a:pos x="48" y="33"/>
                </a:cxn>
                <a:cxn ang="0">
                  <a:pos x="29" y="40"/>
                </a:cxn>
                <a:cxn ang="0">
                  <a:pos x="13" y="61"/>
                </a:cxn>
                <a:cxn ang="0">
                  <a:pos x="12" y="81"/>
                </a:cxn>
                <a:cxn ang="0">
                  <a:pos x="2" y="109"/>
                </a:cxn>
                <a:cxn ang="0">
                  <a:pos x="7" y="114"/>
                </a:cxn>
                <a:cxn ang="0">
                  <a:pos x="14" y="122"/>
                </a:cxn>
                <a:cxn ang="0">
                  <a:pos x="17" y="133"/>
                </a:cxn>
                <a:cxn ang="0">
                  <a:pos x="17" y="133"/>
                </a:cxn>
                <a:cxn ang="0">
                  <a:pos x="38" y="132"/>
                </a:cxn>
                <a:cxn ang="0">
                  <a:pos x="43" y="135"/>
                </a:cxn>
                <a:cxn ang="0">
                  <a:pos x="50" y="133"/>
                </a:cxn>
                <a:cxn ang="0">
                  <a:pos x="66" y="141"/>
                </a:cxn>
                <a:cxn ang="0">
                  <a:pos x="70" y="143"/>
                </a:cxn>
                <a:cxn ang="0">
                  <a:pos x="75" y="137"/>
                </a:cxn>
                <a:cxn ang="0">
                  <a:pos x="83" y="127"/>
                </a:cxn>
                <a:cxn ang="0">
                  <a:pos x="107" y="121"/>
                </a:cxn>
                <a:cxn ang="0">
                  <a:pos x="117" y="124"/>
                </a:cxn>
                <a:cxn ang="0">
                  <a:pos x="124" y="127"/>
                </a:cxn>
                <a:cxn ang="0">
                  <a:pos x="132" y="126"/>
                </a:cxn>
                <a:cxn ang="0">
                  <a:pos x="134" y="114"/>
                </a:cxn>
                <a:cxn ang="0">
                  <a:pos x="141" y="94"/>
                </a:cxn>
                <a:cxn ang="0">
                  <a:pos x="152" y="90"/>
                </a:cxn>
                <a:cxn ang="0">
                  <a:pos x="164" y="89"/>
                </a:cxn>
              </a:cxnLst>
              <a:rect l="0" t="0" r="r" b="b"/>
              <a:pathLst>
                <a:path w="198" h="144">
                  <a:moveTo>
                    <a:pt x="164" y="89"/>
                  </a:moveTo>
                  <a:cubicBezTo>
                    <a:pt x="164" y="77"/>
                    <a:pt x="164" y="77"/>
                    <a:pt x="164" y="77"/>
                  </a:cubicBezTo>
                  <a:cubicBezTo>
                    <a:pt x="165" y="74"/>
                    <a:pt x="166" y="71"/>
                    <a:pt x="167" y="69"/>
                  </a:cubicBezTo>
                  <a:cubicBezTo>
                    <a:pt x="170" y="66"/>
                    <a:pt x="172" y="64"/>
                    <a:pt x="172" y="59"/>
                  </a:cubicBezTo>
                  <a:cubicBezTo>
                    <a:pt x="172" y="52"/>
                    <a:pt x="176" y="47"/>
                    <a:pt x="180" y="42"/>
                  </a:cubicBezTo>
                  <a:cubicBezTo>
                    <a:pt x="182" y="38"/>
                    <a:pt x="183" y="39"/>
                    <a:pt x="186" y="37"/>
                  </a:cubicBezTo>
                  <a:cubicBezTo>
                    <a:pt x="189" y="34"/>
                    <a:pt x="190" y="31"/>
                    <a:pt x="193" y="27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8" y="19"/>
                    <a:pt x="190" y="18"/>
                    <a:pt x="188" y="17"/>
                  </a:cubicBezTo>
                  <a:cubicBezTo>
                    <a:pt x="184" y="16"/>
                    <a:pt x="181" y="14"/>
                    <a:pt x="178" y="11"/>
                  </a:cubicBezTo>
                  <a:cubicBezTo>
                    <a:pt x="176" y="9"/>
                    <a:pt x="177" y="6"/>
                    <a:pt x="175" y="5"/>
                  </a:cubicBezTo>
                  <a:cubicBezTo>
                    <a:pt x="171" y="3"/>
                    <a:pt x="165" y="4"/>
                    <a:pt x="161" y="3"/>
                  </a:cubicBezTo>
                  <a:cubicBezTo>
                    <a:pt x="153" y="2"/>
                    <a:pt x="145" y="0"/>
                    <a:pt x="136" y="1"/>
                  </a:cubicBezTo>
                  <a:cubicBezTo>
                    <a:pt x="127" y="2"/>
                    <a:pt x="122" y="6"/>
                    <a:pt x="114" y="8"/>
                  </a:cubicBezTo>
                  <a:cubicBezTo>
                    <a:pt x="109" y="10"/>
                    <a:pt x="105" y="9"/>
                    <a:pt x="101" y="10"/>
                  </a:cubicBezTo>
                  <a:cubicBezTo>
                    <a:pt x="96" y="11"/>
                    <a:pt x="93" y="19"/>
                    <a:pt x="88" y="20"/>
                  </a:cubicBezTo>
                  <a:cubicBezTo>
                    <a:pt x="79" y="22"/>
                    <a:pt x="76" y="22"/>
                    <a:pt x="6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1" y="22"/>
                    <a:pt x="51" y="28"/>
                    <a:pt x="48" y="33"/>
                  </a:cubicBezTo>
                  <a:cubicBezTo>
                    <a:pt x="45" y="39"/>
                    <a:pt x="36" y="41"/>
                    <a:pt x="29" y="40"/>
                  </a:cubicBezTo>
                  <a:cubicBezTo>
                    <a:pt x="18" y="38"/>
                    <a:pt x="14" y="51"/>
                    <a:pt x="13" y="61"/>
                  </a:cubicBezTo>
                  <a:cubicBezTo>
                    <a:pt x="13" y="65"/>
                    <a:pt x="14" y="78"/>
                    <a:pt x="12" y="81"/>
                  </a:cubicBezTo>
                  <a:cubicBezTo>
                    <a:pt x="12" y="92"/>
                    <a:pt x="10" y="101"/>
                    <a:pt x="2" y="109"/>
                  </a:cubicBezTo>
                  <a:cubicBezTo>
                    <a:pt x="0" y="111"/>
                    <a:pt x="6" y="113"/>
                    <a:pt x="7" y="114"/>
                  </a:cubicBezTo>
                  <a:cubicBezTo>
                    <a:pt x="10" y="115"/>
                    <a:pt x="14" y="119"/>
                    <a:pt x="14" y="122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43" y="131"/>
                    <a:pt x="41" y="132"/>
                    <a:pt x="43" y="135"/>
                  </a:cubicBezTo>
                  <a:cubicBezTo>
                    <a:pt x="44" y="136"/>
                    <a:pt x="49" y="133"/>
                    <a:pt x="50" y="133"/>
                  </a:cubicBezTo>
                  <a:cubicBezTo>
                    <a:pt x="58" y="131"/>
                    <a:pt x="63" y="133"/>
                    <a:pt x="66" y="141"/>
                  </a:cubicBezTo>
                  <a:cubicBezTo>
                    <a:pt x="66" y="142"/>
                    <a:pt x="68" y="143"/>
                    <a:pt x="70" y="143"/>
                  </a:cubicBezTo>
                  <a:cubicBezTo>
                    <a:pt x="72" y="144"/>
                    <a:pt x="74" y="138"/>
                    <a:pt x="75" y="137"/>
                  </a:cubicBezTo>
                  <a:cubicBezTo>
                    <a:pt x="77" y="133"/>
                    <a:pt x="79" y="129"/>
                    <a:pt x="83" y="127"/>
                  </a:cubicBezTo>
                  <a:cubicBezTo>
                    <a:pt x="91" y="119"/>
                    <a:pt x="96" y="112"/>
                    <a:pt x="107" y="121"/>
                  </a:cubicBezTo>
                  <a:cubicBezTo>
                    <a:pt x="110" y="124"/>
                    <a:pt x="113" y="124"/>
                    <a:pt x="117" y="124"/>
                  </a:cubicBezTo>
                  <a:cubicBezTo>
                    <a:pt x="120" y="124"/>
                    <a:pt x="122" y="125"/>
                    <a:pt x="124" y="127"/>
                  </a:cubicBezTo>
                  <a:cubicBezTo>
                    <a:pt x="127" y="129"/>
                    <a:pt x="129" y="127"/>
                    <a:pt x="132" y="126"/>
                  </a:cubicBezTo>
                  <a:cubicBezTo>
                    <a:pt x="138" y="125"/>
                    <a:pt x="134" y="118"/>
                    <a:pt x="134" y="114"/>
                  </a:cubicBezTo>
                  <a:cubicBezTo>
                    <a:pt x="134" y="107"/>
                    <a:pt x="134" y="98"/>
                    <a:pt x="141" y="94"/>
                  </a:cubicBezTo>
                  <a:cubicBezTo>
                    <a:pt x="144" y="92"/>
                    <a:pt x="148" y="91"/>
                    <a:pt x="152" y="90"/>
                  </a:cubicBezTo>
                  <a:cubicBezTo>
                    <a:pt x="155" y="90"/>
                    <a:pt x="161" y="91"/>
                    <a:pt x="164" y="89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6" name="Freeform 66">
              <a:extLst>
                <a:ext uri="{FF2B5EF4-FFF2-40B4-BE49-F238E27FC236}">
                  <a16:creationId xmlns:a16="http://schemas.microsoft.com/office/drawing/2014/main" id="{167EF38D-C9E0-D5E8-6FDB-B13FD6BCB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2603500"/>
              <a:ext cx="676275" cy="519113"/>
            </a:xfrm>
            <a:custGeom>
              <a:avLst/>
              <a:gdLst/>
              <a:ahLst/>
              <a:cxnLst>
                <a:cxn ang="0">
                  <a:pos x="166" y="17"/>
                </a:cxn>
                <a:cxn ang="0">
                  <a:pos x="164" y="23"/>
                </a:cxn>
                <a:cxn ang="0">
                  <a:pos x="175" y="36"/>
                </a:cxn>
                <a:cxn ang="0">
                  <a:pos x="208" y="45"/>
                </a:cxn>
                <a:cxn ang="0">
                  <a:pos x="225" y="40"/>
                </a:cxn>
                <a:cxn ang="0">
                  <a:pos x="239" y="55"/>
                </a:cxn>
                <a:cxn ang="0">
                  <a:pos x="255" y="69"/>
                </a:cxn>
                <a:cxn ang="0">
                  <a:pos x="262" y="92"/>
                </a:cxn>
                <a:cxn ang="0">
                  <a:pos x="262" y="107"/>
                </a:cxn>
                <a:cxn ang="0">
                  <a:pos x="270" y="123"/>
                </a:cxn>
                <a:cxn ang="0">
                  <a:pos x="274" y="129"/>
                </a:cxn>
                <a:cxn ang="0">
                  <a:pos x="263" y="142"/>
                </a:cxn>
                <a:cxn ang="0">
                  <a:pos x="241" y="171"/>
                </a:cxn>
                <a:cxn ang="0">
                  <a:pos x="213" y="210"/>
                </a:cxn>
                <a:cxn ang="0">
                  <a:pos x="203" y="205"/>
                </a:cxn>
                <a:cxn ang="0">
                  <a:pos x="190" y="193"/>
                </a:cxn>
                <a:cxn ang="0">
                  <a:pos x="151" y="189"/>
                </a:cxn>
                <a:cxn ang="0">
                  <a:pos x="116" y="198"/>
                </a:cxn>
                <a:cxn ang="0">
                  <a:pos x="83" y="204"/>
                </a:cxn>
                <a:cxn ang="0">
                  <a:pos x="74" y="204"/>
                </a:cxn>
                <a:cxn ang="0">
                  <a:pos x="42" y="173"/>
                </a:cxn>
                <a:cxn ang="0">
                  <a:pos x="26" y="153"/>
                </a:cxn>
                <a:cxn ang="0">
                  <a:pos x="0" y="145"/>
                </a:cxn>
                <a:cxn ang="0">
                  <a:pos x="6" y="137"/>
                </a:cxn>
                <a:cxn ang="0">
                  <a:pos x="4" y="118"/>
                </a:cxn>
                <a:cxn ang="0">
                  <a:pos x="34" y="106"/>
                </a:cxn>
                <a:cxn ang="0">
                  <a:pos x="47" y="88"/>
                </a:cxn>
                <a:cxn ang="0">
                  <a:pos x="52" y="54"/>
                </a:cxn>
                <a:cxn ang="0">
                  <a:pos x="61" y="55"/>
                </a:cxn>
                <a:cxn ang="0">
                  <a:pos x="88" y="48"/>
                </a:cxn>
                <a:cxn ang="0">
                  <a:pos x="108" y="22"/>
                </a:cxn>
                <a:cxn ang="0">
                  <a:pos x="125" y="2"/>
                </a:cxn>
                <a:cxn ang="0">
                  <a:pos x="146" y="3"/>
                </a:cxn>
                <a:cxn ang="0">
                  <a:pos x="166" y="6"/>
                </a:cxn>
              </a:cxnLst>
              <a:rect l="0" t="0" r="r" b="b"/>
              <a:pathLst>
                <a:path w="274" h="210">
                  <a:moveTo>
                    <a:pt x="166" y="6"/>
                  </a:moveTo>
                  <a:cubicBezTo>
                    <a:pt x="166" y="17"/>
                    <a:pt x="166" y="17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9"/>
                    <a:pt x="164" y="20"/>
                    <a:pt x="164" y="23"/>
                  </a:cubicBezTo>
                  <a:cubicBezTo>
                    <a:pt x="165" y="25"/>
                    <a:pt x="166" y="26"/>
                    <a:pt x="168" y="27"/>
                  </a:cubicBezTo>
                  <a:cubicBezTo>
                    <a:pt x="170" y="30"/>
                    <a:pt x="171" y="36"/>
                    <a:pt x="175" y="36"/>
                  </a:cubicBezTo>
                  <a:cubicBezTo>
                    <a:pt x="182" y="36"/>
                    <a:pt x="188" y="32"/>
                    <a:pt x="194" y="38"/>
                  </a:cubicBezTo>
                  <a:cubicBezTo>
                    <a:pt x="198" y="42"/>
                    <a:pt x="201" y="44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6" y="40"/>
                    <a:pt x="233" y="39"/>
                    <a:pt x="233" y="40"/>
                  </a:cubicBezTo>
                  <a:cubicBezTo>
                    <a:pt x="234" y="46"/>
                    <a:pt x="238" y="50"/>
                    <a:pt x="239" y="55"/>
                  </a:cubicBezTo>
                  <a:cubicBezTo>
                    <a:pt x="241" y="60"/>
                    <a:pt x="242" y="64"/>
                    <a:pt x="247" y="66"/>
                  </a:cubicBezTo>
                  <a:cubicBezTo>
                    <a:pt x="249" y="67"/>
                    <a:pt x="255" y="67"/>
                    <a:pt x="255" y="69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6" y="85"/>
                    <a:pt x="263" y="92"/>
                    <a:pt x="262" y="92"/>
                  </a:cubicBezTo>
                  <a:cubicBezTo>
                    <a:pt x="262" y="94"/>
                    <a:pt x="257" y="97"/>
                    <a:pt x="257" y="100"/>
                  </a:cubicBezTo>
                  <a:cubicBezTo>
                    <a:pt x="257" y="103"/>
                    <a:pt x="260" y="105"/>
                    <a:pt x="262" y="107"/>
                  </a:cubicBezTo>
                  <a:cubicBezTo>
                    <a:pt x="263" y="109"/>
                    <a:pt x="262" y="113"/>
                    <a:pt x="263" y="116"/>
                  </a:cubicBezTo>
                  <a:cubicBezTo>
                    <a:pt x="265" y="119"/>
                    <a:pt x="267" y="121"/>
                    <a:pt x="270" y="123"/>
                  </a:cubicBezTo>
                  <a:cubicBezTo>
                    <a:pt x="274" y="129"/>
                    <a:pt x="274" y="129"/>
                    <a:pt x="274" y="129"/>
                  </a:cubicBezTo>
                  <a:cubicBezTo>
                    <a:pt x="274" y="129"/>
                    <a:pt x="274" y="129"/>
                    <a:pt x="274" y="129"/>
                  </a:cubicBezTo>
                  <a:cubicBezTo>
                    <a:pt x="272" y="132"/>
                    <a:pt x="270" y="135"/>
                    <a:pt x="268" y="137"/>
                  </a:cubicBezTo>
                  <a:cubicBezTo>
                    <a:pt x="267" y="138"/>
                    <a:pt x="265" y="141"/>
                    <a:pt x="263" y="142"/>
                  </a:cubicBezTo>
                  <a:cubicBezTo>
                    <a:pt x="261" y="143"/>
                    <a:pt x="258" y="143"/>
                    <a:pt x="256" y="143"/>
                  </a:cubicBezTo>
                  <a:cubicBezTo>
                    <a:pt x="244" y="147"/>
                    <a:pt x="241" y="159"/>
                    <a:pt x="241" y="171"/>
                  </a:cubicBezTo>
                  <a:cubicBezTo>
                    <a:pt x="242" y="179"/>
                    <a:pt x="234" y="190"/>
                    <a:pt x="228" y="194"/>
                  </a:cubicBezTo>
                  <a:cubicBezTo>
                    <a:pt x="222" y="199"/>
                    <a:pt x="218" y="205"/>
                    <a:pt x="213" y="210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3" y="207"/>
                    <a:pt x="205" y="206"/>
                    <a:pt x="203" y="205"/>
                  </a:cubicBezTo>
                  <a:cubicBezTo>
                    <a:pt x="199" y="204"/>
                    <a:pt x="196" y="202"/>
                    <a:pt x="193" y="199"/>
                  </a:cubicBezTo>
                  <a:cubicBezTo>
                    <a:pt x="191" y="197"/>
                    <a:pt x="192" y="194"/>
                    <a:pt x="190" y="193"/>
                  </a:cubicBezTo>
                  <a:cubicBezTo>
                    <a:pt x="186" y="191"/>
                    <a:pt x="180" y="192"/>
                    <a:pt x="176" y="191"/>
                  </a:cubicBezTo>
                  <a:cubicBezTo>
                    <a:pt x="168" y="190"/>
                    <a:pt x="160" y="188"/>
                    <a:pt x="151" y="189"/>
                  </a:cubicBezTo>
                  <a:cubicBezTo>
                    <a:pt x="142" y="190"/>
                    <a:pt x="137" y="194"/>
                    <a:pt x="129" y="196"/>
                  </a:cubicBezTo>
                  <a:cubicBezTo>
                    <a:pt x="124" y="198"/>
                    <a:pt x="120" y="197"/>
                    <a:pt x="116" y="198"/>
                  </a:cubicBezTo>
                  <a:cubicBezTo>
                    <a:pt x="111" y="199"/>
                    <a:pt x="108" y="207"/>
                    <a:pt x="103" y="208"/>
                  </a:cubicBezTo>
                  <a:cubicBezTo>
                    <a:pt x="94" y="210"/>
                    <a:pt x="91" y="210"/>
                    <a:pt x="83" y="204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193"/>
                    <a:pt x="59" y="204"/>
                    <a:pt x="54" y="199"/>
                  </a:cubicBezTo>
                  <a:cubicBezTo>
                    <a:pt x="49" y="194"/>
                    <a:pt x="42" y="180"/>
                    <a:pt x="42" y="173"/>
                  </a:cubicBezTo>
                  <a:cubicBezTo>
                    <a:pt x="42" y="162"/>
                    <a:pt x="40" y="167"/>
                    <a:pt x="33" y="160"/>
                  </a:cubicBezTo>
                  <a:cubicBezTo>
                    <a:pt x="30" y="157"/>
                    <a:pt x="30" y="154"/>
                    <a:pt x="26" y="153"/>
                  </a:cubicBezTo>
                  <a:cubicBezTo>
                    <a:pt x="22" y="152"/>
                    <a:pt x="15" y="152"/>
                    <a:pt x="10" y="15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5" y="142"/>
                    <a:pt x="8" y="144"/>
                    <a:pt x="6" y="137"/>
                  </a:cubicBezTo>
                  <a:cubicBezTo>
                    <a:pt x="4" y="133"/>
                    <a:pt x="4" y="128"/>
                    <a:pt x="3" y="123"/>
                  </a:cubicBezTo>
                  <a:cubicBezTo>
                    <a:pt x="2" y="119"/>
                    <a:pt x="0" y="118"/>
                    <a:pt x="4" y="118"/>
                  </a:cubicBezTo>
                  <a:cubicBezTo>
                    <a:pt x="9" y="118"/>
                    <a:pt x="12" y="118"/>
                    <a:pt x="16" y="118"/>
                  </a:cubicBezTo>
                  <a:cubicBezTo>
                    <a:pt x="24" y="117"/>
                    <a:pt x="29" y="112"/>
                    <a:pt x="34" y="106"/>
                  </a:cubicBezTo>
                  <a:cubicBezTo>
                    <a:pt x="37" y="103"/>
                    <a:pt x="37" y="100"/>
                    <a:pt x="41" y="97"/>
                  </a:cubicBezTo>
                  <a:cubicBezTo>
                    <a:pt x="43" y="95"/>
                    <a:pt x="47" y="91"/>
                    <a:pt x="47" y="88"/>
                  </a:cubicBezTo>
                  <a:cubicBezTo>
                    <a:pt x="49" y="78"/>
                    <a:pt x="40" y="74"/>
                    <a:pt x="46" y="6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7" y="55"/>
                    <a:pt x="74" y="54"/>
                    <a:pt x="80" y="54"/>
                  </a:cubicBezTo>
                  <a:cubicBezTo>
                    <a:pt x="85" y="53"/>
                    <a:pt x="86" y="52"/>
                    <a:pt x="88" y="48"/>
                  </a:cubicBezTo>
                  <a:cubicBezTo>
                    <a:pt x="92" y="40"/>
                    <a:pt x="96" y="33"/>
                    <a:pt x="102" y="27"/>
                  </a:cubicBezTo>
                  <a:cubicBezTo>
                    <a:pt x="104" y="25"/>
                    <a:pt x="106" y="24"/>
                    <a:pt x="108" y="22"/>
                  </a:cubicBezTo>
                  <a:cubicBezTo>
                    <a:pt x="113" y="16"/>
                    <a:pt x="120" y="14"/>
                    <a:pt x="122" y="5"/>
                  </a:cubicBezTo>
                  <a:cubicBezTo>
                    <a:pt x="123" y="3"/>
                    <a:pt x="122" y="0"/>
                    <a:pt x="125" y="2"/>
                  </a:cubicBezTo>
                  <a:cubicBezTo>
                    <a:pt x="128" y="3"/>
                    <a:pt x="130" y="3"/>
                    <a:pt x="134" y="4"/>
                  </a:cubicBezTo>
                  <a:cubicBezTo>
                    <a:pt x="138" y="4"/>
                    <a:pt x="143" y="6"/>
                    <a:pt x="146" y="3"/>
                  </a:cubicBezTo>
                  <a:cubicBezTo>
                    <a:pt x="149" y="1"/>
                    <a:pt x="150" y="1"/>
                    <a:pt x="154" y="2"/>
                  </a:cubicBezTo>
                  <a:cubicBezTo>
                    <a:pt x="166" y="6"/>
                    <a:pt x="166" y="6"/>
                    <a:pt x="166" y="6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7" name="Freeform 67">
              <a:extLst>
                <a:ext uri="{FF2B5EF4-FFF2-40B4-BE49-F238E27FC236}">
                  <a16:creationId xmlns:a16="http://schemas.microsoft.com/office/drawing/2014/main" id="{DC1CCB6D-97CA-1A70-18C1-553BCFAF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905125"/>
              <a:ext cx="777875" cy="711200"/>
            </a:xfrm>
            <a:custGeom>
              <a:avLst/>
              <a:gdLst/>
              <a:ahLst/>
              <a:cxnLst>
                <a:cxn ang="0">
                  <a:pos x="77" y="72"/>
                </a:cxn>
                <a:cxn ang="0">
                  <a:pos x="105" y="21"/>
                </a:cxn>
                <a:cxn ang="0">
                  <a:pos x="117" y="15"/>
                </a:cxn>
                <a:cxn ang="0">
                  <a:pos x="123" y="7"/>
                </a:cxn>
                <a:cxn ang="0">
                  <a:pos x="151" y="32"/>
                </a:cxn>
                <a:cxn ang="0">
                  <a:pos x="187" y="29"/>
                </a:cxn>
                <a:cxn ang="0">
                  <a:pos x="199" y="16"/>
                </a:cxn>
                <a:cxn ang="0">
                  <a:pos x="232" y="3"/>
                </a:cxn>
                <a:cxn ang="0">
                  <a:pos x="262" y="18"/>
                </a:cxn>
                <a:cxn ang="0">
                  <a:pos x="287" y="36"/>
                </a:cxn>
                <a:cxn ang="0">
                  <a:pos x="298" y="46"/>
                </a:cxn>
                <a:cxn ang="0">
                  <a:pos x="300" y="50"/>
                </a:cxn>
                <a:cxn ang="0">
                  <a:pos x="310" y="50"/>
                </a:cxn>
                <a:cxn ang="0">
                  <a:pos x="300" y="62"/>
                </a:cxn>
                <a:cxn ang="0">
                  <a:pos x="293" y="96"/>
                </a:cxn>
                <a:cxn ang="0">
                  <a:pos x="287" y="128"/>
                </a:cxn>
                <a:cxn ang="0">
                  <a:pos x="246" y="160"/>
                </a:cxn>
                <a:cxn ang="0">
                  <a:pos x="245" y="173"/>
                </a:cxn>
                <a:cxn ang="0">
                  <a:pos x="218" y="147"/>
                </a:cxn>
                <a:cxn ang="0">
                  <a:pos x="193" y="166"/>
                </a:cxn>
                <a:cxn ang="0">
                  <a:pos x="149" y="199"/>
                </a:cxn>
                <a:cxn ang="0">
                  <a:pos x="123" y="214"/>
                </a:cxn>
                <a:cxn ang="0">
                  <a:pos x="109" y="232"/>
                </a:cxn>
                <a:cxn ang="0">
                  <a:pos x="94" y="244"/>
                </a:cxn>
                <a:cxn ang="0">
                  <a:pos x="79" y="258"/>
                </a:cxn>
                <a:cxn ang="0">
                  <a:pos x="78" y="283"/>
                </a:cxn>
                <a:cxn ang="0">
                  <a:pos x="71" y="282"/>
                </a:cxn>
                <a:cxn ang="0">
                  <a:pos x="52" y="285"/>
                </a:cxn>
                <a:cxn ang="0">
                  <a:pos x="39" y="286"/>
                </a:cxn>
                <a:cxn ang="0">
                  <a:pos x="5" y="266"/>
                </a:cxn>
                <a:cxn ang="0">
                  <a:pos x="0" y="249"/>
                </a:cxn>
                <a:cxn ang="0">
                  <a:pos x="21" y="236"/>
                </a:cxn>
                <a:cxn ang="0">
                  <a:pos x="64" y="207"/>
                </a:cxn>
                <a:cxn ang="0">
                  <a:pos x="55" y="180"/>
                </a:cxn>
                <a:cxn ang="0">
                  <a:pos x="44" y="164"/>
                </a:cxn>
                <a:cxn ang="0">
                  <a:pos x="28" y="155"/>
                </a:cxn>
                <a:cxn ang="0">
                  <a:pos x="28" y="143"/>
                </a:cxn>
                <a:cxn ang="0">
                  <a:pos x="36" y="125"/>
                </a:cxn>
                <a:cxn ang="0">
                  <a:pos x="50" y="103"/>
                </a:cxn>
                <a:cxn ang="0">
                  <a:pos x="62" y="88"/>
                </a:cxn>
              </a:cxnLst>
              <a:rect l="0" t="0" r="r" b="b"/>
              <a:pathLst>
                <a:path w="315" h="288">
                  <a:moveTo>
                    <a:pt x="62" y="88"/>
                  </a:moveTo>
                  <a:cubicBezTo>
                    <a:pt x="67" y="83"/>
                    <a:pt x="71" y="77"/>
                    <a:pt x="77" y="72"/>
                  </a:cubicBezTo>
                  <a:cubicBezTo>
                    <a:pt x="83" y="68"/>
                    <a:pt x="91" y="57"/>
                    <a:pt x="90" y="49"/>
                  </a:cubicBezTo>
                  <a:cubicBezTo>
                    <a:pt x="90" y="37"/>
                    <a:pt x="93" y="25"/>
                    <a:pt x="105" y="21"/>
                  </a:cubicBezTo>
                  <a:cubicBezTo>
                    <a:pt x="107" y="21"/>
                    <a:pt x="110" y="21"/>
                    <a:pt x="112" y="20"/>
                  </a:cubicBezTo>
                  <a:cubicBezTo>
                    <a:pt x="114" y="19"/>
                    <a:pt x="116" y="16"/>
                    <a:pt x="117" y="15"/>
                  </a:cubicBezTo>
                  <a:cubicBezTo>
                    <a:pt x="119" y="13"/>
                    <a:pt x="121" y="10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35" y="12"/>
                    <a:pt x="127" y="23"/>
                    <a:pt x="138" y="30"/>
                  </a:cubicBezTo>
                  <a:cubicBezTo>
                    <a:pt x="141" y="32"/>
                    <a:pt x="147" y="31"/>
                    <a:pt x="151" y="32"/>
                  </a:cubicBezTo>
                  <a:cubicBezTo>
                    <a:pt x="158" y="34"/>
                    <a:pt x="163" y="46"/>
                    <a:pt x="172" y="38"/>
                  </a:cubicBezTo>
                  <a:cubicBezTo>
                    <a:pt x="179" y="33"/>
                    <a:pt x="179" y="30"/>
                    <a:pt x="187" y="29"/>
                  </a:cubicBezTo>
                  <a:cubicBezTo>
                    <a:pt x="194" y="28"/>
                    <a:pt x="194" y="26"/>
                    <a:pt x="191" y="21"/>
                  </a:cubicBezTo>
                  <a:cubicBezTo>
                    <a:pt x="187" y="13"/>
                    <a:pt x="192" y="8"/>
                    <a:pt x="199" y="16"/>
                  </a:cubicBezTo>
                  <a:cubicBezTo>
                    <a:pt x="204" y="21"/>
                    <a:pt x="215" y="13"/>
                    <a:pt x="220" y="11"/>
                  </a:cubicBezTo>
                  <a:cubicBezTo>
                    <a:pt x="227" y="7"/>
                    <a:pt x="222" y="0"/>
                    <a:pt x="232" y="3"/>
                  </a:cubicBezTo>
                  <a:cubicBezTo>
                    <a:pt x="239" y="5"/>
                    <a:pt x="247" y="3"/>
                    <a:pt x="254" y="3"/>
                  </a:cubicBezTo>
                  <a:cubicBezTo>
                    <a:pt x="257" y="8"/>
                    <a:pt x="254" y="15"/>
                    <a:pt x="262" y="18"/>
                  </a:cubicBezTo>
                  <a:cubicBezTo>
                    <a:pt x="265" y="20"/>
                    <a:pt x="273" y="19"/>
                    <a:pt x="273" y="24"/>
                  </a:cubicBezTo>
                  <a:cubicBezTo>
                    <a:pt x="275" y="37"/>
                    <a:pt x="284" y="29"/>
                    <a:pt x="287" y="36"/>
                  </a:cubicBezTo>
                  <a:cubicBezTo>
                    <a:pt x="288" y="38"/>
                    <a:pt x="286" y="42"/>
                    <a:pt x="287" y="44"/>
                  </a:cubicBezTo>
                  <a:cubicBezTo>
                    <a:pt x="289" y="46"/>
                    <a:pt x="295" y="46"/>
                    <a:pt x="298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00" y="50"/>
                    <a:pt x="300" y="50"/>
                    <a:pt x="300" y="50"/>
                  </a:cubicBezTo>
                  <a:cubicBezTo>
                    <a:pt x="302" y="51"/>
                    <a:pt x="304" y="50"/>
                    <a:pt x="306" y="50"/>
                  </a:cubicBezTo>
                  <a:cubicBezTo>
                    <a:pt x="307" y="50"/>
                    <a:pt x="309" y="50"/>
                    <a:pt x="310" y="50"/>
                  </a:cubicBezTo>
                  <a:cubicBezTo>
                    <a:pt x="315" y="50"/>
                    <a:pt x="313" y="56"/>
                    <a:pt x="312" y="59"/>
                  </a:cubicBezTo>
                  <a:cubicBezTo>
                    <a:pt x="309" y="62"/>
                    <a:pt x="304" y="61"/>
                    <a:pt x="300" y="62"/>
                  </a:cubicBezTo>
                  <a:cubicBezTo>
                    <a:pt x="297" y="64"/>
                    <a:pt x="297" y="71"/>
                    <a:pt x="296" y="74"/>
                  </a:cubicBezTo>
                  <a:cubicBezTo>
                    <a:pt x="295" y="81"/>
                    <a:pt x="299" y="90"/>
                    <a:pt x="293" y="96"/>
                  </a:cubicBezTo>
                  <a:cubicBezTo>
                    <a:pt x="289" y="100"/>
                    <a:pt x="287" y="106"/>
                    <a:pt x="291" y="111"/>
                  </a:cubicBezTo>
                  <a:cubicBezTo>
                    <a:pt x="299" y="121"/>
                    <a:pt x="293" y="119"/>
                    <a:pt x="287" y="128"/>
                  </a:cubicBezTo>
                  <a:cubicBezTo>
                    <a:pt x="280" y="135"/>
                    <a:pt x="271" y="140"/>
                    <a:pt x="263" y="146"/>
                  </a:cubicBezTo>
                  <a:cubicBezTo>
                    <a:pt x="259" y="148"/>
                    <a:pt x="248" y="156"/>
                    <a:pt x="246" y="160"/>
                  </a:cubicBezTo>
                  <a:cubicBezTo>
                    <a:pt x="244" y="164"/>
                    <a:pt x="247" y="171"/>
                    <a:pt x="245" y="173"/>
                  </a:cubicBezTo>
                  <a:cubicBezTo>
                    <a:pt x="245" y="173"/>
                    <a:pt x="245" y="173"/>
                    <a:pt x="245" y="173"/>
                  </a:cubicBezTo>
                  <a:cubicBezTo>
                    <a:pt x="233" y="171"/>
                    <a:pt x="235" y="159"/>
                    <a:pt x="227" y="153"/>
                  </a:cubicBezTo>
                  <a:cubicBezTo>
                    <a:pt x="225" y="150"/>
                    <a:pt x="221" y="149"/>
                    <a:pt x="218" y="147"/>
                  </a:cubicBezTo>
                  <a:cubicBezTo>
                    <a:pt x="213" y="144"/>
                    <a:pt x="209" y="146"/>
                    <a:pt x="206" y="151"/>
                  </a:cubicBezTo>
                  <a:cubicBezTo>
                    <a:pt x="202" y="156"/>
                    <a:pt x="199" y="165"/>
                    <a:pt x="193" y="166"/>
                  </a:cubicBezTo>
                  <a:cubicBezTo>
                    <a:pt x="186" y="170"/>
                    <a:pt x="174" y="177"/>
                    <a:pt x="171" y="184"/>
                  </a:cubicBezTo>
                  <a:cubicBezTo>
                    <a:pt x="168" y="194"/>
                    <a:pt x="157" y="193"/>
                    <a:pt x="149" y="199"/>
                  </a:cubicBezTo>
                  <a:cubicBezTo>
                    <a:pt x="145" y="203"/>
                    <a:pt x="138" y="213"/>
                    <a:pt x="132" y="213"/>
                  </a:cubicBezTo>
                  <a:cubicBezTo>
                    <a:pt x="128" y="213"/>
                    <a:pt x="126" y="211"/>
                    <a:pt x="123" y="214"/>
                  </a:cubicBezTo>
                  <a:cubicBezTo>
                    <a:pt x="119" y="218"/>
                    <a:pt x="117" y="222"/>
                    <a:pt x="114" y="226"/>
                  </a:cubicBezTo>
                  <a:cubicBezTo>
                    <a:pt x="112" y="228"/>
                    <a:pt x="110" y="230"/>
                    <a:pt x="109" y="232"/>
                  </a:cubicBezTo>
                  <a:cubicBezTo>
                    <a:pt x="107" y="234"/>
                    <a:pt x="105" y="233"/>
                    <a:pt x="103" y="234"/>
                  </a:cubicBezTo>
                  <a:cubicBezTo>
                    <a:pt x="100" y="237"/>
                    <a:pt x="97" y="242"/>
                    <a:pt x="94" y="244"/>
                  </a:cubicBezTo>
                  <a:cubicBezTo>
                    <a:pt x="90" y="247"/>
                    <a:pt x="88" y="246"/>
                    <a:pt x="84" y="247"/>
                  </a:cubicBezTo>
                  <a:cubicBezTo>
                    <a:pt x="80" y="247"/>
                    <a:pt x="82" y="255"/>
                    <a:pt x="79" y="258"/>
                  </a:cubicBezTo>
                  <a:cubicBezTo>
                    <a:pt x="77" y="260"/>
                    <a:pt x="78" y="263"/>
                    <a:pt x="77" y="265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6" y="283"/>
                    <a:pt x="74" y="281"/>
                    <a:pt x="71" y="282"/>
                  </a:cubicBezTo>
                  <a:cubicBezTo>
                    <a:pt x="67" y="283"/>
                    <a:pt x="64" y="285"/>
                    <a:pt x="60" y="287"/>
                  </a:cubicBezTo>
                  <a:cubicBezTo>
                    <a:pt x="57" y="288"/>
                    <a:pt x="54" y="286"/>
                    <a:pt x="52" y="285"/>
                  </a:cubicBezTo>
                  <a:cubicBezTo>
                    <a:pt x="47" y="283"/>
                    <a:pt x="43" y="286"/>
                    <a:pt x="39" y="286"/>
                  </a:cubicBezTo>
                  <a:cubicBezTo>
                    <a:pt x="39" y="286"/>
                    <a:pt x="39" y="286"/>
                    <a:pt x="39" y="286"/>
                  </a:cubicBezTo>
                  <a:cubicBezTo>
                    <a:pt x="15" y="277"/>
                    <a:pt x="15" y="277"/>
                    <a:pt x="15" y="277"/>
                  </a:cubicBezTo>
                  <a:cubicBezTo>
                    <a:pt x="11" y="273"/>
                    <a:pt x="7" y="271"/>
                    <a:pt x="5" y="266"/>
                  </a:cubicBezTo>
                  <a:cubicBezTo>
                    <a:pt x="3" y="260"/>
                    <a:pt x="6" y="257"/>
                    <a:pt x="6" y="252"/>
                  </a:cubicBezTo>
                  <a:cubicBezTo>
                    <a:pt x="5" y="250"/>
                    <a:pt x="2" y="250"/>
                    <a:pt x="0" y="249"/>
                  </a:cubicBezTo>
                  <a:cubicBezTo>
                    <a:pt x="0" y="248"/>
                    <a:pt x="7" y="245"/>
                    <a:pt x="9" y="244"/>
                  </a:cubicBezTo>
                  <a:cubicBezTo>
                    <a:pt x="14" y="243"/>
                    <a:pt x="17" y="239"/>
                    <a:pt x="21" y="236"/>
                  </a:cubicBezTo>
                  <a:cubicBezTo>
                    <a:pt x="29" y="229"/>
                    <a:pt x="36" y="217"/>
                    <a:pt x="47" y="217"/>
                  </a:cubicBezTo>
                  <a:cubicBezTo>
                    <a:pt x="53" y="217"/>
                    <a:pt x="61" y="212"/>
                    <a:pt x="64" y="207"/>
                  </a:cubicBezTo>
                  <a:cubicBezTo>
                    <a:pt x="65" y="203"/>
                    <a:pt x="68" y="197"/>
                    <a:pt x="66" y="193"/>
                  </a:cubicBezTo>
                  <a:cubicBezTo>
                    <a:pt x="63" y="189"/>
                    <a:pt x="57" y="185"/>
                    <a:pt x="55" y="180"/>
                  </a:cubicBezTo>
                  <a:cubicBezTo>
                    <a:pt x="54" y="177"/>
                    <a:pt x="56" y="173"/>
                    <a:pt x="55" y="170"/>
                  </a:cubicBezTo>
                  <a:cubicBezTo>
                    <a:pt x="54" y="165"/>
                    <a:pt x="48" y="164"/>
                    <a:pt x="44" y="164"/>
                  </a:cubicBezTo>
                  <a:cubicBezTo>
                    <a:pt x="41" y="164"/>
                    <a:pt x="41" y="162"/>
                    <a:pt x="39" y="160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9" y="140"/>
                    <a:pt x="30" y="137"/>
                    <a:pt x="31" y="135"/>
                  </a:cubicBezTo>
                  <a:cubicBezTo>
                    <a:pt x="34" y="132"/>
                    <a:pt x="36" y="130"/>
                    <a:pt x="36" y="125"/>
                  </a:cubicBezTo>
                  <a:cubicBezTo>
                    <a:pt x="36" y="118"/>
                    <a:pt x="40" y="113"/>
                    <a:pt x="44" y="108"/>
                  </a:cubicBezTo>
                  <a:cubicBezTo>
                    <a:pt x="46" y="104"/>
                    <a:pt x="47" y="105"/>
                    <a:pt x="50" y="103"/>
                  </a:cubicBezTo>
                  <a:cubicBezTo>
                    <a:pt x="53" y="100"/>
                    <a:pt x="54" y="97"/>
                    <a:pt x="57" y="93"/>
                  </a:cubicBezTo>
                  <a:cubicBezTo>
                    <a:pt x="62" y="88"/>
                    <a:pt x="62" y="88"/>
                    <a:pt x="62" y="8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8" name="Freeform 68">
              <a:extLst>
                <a:ext uri="{FF2B5EF4-FFF2-40B4-BE49-F238E27FC236}">
                  <a16:creationId xmlns:a16="http://schemas.microsoft.com/office/drawing/2014/main" id="{31F99E5F-ED01-F64F-4A85-6272571A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3779838"/>
              <a:ext cx="1236663" cy="620713"/>
            </a:xfrm>
            <a:custGeom>
              <a:avLst/>
              <a:gdLst/>
              <a:ahLst/>
              <a:cxnLst>
                <a:cxn ang="0">
                  <a:pos x="499" y="228"/>
                </a:cxn>
                <a:cxn ang="0">
                  <a:pos x="495" y="185"/>
                </a:cxn>
                <a:cxn ang="0">
                  <a:pos x="490" y="168"/>
                </a:cxn>
                <a:cxn ang="0">
                  <a:pos x="485" y="159"/>
                </a:cxn>
                <a:cxn ang="0">
                  <a:pos x="479" y="134"/>
                </a:cxn>
                <a:cxn ang="0">
                  <a:pos x="477" y="127"/>
                </a:cxn>
                <a:cxn ang="0">
                  <a:pos x="462" y="118"/>
                </a:cxn>
                <a:cxn ang="0">
                  <a:pos x="439" y="90"/>
                </a:cxn>
                <a:cxn ang="0">
                  <a:pos x="397" y="46"/>
                </a:cxn>
                <a:cxn ang="0">
                  <a:pos x="352" y="20"/>
                </a:cxn>
                <a:cxn ang="0">
                  <a:pos x="325" y="13"/>
                </a:cxn>
                <a:cxn ang="0">
                  <a:pos x="312" y="0"/>
                </a:cxn>
                <a:cxn ang="0">
                  <a:pos x="305" y="0"/>
                </a:cxn>
                <a:cxn ang="0">
                  <a:pos x="271" y="8"/>
                </a:cxn>
                <a:cxn ang="0">
                  <a:pos x="244" y="12"/>
                </a:cxn>
                <a:cxn ang="0">
                  <a:pos x="235" y="34"/>
                </a:cxn>
                <a:cxn ang="0">
                  <a:pos x="209" y="38"/>
                </a:cxn>
                <a:cxn ang="0">
                  <a:pos x="168" y="27"/>
                </a:cxn>
                <a:cxn ang="0">
                  <a:pos x="104" y="35"/>
                </a:cxn>
                <a:cxn ang="0">
                  <a:pos x="100" y="46"/>
                </a:cxn>
                <a:cxn ang="0">
                  <a:pos x="86" y="69"/>
                </a:cxn>
                <a:cxn ang="0">
                  <a:pos x="69" y="89"/>
                </a:cxn>
                <a:cxn ang="0">
                  <a:pos x="73" y="100"/>
                </a:cxn>
                <a:cxn ang="0">
                  <a:pos x="56" y="154"/>
                </a:cxn>
                <a:cxn ang="0">
                  <a:pos x="33" y="177"/>
                </a:cxn>
                <a:cxn ang="0">
                  <a:pos x="7" y="195"/>
                </a:cxn>
                <a:cxn ang="0">
                  <a:pos x="0" y="214"/>
                </a:cxn>
                <a:cxn ang="0">
                  <a:pos x="42" y="230"/>
                </a:cxn>
                <a:cxn ang="0">
                  <a:pos x="68" y="241"/>
                </a:cxn>
                <a:cxn ang="0">
                  <a:pos x="96" y="228"/>
                </a:cxn>
                <a:cxn ang="0">
                  <a:pos x="117" y="221"/>
                </a:cxn>
                <a:cxn ang="0">
                  <a:pos x="160" y="216"/>
                </a:cxn>
                <a:cxn ang="0">
                  <a:pos x="186" y="203"/>
                </a:cxn>
                <a:cxn ang="0">
                  <a:pos x="206" y="108"/>
                </a:cxn>
                <a:cxn ang="0">
                  <a:pos x="214" y="104"/>
                </a:cxn>
                <a:cxn ang="0">
                  <a:pos x="351" y="143"/>
                </a:cxn>
                <a:cxn ang="0">
                  <a:pos x="434" y="189"/>
                </a:cxn>
              </a:cxnLst>
              <a:rect l="0" t="0" r="r" b="b"/>
              <a:pathLst>
                <a:path w="501" h="251">
                  <a:moveTo>
                    <a:pt x="494" y="251"/>
                  </a:moveTo>
                  <a:cubicBezTo>
                    <a:pt x="499" y="228"/>
                    <a:pt x="499" y="228"/>
                    <a:pt x="499" y="228"/>
                  </a:cubicBezTo>
                  <a:cubicBezTo>
                    <a:pt x="501" y="222"/>
                    <a:pt x="499" y="207"/>
                    <a:pt x="498" y="200"/>
                  </a:cubicBezTo>
                  <a:cubicBezTo>
                    <a:pt x="496" y="195"/>
                    <a:pt x="497" y="190"/>
                    <a:pt x="495" y="185"/>
                  </a:cubicBezTo>
                  <a:cubicBezTo>
                    <a:pt x="494" y="181"/>
                    <a:pt x="489" y="178"/>
                    <a:pt x="488" y="175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4"/>
                    <a:pt x="488" y="162"/>
                    <a:pt x="485" y="159"/>
                  </a:cubicBezTo>
                  <a:cubicBezTo>
                    <a:pt x="483" y="156"/>
                    <a:pt x="481" y="151"/>
                    <a:pt x="481" y="147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479" y="132"/>
                    <a:pt x="479" y="128"/>
                    <a:pt x="477" y="127"/>
                  </a:cubicBezTo>
                  <a:cubicBezTo>
                    <a:pt x="474" y="124"/>
                    <a:pt x="470" y="125"/>
                    <a:pt x="468" y="123"/>
                  </a:cubicBezTo>
                  <a:cubicBezTo>
                    <a:pt x="466" y="121"/>
                    <a:pt x="465" y="119"/>
                    <a:pt x="462" y="118"/>
                  </a:cubicBezTo>
                  <a:cubicBezTo>
                    <a:pt x="457" y="116"/>
                    <a:pt x="453" y="109"/>
                    <a:pt x="451" y="104"/>
                  </a:cubicBezTo>
                  <a:cubicBezTo>
                    <a:pt x="448" y="98"/>
                    <a:pt x="443" y="95"/>
                    <a:pt x="439" y="90"/>
                  </a:cubicBezTo>
                  <a:cubicBezTo>
                    <a:pt x="431" y="82"/>
                    <a:pt x="420" y="75"/>
                    <a:pt x="414" y="65"/>
                  </a:cubicBezTo>
                  <a:cubicBezTo>
                    <a:pt x="410" y="59"/>
                    <a:pt x="399" y="54"/>
                    <a:pt x="397" y="46"/>
                  </a:cubicBezTo>
                  <a:cubicBezTo>
                    <a:pt x="393" y="38"/>
                    <a:pt x="389" y="29"/>
                    <a:pt x="382" y="21"/>
                  </a:cubicBezTo>
                  <a:cubicBezTo>
                    <a:pt x="374" y="11"/>
                    <a:pt x="364" y="21"/>
                    <a:pt x="352" y="20"/>
                  </a:cubicBezTo>
                  <a:cubicBezTo>
                    <a:pt x="346" y="19"/>
                    <a:pt x="336" y="22"/>
                    <a:pt x="330" y="19"/>
                  </a:cubicBezTo>
                  <a:cubicBezTo>
                    <a:pt x="327" y="17"/>
                    <a:pt x="327" y="15"/>
                    <a:pt x="325" y="13"/>
                  </a:cubicBezTo>
                  <a:cubicBezTo>
                    <a:pt x="323" y="11"/>
                    <a:pt x="319" y="13"/>
                    <a:pt x="318" y="11"/>
                  </a:cubicBezTo>
                  <a:cubicBezTo>
                    <a:pt x="315" y="8"/>
                    <a:pt x="313" y="4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0" y="1"/>
                    <a:pt x="307" y="0"/>
                    <a:pt x="305" y="0"/>
                  </a:cubicBezTo>
                  <a:cubicBezTo>
                    <a:pt x="302" y="0"/>
                    <a:pt x="298" y="0"/>
                    <a:pt x="295" y="1"/>
                  </a:cubicBezTo>
                  <a:cubicBezTo>
                    <a:pt x="287" y="3"/>
                    <a:pt x="278" y="4"/>
                    <a:pt x="271" y="8"/>
                  </a:cubicBezTo>
                  <a:cubicBezTo>
                    <a:pt x="269" y="9"/>
                    <a:pt x="263" y="13"/>
                    <a:pt x="260" y="12"/>
                  </a:cubicBezTo>
                  <a:cubicBezTo>
                    <a:pt x="253" y="11"/>
                    <a:pt x="251" y="10"/>
                    <a:pt x="244" y="12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4" y="19"/>
                    <a:pt x="241" y="30"/>
                    <a:pt x="235" y="34"/>
                  </a:cubicBezTo>
                  <a:cubicBezTo>
                    <a:pt x="233" y="36"/>
                    <a:pt x="229" y="40"/>
                    <a:pt x="226" y="40"/>
                  </a:cubicBezTo>
                  <a:cubicBezTo>
                    <a:pt x="220" y="40"/>
                    <a:pt x="216" y="36"/>
                    <a:pt x="209" y="38"/>
                  </a:cubicBezTo>
                  <a:cubicBezTo>
                    <a:pt x="202" y="38"/>
                    <a:pt x="196" y="33"/>
                    <a:pt x="190" y="32"/>
                  </a:cubicBezTo>
                  <a:cubicBezTo>
                    <a:pt x="183" y="31"/>
                    <a:pt x="175" y="31"/>
                    <a:pt x="168" y="27"/>
                  </a:cubicBezTo>
                  <a:cubicBezTo>
                    <a:pt x="153" y="17"/>
                    <a:pt x="145" y="21"/>
                    <a:pt x="127" y="25"/>
                  </a:cubicBezTo>
                  <a:cubicBezTo>
                    <a:pt x="117" y="27"/>
                    <a:pt x="113" y="29"/>
                    <a:pt x="104" y="35"/>
                  </a:cubicBezTo>
                  <a:cubicBezTo>
                    <a:pt x="103" y="37"/>
                    <a:pt x="103" y="39"/>
                    <a:pt x="102" y="41"/>
                  </a:cubicBezTo>
                  <a:cubicBezTo>
                    <a:pt x="102" y="43"/>
                    <a:pt x="102" y="44"/>
                    <a:pt x="100" y="46"/>
                  </a:cubicBezTo>
                  <a:cubicBezTo>
                    <a:pt x="98" y="49"/>
                    <a:pt x="92" y="46"/>
                    <a:pt x="89" y="48"/>
                  </a:cubicBezTo>
                  <a:cubicBezTo>
                    <a:pt x="81" y="53"/>
                    <a:pt x="83" y="62"/>
                    <a:pt x="86" y="69"/>
                  </a:cubicBezTo>
                  <a:cubicBezTo>
                    <a:pt x="89" y="73"/>
                    <a:pt x="81" y="79"/>
                    <a:pt x="79" y="83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92"/>
                    <a:pt x="72" y="96"/>
                    <a:pt x="73" y="100"/>
                  </a:cubicBezTo>
                  <a:cubicBezTo>
                    <a:pt x="74" y="113"/>
                    <a:pt x="69" y="127"/>
                    <a:pt x="62" y="138"/>
                  </a:cubicBezTo>
                  <a:cubicBezTo>
                    <a:pt x="59" y="143"/>
                    <a:pt x="60" y="149"/>
                    <a:pt x="56" y="154"/>
                  </a:cubicBezTo>
                  <a:cubicBezTo>
                    <a:pt x="51" y="160"/>
                    <a:pt x="44" y="167"/>
                    <a:pt x="39" y="171"/>
                  </a:cubicBezTo>
                  <a:cubicBezTo>
                    <a:pt x="35" y="173"/>
                    <a:pt x="34" y="173"/>
                    <a:pt x="33" y="177"/>
                  </a:cubicBezTo>
                  <a:cubicBezTo>
                    <a:pt x="31" y="185"/>
                    <a:pt x="26" y="182"/>
                    <a:pt x="21" y="182"/>
                  </a:cubicBezTo>
                  <a:cubicBezTo>
                    <a:pt x="16" y="183"/>
                    <a:pt x="9" y="190"/>
                    <a:pt x="7" y="195"/>
                  </a:cubicBezTo>
                  <a:cubicBezTo>
                    <a:pt x="5" y="200"/>
                    <a:pt x="4" y="210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4" y="219"/>
                    <a:pt x="9" y="221"/>
                    <a:pt x="15" y="224"/>
                  </a:cubicBezTo>
                  <a:cubicBezTo>
                    <a:pt x="24" y="228"/>
                    <a:pt x="34" y="227"/>
                    <a:pt x="42" y="230"/>
                  </a:cubicBezTo>
                  <a:cubicBezTo>
                    <a:pt x="49" y="234"/>
                    <a:pt x="53" y="238"/>
                    <a:pt x="59" y="241"/>
                  </a:cubicBezTo>
                  <a:cubicBezTo>
                    <a:pt x="63" y="243"/>
                    <a:pt x="65" y="241"/>
                    <a:pt x="68" y="241"/>
                  </a:cubicBezTo>
                  <a:cubicBezTo>
                    <a:pt x="78" y="239"/>
                    <a:pt x="72" y="250"/>
                    <a:pt x="84" y="240"/>
                  </a:cubicBezTo>
                  <a:cubicBezTo>
                    <a:pt x="91" y="235"/>
                    <a:pt x="92" y="233"/>
                    <a:pt x="96" y="228"/>
                  </a:cubicBezTo>
                  <a:cubicBezTo>
                    <a:pt x="101" y="223"/>
                    <a:pt x="104" y="227"/>
                    <a:pt x="109" y="227"/>
                  </a:cubicBezTo>
                  <a:cubicBezTo>
                    <a:pt x="113" y="227"/>
                    <a:pt x="114" y="222"/>
                    <a:pt x="117" y="221"/>
                  </a:cubicBezTo>
                  <a:cubicBezTo>
                    <a:pt x="128" y="217"/>
                    <a:pt x="122" y="227"/>
                    <a:pt x="133" y="215"/>
                  </a:cubicBezTo>
                  <a:cubicBezTo>
                    <a:pt x="140" y="207"/>
                    <a:pt x="152" y="212"/>
                    <a:pt x="160" y="216"/>
                  </a:cubicBezTo>
                  <a:cubicBezTo>
                    <a:pt x="172" y="222"/>
                    <a:pt x="168" y="217"/>
                    <a:pt x="172" y="230"/>
                  </a:cubicBezTo>
                  <a:cubicBezTo>
                    <a:pt x="176" y="229"/>
                    <a:pt x="188" y="207"/>
                    <a:pt x="186" y="203"/>
                  </a:cubicBezTo>
                  <a:cubicBezTo>
                    <a:pt x="181" y="187"/>
                    <a:pt x="189" y="184"/>
                    <a:pt x="191" y="170"/>
                  </a:cubicBezTo>
                  <a:cubicBezTo>
                    <a:pt x="204" y="162"/>
                    <a:pt x="189" y="111"/>
                    <a:pt x="206" y="108"/>
                  </a:cubicBezTo>
                  <a:cubicBezTo>
                    <a:pt x="207" y="106"/>
                    <a:pt x="212" y="104"/>
                    <a:pt x="214" y="104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17" y="114"/>
                    <a:pt x="295" y="110"/>
                    <a:pt x="312" y="122"/>
                  </a:cubicBezTo>
                  <a:cubicBezTo>
                    <a:pt x="325" y="130"/>
                    <a:pt x="341" y="130"/>
                    <a:pt x="351" y="143"/>
                  </a:cubicBezTo>
                  <a:cubicBezTo>
                    <a:pt x="355" y="147"/>
                    <a:pt x="387" y="158"/>
                    <a:pt x="393" y="158"/>
                  </a:cubicBezTo>
                  <a:cubicBezTo>
                    <a:pt x="407" y="171"/>
                    <a:pt x="421" y="172"/>
                    <a:pt x="434" y="189"/>
                  </a:cubicBezTo>
                  <a:cubicBezTo>
                    <a:pt x="455" y="215"/>
                    <a:pt x="462" y="236"/>
                    <a:pt x="494" y="251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49" name="Freeform 69">
              <a:extLst>
                <a:ext uri="{FF2B5EF4-FFF2-40B4-BE49-F238E27FC236}">
                  <a16:creationId xmlns:a16="http://schemas.microsoft.com/office/drawing/2014/main" id="{FF02817B-DF03-EEB7-8DBC-94B9AEB2F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3775075"/>
              <a:ext cx="990600" cy="661988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42" y="21"/>
                </a:cxn>
                <a:cxn ang="0">
                  <a:pos x="353" y="22"/>
                </a:cxn>
                <a:cxn ang="0">
                  <a:pos x="361" y="24"/>
                </a:cxn>
                <a:cxn ang="0">
                  <a:pos x="369" y="39"/>
                </a:cxn>
                <a:cxn ang="0">
                  <a:pos x="364" y="51"/>
                </a:cxn>
                <a:cxn ang="0">
                  <a:pos x="376" y="66"/>
                </a:cxn>
                <a:cxn ang="0">
                  <a:pos x="390" y="83"/>
                </a:cxn>
                <a:cxn ang="0">
                  <a:pos x="390" y="83"/>
                </a:cxn>
                <a:cxn ang="0">
                  <a:pos x="391" y="99"/>
                </a:cxn>
                <a:cxn ang="0">
                  <a:pos x="395" y="111"/>
                </a:cxn>
                <a:cxn ang="0">
                  <a:pos x="393" y="123"/>
                </a:cxn>
                <a:cxn ang="0">
                  <a:pos x="368" y="132"/>
                </a:cxn>
                <a:cxn ang="0">
                  <a:pos x="368" y="132"/>
                </a:cxn>
                <a:cxn ang="0">
                  <a:pos x="333" y="121"/>
                </a:cxn>
                <a:cxn ang="0">
                  <a:pos x="236" y="209"/>
                </a:cxn>
                <a:cxn ang="0">
                  <a:pos x="218" y="225"/>
                </a:cxn>
                <a:cxn ang="0">
                  <a:pos x="218" y="226"/>
                </a:cxn>
                <a:cxn ang="0">
                  <a:pos x="208" y="212"/>
                </a:cxn>
                <a:cxn ang="0">
                  <a:pos x="185" y="231"/>
                </a:cxn>
                <a:cxn ang="0">
                  <a:pos x="180" y="237"/>
                </a:cxn>
                <a:cxn ang="0">
                  <a:pos x="178" y="243"/>
                </a:cxn>
                <a:cxn ang="0">
                  <a:pos x="178" y="242"/>
                </a:cxn>
                <a:cxn ang="0">
                  <a:pos x="177" y="242"/>
                </a:cxn>
                <a:cxn ang="0">
                  <a:pos x="160" y="245"/>
                </a:cxn>
                <a:cxn ang="0">
                  <a:pos x="137" y="244"/>
                </a:cxn>
                <a:cxn ang="0">
                  <a:pos x="132" y="247"/>
                </a:cxn>
                <a:cxn ang="0">
                  <a:pos x="131" y="247"/>
                </a:cxn>
                <a:cxn ang="0">
                  <a:pos x="87" y="254"/>
                </a:cxn>
                <a:cxn ang="0">
                  <a:pos x="54" y="260"/>
                </a:cxn>
                <a:cxn ang="0">
                  <a:pos x="11" y="255"/>
                </a:cxn>
                <a:cxn ang="0">
                  <a:pos x="6" y="253"/>
                </a:cxn>
                <a:cxn ang="0">
                  <a:pos x="6" y="253"/>
                </a:cxn>
                <a:cxn ang="0">
                  <a:pos x="11" y="230"/>
                </a:cxn>
                <a:cxn ang="0">
                  <a:pos x="10" y="202"/>
                </a:cxn>
                <a:cxn ang="0">
                  <a:pos x="7" y="187"/>
                </a:cxn>
                <a:cxn ang="0">
                  <a:pos x="0" y="177"/>
                </a:cxn>
                <a:cxn ang="0">
                  <a:pos x="2" y="170"/>
                </a:cxn>
                <a:cxn ang="0">
                  <a:pos x="2" y="170"/>
                </a:cxn>
                <a:cxn ang="0">
                  <a:pos x="29" y="178"/>
                </a:cxn>
                <a:cxn ang="0">
                  <a:pos x="44" y="181"/>
                </a:cxn>
                <a:cxn ang="0">
                  <a:pos x="69" y="180"/>
                </a:cxn>
                <a:cxn ang="0">
                  <a:pos x="79" y="166"/>
                </a:cxn>
                <a:cxn ang="0">
                  <a:pos x="97" y="167"/>
                </a:cxn>
                <a:cxn ang="0">
                  <a:pos x="95" y="158"/>
                </a:cxn>
                <a:cxn ang="0">
                  <a:pos x="86" y="147"/>
                </a:cxn>
                <a:cxn ang="0">
                  <a:pos x="72" y="122"/>
                </a:cxn>
                <a:cxn ang="0">
                  <a:pos x="84" y="106"/>
                </a:cxn>
                <a:cxn ang="0">
                  <a:pos x="98" y="104"/>
                </a:cxn>
                <a:cxn ang="0">
                  <a:pos x="123" y="97"/>
                </a:cxn>
                <a:cxn ang="0">
                  <a:pos x="173" y="83"/>
                </a:cxn>
                <a:cxn ang="0">
                  <a:pos x="204" y="80"/>
                </a:cxn>
                <a:cxn ang="0">
                  <a:pos x="228" y="77"/>
                </a:cxn>
                <a:cxn ang="0">
                  <a:pos x="251" y="63"/>
                </a:cxn>
                <a:cxn ang="0">
                  <a:pos x="259" y="42"/>
                </a:cxn>
                <a:cxn ang="0">
                  <a:pos x="264" y="40"/>
                </a:cxn>
                <a:cxn ang="0">
                  <a:pos x="264" y="40"/>
                </a:cxn>
                <a:cxn ang="0">
                  <a:pos x="273" y="26"/>
                </a:cxn>
                <a:cxn ang="0">
                  <a:pos x="287" y="8"/>
                </a:cxn>
                <a:cxn ang="0">
                  <a:pos x="287" y="8"/>
                </a:cxn>
                <a:cxn ang="0">
                  <a:pos x="301" y="5"/>
                </a:cxn>
                <a:cxn ang="0">
                  <a:pos x="324" y="2"/>
                </a:cxn>
                <a:cxn ang="0">
                  <a:pos x="340" y="0"/>
                </a:cxn>
              </a:cxnLst>
              <a:rect l="0" t="0" r="r" b="b"/>
              <a:pathLst>
                <a:path w="401" h="268">
                  <a:moveTo>
                    <a:pt x="340" y="0"/>
                  </a:moveTo>
                  <a:cubicBezTo>
                    <a:pt x="342" y="21"/>
                    <a:pt x="342" y="21"/>
                    <a:pt x="342" y="21"/>
                  </a:cubicBezTo>
                  <a:cubicBezTo>
                    <a:pt x="346" y="24"/>
                    <a:pt x="348" y="23"/>
                    <a:pt x="353" y="22"/>
                  </a:cubicBezTo>
                  <a:cubicBezTo>
                    <a:pt x="355" y="22"/>
                    <a:pt x="359" y="24"/>
                    <a:pt x="361" y="24"/>
                  </a:cubicBezTo>
                  <a:cubicBezTo>
                    <a:pt x="367" y="26"/>
                    <a:pt x="368" y="33"/>
                    <a:pt x="369" y="39"/>
                  </a:cubicBezTo>
                  <a:cubicBezTo>
                    <a:pt x="369" y="43"/>
                    <a:pt x="364" y="46"/>
                    <a:pt x="364" y="51"/>
                  </a:cubicBezTo>
                  <a:cubicBezTo>
                    <a:pt x="364" y="58"/>
                    <a:pt x="371" y="62"/>
                    <a:pt x="376" y="66"/>
                  </a:cubicBezTo>
                  <a:cubicBezTo>
                    <a:pt x="385" y="71"/>
                    <a:pt x="390" y="71"/>
                    <a:pt x="390" y="83"/>
                  </a:cubicBezTo>
                  <a:cubicBezTo>
                    <a:pt x="390" y="83"/>
                    <a:pt x="390" y="83"/>
                    <a:pt x="390" y="83"/>
                  </a:cubicBezTo>
                  <a:cubicBezTo>
                    <a:pt x="389" y="90"/>
                    <a:pt x="389" y="92"/>
                    <a:pt x="391" y="99"/>
                  </a:cubicBezTo>
                  <a:cubicBezTo>
                    <a:pt x="392" y="103"/>
                    <a:pt x="393" y="107"/>
                    <a:pt x="395" y="111"/>
                  </a:cubicBezTo>
                  <a:cubicBezTo>
                    <a:pt x="398" y="117"/>
                    <a:pt x="401" y="121"/>
                    <a:pt x="393" y="123"/>
                  </a:cubicBezTo>
                  <a:cubicBezTo>
                    <a:pt x="386" y="125"/>
                    <a:pt x="374" y="130"/>
                    <a:pt x="368" y="132"/>
                  </a:cubicBezTo>
                  <a:cubicBezTo>
                    <a:pt x="368" y="132"/>
                    <a:pt x="368" y="132"/>
                    <a:pt x="368" y="132"/>
                  </a:cubicBezTo>
                  <a:cubicBezTo>
                    <a:pt x="351" y="125"/>
                    <a:pt x="337" y="120"/>
                    <a:pt x="333" y="121"/>
                  </a:cubicBezTo>
                  <a:cubicBezTo>
                    <a:pt x="304" y="127"/>
                    <a:pt x="236" y="180"/>
                    <a:pt x="236" y="209"/>
                  </a:cubicBezTo>
                  <a:cubicBezTo>
                    <a:pt x="236" y="210"/>
                    <a:pt x="220" y="225"/>
                    <a:pt x="218" y="225"/>
                  </a:cubicBezTo>
                  <a:cubicBezTo>
                    <a:pt x="218" y="226"/>
                    <a:pt x="218" y="226"/>
                    <a:pt x="218" y="226"/>
                  </a:cubicBezTo>
                  <a:cubicBezTo>
                    <a:pt x="214" y="226"/>
                    <a:pt x="218" y="211"/>
                    <a:pt x="208" y="212"/>
                  </a:cubicBezTo>
                  <a:cubicBezTo>
                    <a:pt x="199" y="213"/>
                    <a:pt x="195" y="233"/>
                    <a:pt x="185" y="231"/>
                  </a:cubicBezTo>
                  <a:cubicBezTo>
                    <a:pt x="184" y="233"/>
                    <a:pt x="181" y="234"/>
                    <a:pt x="180" y="237"/>
                  </a:cubicBezTo>
                  <a:cubicBezTo>
                    <a:pt x="179" y="239"/>
                    <a:pt x="180" y="243"/>
                    <a:pt x="178" y="243"/>
                  </a:cubicBezTo>
                  <a:cubicBezTo>
                    <a:pt x="178" y="242"/>
                    <a:pt x="178" y="243"/>
                    <a:pt x="178" y="242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173" y="231"/>
                    <a:pt x="163" y="235"/>
                    <a:pt x="160" y="245"/>
                  </a:cubicBezTo>
                  <a:cubicBezTo>
                    <a:pt x="152" y="246"/>
                    <a:pt x="148" y="238"/>
                    <a:pt x="137" y="244"/>
                  </a:cubicBezTo>
                  <a:cubicBezTo>
                    <a:pt x="137" y="245"/>
                    <a:pt x="132" y="248"/>
                    <a:pt x="132" y="247"/>
                  </a:cubicBezTo>
                  <a:cubicBezTo>
                    <a:pt x="131" y="247"/>
                    <a:pt x="131" y="247"/>
                    <a:pt x="131" y="247"/>
                  </a:cubicBezTo>
                  <a:cubicBezTo>
                    <a:pt x="130" y="241"/>
                    <a:pt x="88" y="244"/>
                    <a:pt x="87" y="254"/>
                  </a:cubicBezTo>
                  <a:cubicBezTo>
                    <a:pt x="70" y="254"/>
                    <a:pt x="70" y="253"/>
                    <a:pt x="54" y="260"/>
                  </a:cubicBezTo>
                  <a:cubicBezTo>
                    <a:pt x="37" y="268"/>
                    <a:pt x="27" y="262"/>
                    <a:pt x="11" y="255"/>
                  </a:cubicBezTo>
                  <a:cubicBezTo>
                    <a:pt x="9" y="254"/>
                    <a:pt x="7" y="254"/>
                    <a:pt x="6" y="253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11" y="230"/>
                    <a:pt x="11" y="230"/>
                    <a:pt x="11" y="230"/>
                  </a:cubicBezTo>
                  <a:cubicBezTo>
                    <a:pt x="13" y="224"/>
                    <a:pt x="11" y="209"/>
                    <a:pt x="10" y="202"/>
                  </a:cubicBezTo>
                  <a:cubicBezTo>
                    <a:pt x="8" y="197"/>
                    <a:pt x="9" y="192"/>
                    <a:pt x="7" y="187"/>
                  </a:cubicBezTo>
                  <a:cubicBezTo>
                    <a:pt x="6" y="183"/>
                    <a:pt x="1" y="180"/>
                    <a:pt x="0" y="177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3" y="179"/>
                    <a:pt x="40" y="178"/>
                    <a:pt x="44" y="181"/>
                  </a:cubicBezTo>
                  <a:cubicBezTo>
                    <a:pt x="50" y="185"/>
                    <a:pt x="62" y="180"/>
                    <a:pt x="69" y="180"/>
                  </a:cubicBezTo>
                  <a:cubicBezTo>
                    <a:pt x="85" y="180"/>
                    <a:pt x="72" y="169"/>
                    <a:pt x="79" y="166"/>
                  </a:cubicBezTo>
                  <a:cubicBezTo>
                    <a:pt x="86" y="160"/>
                    <a:pt x="91" y="164"/>
                    <a:pt x="97" y="167"/>
                  </a:cubicBezTo>
                  <a:cubicBezTo>
                    <a:pt x="103" y="171"/>
                    <a:pt x="99" y="160"/>
                    <a:pt x="95" y="158"/>
                  </a:cubicBezTo>
                  <a:cubicBezTo>
                    <a:pt x="92" y="156"/>
                    <a:pt x="87" y="150"/>
                    <a:pt x="86" y="147"/>
                  </a:cubicBezTo>
                  <a:cubicBezTo>
                    <a:pt x="82" y="136"/>
                    <a:pt x="72" y="134"/>
                    <a:pt x="72" y="122"/>
                  </a:cubicBezTo>
                  <a:cubicBezTo>
                    <a:pt x="72" y="117"/>
                    <a:pt x="78" y="105"/>
                    <a:pt x="84" y="106"/>
                  </a:cubicBezTo>
                  <a:cubicBezTo>
                    <a:pt x="92" y="108"/>
                    <a:pt x="92" y="111"/>
                    <a:pt x="98" y="104"/>
                  </a:cubicBezTo>
                  <a:cubicBezTo>
                    <a:pt x="107" y="93"/>
                    <a:pt x="109" y="101"/>
                    <a:pt x="123" y="97"/>
                  </a:cubicBezTo>
                  <a:cubicBezTo>
                    <a:pt x="140" y="92"/>
                    <a:pt x="155" y="82"/>
                    <a:pt x="173" y="83"/>
                  </a:cubicBezTo>
                  <a:cubicBezTo>
                    <a:pt x="185" y="85"/>
                    <a:pt x="193" y="83"/>
                    <a:pt x="204" y="80"/>
                  </a:cubicBezTo>
                  <a:cubicBezTo>
                    <a:pt x="213" y="78"/>
                    <a:pt x="220" y="80"/>
                    <a:pt x="228" y="77"/>
                  </a:cubicBezTo>
                  <a:cubicBezTo>
                    <a:pt x="233" y="76"/>
                    <a:pt x="254" y="70"/>
                    <a:pt x="251" y="63"/>
                  </a:cubicBezTo>
                  <a:cubicBezTo>
                    <a:pt x="246" y="52"/>
                    <a:pt x="248" y="48"/>
                    <a:pt x="259" y="42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93" y="8"/>
                    <a:pt x="296" y="6"/>
                    <a:pt x="301" y="5"/>
                  </a:cubicBezTo>
                  <a:cubicBezTo>
                    <a:pt x="309" y="3"/>
                    <a:pt x="316" y="5"/>
                    <a:pt x="324" y="2"/>
                  </a:cubicBezTo>
                  <a:cubicBezTo>
                    <a:pt x="329" y="1"/>
                    <a:pt x="334" y="0"/>
                    <a:pt x="340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0" name="Freeform 70">
              <a:extLst>
                <a:ext uri="{FF2B5EF4-FFF2-40B4-BE49-F238E27FC236}">
                  <a16:creationId xmlns:a16="http://schemas.microsoft.com/office/drawing/2014/main" id="{1AC06C51-15DA-F378-EA45-C25D3869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709988"/>
              <a:ext cx="674688" cy="522288"/>
            </a:xfrm>
            <a:custGeom>
              <a:avLst/>
              <a:gdLst/>
              <a:ahLst/>
              <a:cxnLst>
                <a:cxn ang="0">
                  <a:pos x="11" y="196"/>
                </a:cxn>
                <a:cxn ang="0">
                  <a:pos x="38" y="204"/>
                </a:cxn>
                <a:cxn ang="0">
                  <a:pos x="53" y="207"/>
                </a:cxn>
                <a:cxn ang="0">
                  <a:pos x="78" y="206"/>
                </a:cxn>
                <a:cxn ang="0">
                  <a:pos x="88" y="192"/>
                </a:cxn>
                <a:cxn ang="0">
                  <a:pos x="106" y="193"/>
                </a:cxn>
                <a:cxn ang="0">
                  <a:pos x="104" y="184"/>
                </a:cxn>
                <a:cxn ang="0">
                  <a:pos x="95" y="173"/>
                </a:cxn>
                <a:cxn ang="0">
                  <a:pos x="81" y="148"/>
                </a:cxn>
                <a:cxn ang="0">
                  <a:pos x="93" y="132"/>
                </a:cxn>
                <a:cxn ang="0">
                  <a:pos x="107" y="130"/>
                </a:cxn>
                <a:cxn ang="0">
                  <a:pos x="132" y="123"/>
                </a:cxn>
                <a:cxn ang="0">
                  <a:pos x="182" y="109"/>
                </a:cxn>
                <a:cxn ang="0">
                  <a:pos x="213" y="106"/>
                </a:cxn>
                <a:cxn ang="0">
                  <a:pos x="237" y="103"/>
                </a:cxn>
                <a:cxn ang="0">
                  <a:pos x="260" y="89"/>
                </a:cxn>
                <a:cxn ang="0">
                  <a:pos x="268" y="68"/>
                </a:cxn>
                <a:cxn ang="0">
                  <a:pos x="273" y="66"/>
                </a:cxn>
                <a:cxn ang="0">
                  <a:pos x="273" y="66"/>
                </a:cxn>
                <a:cxn ang="0">
                  <a:pos x="265" y="57"/>
                </a:cxn>
                <a:cxn ang="0">
                  <a:pos x="253" y="44"/>
                </a:cxn>
                <a:cxn ang="0">
                  <a:pos x="240" y="42"/>
                </a:cxn>
                <a:cxn ang="0">
                  <a:pos x="220" y="24"/>
                </a:cxn>
                <a:cxn ang="0">
                  <a:pos x="203" y="17"/>
                </a:cxn>
                <a:cxn ang="0">
                  <a:pos x="190" y="4"/>
                </a:cxn>
                <a:cxn ang="0">
                  <a:pos x="150" y="16"/>
                </a:cxn>
                <a:cxn ang="0">
                  <a:pos x="127" y="18"/>
                </a:cxn>
                <a:cxn ang="0">
                  <a:pos x="109" y="7"/>
                </a:cxn>
                <a:cxn ang="0">
                  <a:pos x="101" y="14"/>
                </a:cxn>
                <a:cxn ang="0">
                  <a:pos x="86" y="21"/>
                </a:cxn>
                <a:cxn ang="0">
                  <a:pos x="69" y="36"/>
                </a:cxn>
                <a:cxn ang="0">
                  <a:pos x="52" y="57"/>
                </a:cxn>
                <a:cxn ang="0">
                  <a:pos x="50" y="69"/>
                </a:cxn>
                <a:cxn ang="0">
                  <a:pos x="50" y="80"/>
                </a:cxn>
                <a:cxn ang="0">
                  <a:pos x="50" y="107"/>
                </a:cxn>
                <a:cxn ang="0">
                  <a:pos x="53" y="119"/>
                </a:cxn>
                <a:cxn ang="0">
                  <a:pos x="53" y="125"/>
                </a:cxn>
                <a:cxn ang="0">
                  <a:pos x="50" y="131"/>
                </a:cxn>
                <a:cxn ang="0">
                  <a:pos x="48" y="141"/>
                </a:cxn>
                <a:cxn ang="0">
                  <a:pos x="29" y="140"/>
                </a:cxn>
                <a:cxn ang="0">
                  <a:pos x="15" y="139"/>
                </a:cxn>
                <a:cxn ang="0">
                  <a:pos x="10" y="137"/>
                </a:cxn>
                <a:cxn ang="0">
                  <a:pos x="11" y="154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2" y="175"/>
                </a:cxn>
                <a:cxn ang="0">
                  <a:pos x="6" y="187"/>
                </a:cxn>
                <a:cxn ang="0">
                  <a:pos x="11" y="196"/>
                </a:cxn>
              </a:cxnLst>
              <a:rect l="0" t="0" r="r" b="b"/>
              <a:pathLst>
                <a:path w="273" h="211">
                  <a:moveTo>
                    <a:pt x="11" y="196"/>
                  </a:moveTo>
                  <a:cubicBezTo>
                    <a:pt x="38" y="204"/>
                    <a:pt x="38" y="204"/>
                    <a:pt x="38" y="204"/>
                  </a:cubicBezTo>
                  <a:cubicBezTo>
                    <a:pt x="42" y="205"/>
                    <a:pt x="49" y="204"/>
                    <a:pt x="53" y="207"/>
                  </a:cubicBezTo>
                  <a:cubicBezTo>
                    <a:pt x="59" y="211"/>
                    <a:pt x="71" y="206"/>
                    <a:pt x="78" y="206"/>
                  </a:cubicBezTo>
                  <a:cubicBezTo>
                    <a:pt x="94" y="206"/>
                    <a:pt x="81" y="195"/>
                    <a:pt x="88" y="192"/>
                  </a:cubicBezTo>
                  <a:cubicBezTo>
                    <a:pt x="95" y="186"/>
                    <a:pt x="100" y="190"/>
                    <a:pt x="106" y="193"/>
                  </a:cubicBezTo>
                  <a:cubicBezTo>
                    <a:pt x="112" y="197"/>
                    <a:pt x="108" y="186"/>
                    <a:pt x="104" y="184"/>
                  </a:cubicBezTo>
                  <a:cubicBezTo>
                    <a:pt x="101" y="182"/>
                    <a:pt x="96" y="176"/>
                    <a:pt x="95" y="173"/>
                  </a:cubicBezTo>
                  <a:cubicBezTo>
                    <a:pt x="91" y="162"/>
                    <a:pt x="81" y="160"/>
                    <a:pt x="81" y="148"/>
                  </a:cubicBezTo>
                  <a:cubicBezTo>
                    <a:pt x="81" y="143"/>
                    <a:pt x="87" y="131"/>
                    <a:pt x="93" y="132"/>
                  </a:cubicBezTo>
                  <a:cubicBezTo>
                    <a:pt x="101" y="134"/>
                    <a:pt x="101" y="137"/>
                    <a:pt x="107" y="130"/>
                  </a:cubicBezTo>
                  <a:cubicBezTo>
                    <a:pt x="116" y="119"/>
                    <a:pt x="118" y="127"/>
                    <a:pt x="132" y="123"/>
                  </a:cubicBezTo>
                  <a:cubicBezTo>
                    <a:pt x="149" y="118"/>
                    <a:pt x="164" y="108"/>
                    <a:pt x="182" y="109"/>
                  </a:cubicBezTo>
                  <a:cubicBezTo>
                    <a:pt x="194" y="111"/>
                    <a:pt x="202" y="109"/>
                    <a:pt x="213" y="106"/>
                  </a:cubicBezTo>
                  <a:cubicBezTo>
                    <a:pt x="222" y="104"/>
                    <a:pt x="229" y="106"/>
                    <a:pt x="237" y="103"/>
                  </a:cubicBezTo>
                  <a:cubicBezTo>
                    <a:pt x="242" y="102"/>
                    <a:pt x="263" y="96"/>
                    <a:pt x="260" y="89"/>
                  </a:cubicBezTo>
                  <a:cubicBezTo>
                    <a:pt x="255" y="78"/>
                    <a:pt x="257" y="74"/>
                    <a:pt x="268" y="68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0" y="53"/>
                    <a:pt x="256" y="49"/>
                    <a:pt x="253" y="44"/>
                  </a:cubicBezTo>
                  <a:cubicBezTo>
                    <a:pt x="249" y="38"/>
                    <a:pt x="246" y="41"/>
                    <a:pt x="240" y="42"/>
                  </a:cubicBezTo>
                  <a:cubicBezTo>
                    <a:pt x="234" y="43"/>
                    <a:pt x="222" y="29"/>
                    <a:pt x="220" y="24"/>
                  </a:cubicBezTo>
                  <a:cubicBezTo>
                    <a:pt x="216" y="16"/>
                    <a:pt x="211" y="19"/>
                    <a:pt x="203" y="17"/>
                  </a:cubicBezTo>
                  <a:cubicBezTo>
                    <a:pt x="194" y="14"/>
                    <a:pt x="203" y="0"/>
                    <a:pt x="190" y="4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2" y="19"/>
                    <a:pt x="135" y="23"/>
                    <a:pt x="127" y="18"/>
                  </a:cubicBezTo>
                  <a:cubicBezTo>
                    <a:pt x="122" y="16"/>
                    <a:pt x="115" y="8"/>
                    <a:pt x="109" y="7"/>
                  </a:cubicBezTo>
                  <a:cubicBezTo>
                    <a:pt x="107" y="7"/>
                    <a:pt x="103" y="12"/>
                    <a:pt x="101" y="14"/>
                  </a:cubicBezTo>
                  <a:cubicBezTo>
                    <a:pt x="95" y="18"/>
                    <a:pt x="92" y="18"/>
                    <a:pt x="86" y="21"/>
                  </a:cubicBezTo>
                  <a:cubicBezTo>
                    <a:pt x="79" y="24"/>
                    <a:pt x="76" y="32"/>
                    <a:pt x="69" y="36"/>
                  </a:cubicBezTo>
                  <a:cubicBezTo>
                    <a:pt x="61" y="40"/>
                    <a:pt x="51" y="47"/>
                    <a:pt x="52" y="57"/>
                  </a:cubicBezTo>
                  <a:cubicBezTo>
                    <a:pt x="53" y="62"/>
                    <a:pt x="52" y="64"/>
                    <a:pt x="50" y="69"/>
                  </a:cubicBezTo>
                  <a:cubicBezTo>
                    <a:pt x="48" y="73"/>
                    <a:pt x="50" y="76"/>
                    <a:pt x="50" y="80"/>
                  </a:cubicBezTo>
                  <a:cubicBezTo>
                    <a:pt x="52" y="90"/>
                    <a:pt x="47" y="97"/>
                    <a:pt x="50" y="107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3" y="122"/>
                    <a:pt x="54" y="123"/>
                    <a:pt x="53" y="125"/>
                  </a:cubicBezTo>
                  <a:cubicBezTo>
                    <a:pt x="52" y="127"/>
                    <a:pt x="51" y="129"/>
                    <a:pt x="50" y="131"/>
                  </a:cubicBezTo>
                  <a:cubicBezTo>
                    <a:pt x="48" y="134"/>
                    <a:pt x="50" y="138"/>
                    <a:pt x="48" y="141"/>
                  </a:cubicBezTo>
                  <a:cubicBezTo>
                    <a:pt x="44" y="147"/>
                    <a:pt x="33" y="141"/>
                    <a:pt x="29" y="140"/>
                  </a:cubicBezTo>
                  <a:cubicBezTo>
                    <a:pt x="24" y="138"/>
                    <a:pt x="20" y="142"/>
                    <a:pt x="15" y="139"/>
                  </a:cubicBezTo>
                  <a:cubicBezTo>
                    <a:pt x="14" y="138"/>
                    <a:pt x="10" y="134"/>
                    <a:pt x="10" y="137"/>
                  </a:cubicBezTo>
                  <a:cubicBezTo>
                    <a:pt x="10" y="141"/>
                    <a:pt x="13" y="151"/>
                    <a:pt x="11" y="154"/>
                  </a:cubicBezTo>
                  <a:cubicBezTo>
                    <a:pt x="8" y="159"/>
                    <a:pt x="7" y="161"/>
                    <a:pt x="0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75"/>
                    <a:pt x="2" y="175"/>
                    <a:pt x="2" y="175"/>
                  </a:cubicBezTo>
                  <a:cubicBezTo>
                    <a:pt x="2" y="179"/>
                    <a:pt x="4" y="184"/>
                    <a:pt x="6" y="187"/>
                  </a:cubicBezTo>
                  <a:cubicBezTo>
                    <a:pt x="9" y="190"/>
                    <a:pt x="11" y="192"/>
                    <a:pt x="11" y="196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1" name="Freeform 71">
              <a:extLst>
                <a:ext uri="{FF2B5EF4-FFF2-40B4-BE49-F238E27FC236}">
                  <a16:creationId xmlns:a16="http://schemas.microsoft.com/office/drawing/2014/main" id="{185F3997-468D-9082-958C-7F1792DF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5" y="2897188"/>
              <a:ext cx="1181100" cy="1214438"/>
            </a:xfrm>
            <a:custGeom>
              <a:avLst/>
              <a:gdLst/>
              <a:ahLst/>
              <a:cxnLst>
                <a:cxn ang="0">
                  <a:pos x="21" y="368"/>
                </a:cxn>
                <a:cxn ang="0">
                  <a:pos x="33" y="376"/>
                </a:cxn>
                <a:cxn ang="0">
                  <a:pos x="85" y="378"/>
                </a:cxn>
                <a:cxn ang="0">
                  <a:pos x="117" y="422"/>
                </a:cxn>
                <a:cxn ang="0">
                  <a:pos x="154" y="461"/>
                </a:cxn>
                <a:cxn ang="0">
                  <a:pos x="171" y="480"/>
                </a:cxn>
                <a:cxn ang="0">
                  <a:pos x="182" y="491"/>
                </a:cxn>
                <a:cxn ang="0">
                  <a:pos x="193" y="483"/>
                </a:cxn>
                <a:cxn ang="0">
                  <a:pos x="197" y="468"/>
                </a:cxn>
                <a:cxn ang="0">
                  <a:pos x="230" y="470"/>
                </a:cxn>
                <a:cxn ang="0">
                  <a:pos x="235" y="454"/>
                </a:cxn>
                <a:cxn ang="0">
                  <a:pos x="232" y="436"/>
                </a:cxn>
                <a:cxn ang="0">
                  <a:pos x="232" y="398"/>
                </a:cxn>
                <a:cxn ang="0">
                  <a:pos x="251" y="365"/>
                </a:cxn>
                <a:cxn ang="0">
                  <a:pos x="283" y="343"/>
                </a:cxn>
                <a:cxn ang="0">
                  <a:pos x="309" y="347"/>
                </a:cxn>
                <a:cxn ang="0">
                  <a:pos x="372" y="333"/>
                </a:cxn>
                <a:cxn ang="0">
                  <a:pos x="402" y="353"/>
                </a:cxn>
                <a:cxn ang="0">
                  <a:pos x="435" y="373"/>
                </a:cxn>
                <a:cxn ang="0">
                  <a:pos x="455" y="395"/>
                </a:cxn>
                <a:cxn ang="0">
                  <a:pos x="464" y="381"/>
                </a:cxn>
                <a:cxn ang="0">
                  <a:pos x="478" y="363"/>
                </a:cxn>
                <a:cxn ang="0">
                  <a:pos x="470" y="352"/>
                </a:cxn>
                <a:cxn ang="0">
                  <a:pos x="462" y="331"/>
                </a:cxn>
                <a:cxn ang="0">
                  <a:pos x="472" y="310"/>
                </a:cxn>
                <a:cxn ang="0">
                  <a:pos x="456" y="281"/>
                </a:cxn>
                <a:cxn ang="0">
                  <a:pos x="430" y="261"/>
                </a:cxn>
                <a:cxn ang="0">
                  <a:pos x="420" y="243"/>
                </a:cxn>
                <a:cxn ang="0">
                  <a:pos x="425" y="236"/>
                </a:cxn>
                <a:cxn ang="0">
                  <a:pos x="411" y="225"/>
                </a:cxn>
                <a:cxn ang="0">
                  <a:pos x="370" y="228"/>
                </a:cxn>
                <a:cxn ang="0">
                  <a:pos x="345" y="253"/>
                </a:cxn>
                <a:cxn ang="0">
                  <a:pos x="307" y="248"/>
                </a:cxn>
                <a:cxn ang="0">
                  <a:pos x="305" y="207"/>
                </a:cxn>
                <a:cxn ang="0">
                  <a:pos x="291" y="199"/>
                </a:cxn>
                <a:cxn ang="0">
                  <a:pos x="312" y="140"/>
                </a:cxn>
                <a:cxn ang="0">
                  <a:pos x="340" y="117"/>
                </a:cxn>
                <a:cxn ang="0">
                  <a:pos x="316" y="91"/>
                </a:cxn>
                <a:cxn ang="0">
                  <a:pos x="302" y="36"/>
                </a:cxn>
                <a:cxn ang="0">
                  <a:pos x="283" y="22"/>
                </a:cxn>
                <a:cxn ang="0">
                  <a:pos x="268" y="12"/>
                </a:cxn>
                <a:cxn ang="0">
                  <a:pos x="237" y="2"/>
                </a:cxn>
                <a:cxn ang="0">
                  <a:pos x="229" y="30"/>
                </a:cxn>
                <a:cxn ang="0">
                  <a:pos x="200" y="52"/>
                </a:cxn>
                <a:cxn ang="0">
                  <a:pos x="179" y="59"/>
                </a:cxn>
                <a:cxn ang="0">
                  <a:pos x="140" y="52"/>
                </a:cxn>
                <a:cxn ang="0">
                  <a:pos x="88" y="27"/>
                </a:cxn>
                <a:cxn ang="0">
                  <a:pos x="81" y="35"/>
                </a:cxn>
                <a:cxn ang="0">
                  <a:pos x="62" y="42"/>
                </a:cxn>
                <a:cxn ang="0">
                  <a:pos x="54" y="49"/>
                </a:cxn>
                <a:cxn ang="0">
                  <a:pos x="62" y="53"/>
                </a:cxn>
                <a:cxn ang="0">
                  <a:pos x="68" y="62"/>
                </a:cxn>
                <a:cxn ang="0">
                  <a:pos x="52" y="77"/>
                </a:cxn>
                <a:cxn ang="0">
                  <a:pos x="47" y="114"/>
                </a:cxn>
                <a:cxn ang="0">
                  <a:pos x="19" y="149"/>
                </a:cxn>
                <a:cxn ang="0">
                  <a:pos x="1" y="176"/>
                </a:cxn>
                <a:cxn ang="0">
                  <a:pos x="4" y="183"/>
                </a:cxn>
                <a:cxn ang="0">
                  <a:pos x="35" y="252"/>
                </a:cxn>
                <a:cxn ang="0">
                  <a:pos x="26" y="295"/>
                </a:cxn>
                <a:cxn ang="0">
                  <a:pos x="14" y="332"/>
                </a:cxn>
              </a:cxnLst>
              <a:rect l="0" t="0" r="r" b="b"/>
              <a:pathLst>
                <a:path w="478" h="491">
                  <a:moveTo>
                    <a:pt x="15" y="357"/>
                  </a:moveTo>
                  <a:cubicBezTo>
                    <a:pt x="16" y="361"/>
                    <a:pt x="18" y="365"/>
                    <a:pt x="21" y="368"/>
                  </a:cubicBezTo>
                  <a:cubicBezTo>
                    <a:pt x="22" y="370"/>
                    <a:pt x="26" y="368"/>
                    <a:pt x="28" y="370"/>
                  </a:cubicBezTo>
                  <a:cubicBezTo>
                    <a:pt x="30" y="372"/>
                    <a:pt x="30" y="374"/>
                    <a:pt x="33" y="376"/>
                  </a:cubicBezTo>
                  <a:cubicBezTo>
                    <a:pt x="39" y="379"/>
                    <a:pt x="49" y="376"/>
                    <a:pt x="55" y="377"/>
                  </a:cubicBezTo>
                  <a:cubicBezTo>
                    <a:pt x="67" y="378"/>
                    <a:pt x="77" y="368"/>
                    <a:pt x="85" y="378"/>
                  </a:cubicBezTo>
                  <a:cubicBezTo>
                    <a:pt x="92" y="386"/>
                    <a:pt x="96" y="395"/>
                    <a:pt x="100" y="403"/>
                  </a:cubicBezTo>
                  <a:cubicBezTo>
                    <a:pt x="102" y="411"/>
                    <a:pt x="113" y="416"/>
                    <a:pt x="117" y="422"/>
                  </a:cubicBezTo>
                  <a:cubicBezTo>
                    <a:pt x="123" y="432"/>
                    <a:pt x="134" y="439"/>
                    <a:pt x="142" y="447"/>
                  </a:cubicBezTo>
                  <a:cubicBezTo>
                    <a:pt x="146" y="452"/>
                    <a:pt x="151" y="455"/>
                    <a:pt x="154" y="461"/>
                  </a:cubicBezTo>
                  <a:cubicBezTo>
                    <a:pt x="156" y="466"/>
                    <a:pt x="160" y="473"/>
                    <a:pt x="165" y="475"/>
                  </a:cubicBezTo>
                  <a:cubicBezTo>
                    <a:pt x="168" y="476"/>
                    <a:pt x="169" y="478"/>
                    <a:pt x="171" y="480"/>
                  </a:cubicBezTo>
                  <a:cubicBezTo>
                    <a:pt x="173" y="482"/>
                    <a:pt x="177" y="481"/>
                    <a:pt x="180" y="484"/>
                  </a:cubicBezTo>
                  <a:cubicBezTo>
                    <a:pt x="182" y="485"/>
                    <a:pt x="182" y="489"/>
                    <a:pt x="182" y="491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9" y="490"/>
                    <a:pt x="190" y="488"/>
                    <a:pt x="193" y="483"/>
                  </a:cubicBezTo>
                  <a:cubicBezTo>
                    <a:pt x="195" y="480"/>
                    <a:pt x="192" y="470"/>
                    <a:pt x="192" y="466"/>
                  </a:cubicBezTo>
                  <a:cubicBezTo>
                    <a:pt x="192" y="463"/>
                    <a:pt x="196" y="467"/>
                    <a:pt x="197" y="468"/>
                  </a:cubicBezTo>
                  <a:cubicBezTo>
                    <a:pt x="202" y="471"/>
                    <a:pt x="206" y="467"/>
                    <a:pt x="211" y="469"/>
                  </a:cubicBezTo>
                  <a:cubicBezTo>
                    <a:pt x="215" y="470"/>
                    <a:pt x="226" y="476"/>
                    <a:pt x="230" y="470"/>
                  </a:cubicBezTo>
                  <a:cubicBezTo>
                    <a:pt x="232" y="467"/>
                    <a:pt x="230" y="463"/>
                    <a:pt x="232" y="460"/>
                  </a:cubicBezTo>
                  <a:cubicBezTo>
                    <a:pt x="233" y="458"/>
                    <a:pt x="234" y="456"/>
                    <a:pt x="235" y="454"/>
                  </a:cubicBezTo>
                  <a:cubicBezTo>
                    <a:pt x="236" y="452"/>
                    <a:pt x="235" y="451"/>
                    <a:pt x="235" y="448"/>
                  </a:cubicBezTo>
                  <a:cubicBezTo>
                    <a:pt x="232" y="436"/>
                    <a:pt x="232" y="436"/>
                    <a:pt x="232" y="436"/>
                  </a:cubicBezTo>
                  <a:cubicBezTo>
                    <a:pt x="229" y="426"/>
                    <a:pt x="234" y="419"/>
                    <a:pt x="232" y="409"/>
                  </a:cubicBezTo>
                  <a:cubicBezTo>
                    <a:pt x="232" y="405"/>
                    <a:pt x="230" y="402"/>
                    <a:pt x="232" y="398"/>
                  </a:cubicBezTo>
                  <a:cubicBezTo>
                    <a:pt x="234" y="393"/>
                    <a:pt x="235" y="391"/>
                    <a:pt x="234" y="386"/>
                  </a:cubicBezTo>
                  <a:cubicBezTo>
                    <a:pt x="233" y="376"/>
                    <a:pt x="243" y="369"/>
                    <a:pt x="251" y="365"/>
                  </a:cubicBezTo>
                  <a:cubicBezTo>
                    <a:pt x="258" y="361"/>
                    <a:pt x="261" y="353"/>
                    <a:pt x="268" y="350"/>
                  </a:cubicBezTo>
                  <a:cubicBezTo>
                    <a:pt x="274" y="347"/>
                    <a:pt x="277" y="347"/>
                    <a:pt x="283" y="343"/>
                  </a:cubicBezTo>
                  <a:cubicBezTo>
                    <a:pt x="285" y="341"/>
                    <a:pt x="289" y="336"/>
                    <a:pt x="291" y="336"/>
                  </a:cubicBezTo>
                  <a:cubicBezTo>
                    <a:pt x="297" y="337"/>
                    <a:pt x="304" y="345"/>
                    <a:pt x="309" y="347"/>
                  </a:cubicBezTo>
                  <a:cubicBezTo>
                    <a:pt x="317" y="352"/>
                    <a:pt x="324" y="348"/>
                    <a:pt x="332" y="345"/>
                  </a:cubicBezTo>
                  <a:cubicBezTo>
                    <a:pt x="372" y="333"/>
                    <a:pt x="372" y="333"/>
                    <a:pt x="372" y="333"/>
                  </a:cubicBezTo>
                  <a:cubicBezTo>
                    <a:pt x="385" y="329"/>
                    <a:pt x="376" y="343"/>
                    <a:pt x="385" y="346"/>
                  </a:cubicBezTo>
                  <a:cubicBezTo>
                    <a:pt x="393" y="348"/>
                    <a:pt x="398" y="345"/>
                    <a:pt x="402" y="353"/>
                  </a:cubicBezTo>
                  <a:cubicBezTo>
                    <a:pt x="404" y="358"/>
                    <a:pt x="416" y="372"/>
                    <a:pt x="422" y="371"/>
                  </a:cubicBezTo>
                  <a:cubicBezTo>
                    <a:pt x="428" y="370"/>
                    <a:pt x="431" y="367"/>
                    <a:pt x="435" y="373"/>
                  </a:cubicBezTo>
                  <a:cubicBezTo>
                    <a:pt x="438" y="378"/>
                    <a:pt x="442" y="382"/>
                    <a:pt x="447" y="386"/>
                  </a:cubicBezTo>
                  <a:cubicBezTo>
                    <a:pt x="455" y="395"/>
                    <a:pt x="455" y="395"/>
                    <a:pt x="455" y="395"/>
                  </a:cubicBezTo>
                  <a:cubicBezTo>
                    <a:pt x="455" y="395"/>
                    <a:pt x="455" y="395"/>
                    <a:pt x="455" y="395"/>
                  </a:cubicBezTo>
                  <a:cubicBezTo>
                    <a:pt x="464" y="381"/>
                    <a:pt x="464" y="381"/>
                    <a:pt x="464" y="381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75" y="359"/>
                    <a:pt x="475" y="359"/>
                    <a:pt x="475" y="359"/>
                  </a:cubicBezTo>
                  <a:cubicBezTo>
                    <a:pt x="473" y="357"/>
                    <a:pt x="472" y="354"/>
                    <a:pt x="470" y="352"/>
                  </a:cubicBezTo>
                  <a:cubicBezTo>
                    <a:pt x="468" y="350"/>
                    <a:pt x="465" y="349"/>
                    <a:pt x="464" y="346"/>
                  </a:cubicBezTo>
                  <a:cubicBezTo>
                    <a:pt x="461" y="339"/>
                    <a:pt x="469" y="338"/>
                    <a:pt x="462" y="331"/>
                  </a:cubicBezTo>
                  <a:cubicBezTo>
                    <a:pt x="458" y="328"/>
                    <a:pt x="462" y="326"/>
                    <a:pt x="465" y="323"/>
                  </a:cubicBezTo>
                  <a:cubicBezTo>
                    <a:pt x="468" y="319"/>
                    <a:pt x="471" y="315"/>
                    <a:pt x="472" y="310"/>
                  </a:cubicBezTo>
                  <a:cubicBezTo>
                    <a:pt x="475" y="302"/>
                    <a:pt x="467" y="299"/>
                    <a:pt x="465" y="292"/>
                  </a:cubicBezTo>
                  <a:cubicBezTo>
                    <a:pt x="462" y="288"/>
                    <a:pt x="459" y="285"/>
                    <a:pt x="456" y="281"/>
                  </a:cubicBezTo>
                  <a:cubicBezTo>
                    <a:pt x="454" y="278"/>
                    <a:pt x="452" y="274"/>
                    <a:pt x="449" y="271"/>
                  </a:cubicBezTo>
                  <a:cubicBezTo>
                    <a:pt x="444" y="264"/>
                    <a:pt x="435" y="272"/>
                    <a:pt x="430" y="261"/>
                  </a:cubicBezTo>
                  <a:cubicBezTo>
                    <a:pt x="428" y="256"/>
                    <a:pt x="423" y="257"/>
                    <a:pt x="420" y="254"/>
                  </a:cubicBezTo>
                  <a:cubicBezTo>
                    <a:pt x="417" y="249"/>
                    <a:pt x="412" y="246"/>
                    <a:pt x="420" y="243"/>
                  </a:cubicBezTo>
                  <a:cubicBezTo>
                    <a:pt x="424" y="241"/>
                    <a:pt x="424" y="239"/>
                    <a:pt x="425" y="236"/>
                  </a:cubicBezTo>
                  <a:cubicBezTo>
                    <a:pt x="425" y="236"/>
                    <a:pt x="425" y="236"/>
                    <a:pt x="425" y="236"/>
                  </a:cubicBezTo>
                  <a:cubicBezTo>
                    <a:pt x="419" y="235"/>
                    <a:pt x="419" y="235"/>
                    <a:pt x="419" y="235"/>
                  </a:cubicBezTo>
                  <a:cubicBezTo>
                    <a:pt x="414" y="236"/>
                    <a:pt x="414" y="228"/>
                    <a:pt x="411" y="225"/>
                  </a:cubicBezTo>
                  <a:cubicBezTo>
                    <a:pt x="407" y="222"/>
                    <a:pt x="398" y="226"/>
                    <a:pt x="394" y="227"/>
                  </a:cubicBezTo>
                  <a:cubicBezTo>
                    <a:pt x="384" y="229"/>
                    <a:pt x="380" y="238"/>
                    <a:pt x="370" y="228"/>
                  </a:cubicBezTo>
                  <a:cubicBezTo>
                    <a:pt x="365" y="222"/>
                    <a:pt x="351" y="232"/>
                    <a:pt x="348" y="238"/>
                  </a:cubicBezTo>
                  <a:cubicBezTo>
                    <a:pt x="346" y="242"/>
                    <a:pt x="350" y="253"/>
                    <a:pt x="345" y="253"/>
                  </a:cubicBezTo>
                  <a:cubicBezTo>
                    <a:pt x="337" y="253"/>
                    <a:pt x="330" y="254"/>
                    <a:pt x="324" y="248"/>
                  </a:cubicBezTo>
                  <a:cubicBezTo>
                    <a:pt x="318" y="242"/>
                    <a:pt x="311" y="234"/>
                    <a:pt x="307" y="248"/>
                  </a:cubicBezTo>
                  <a:cubicBezTo>
                    <a:pt x="305" y="248"/>
                    <a:pt x="308" y="234"/>
                    <a:pt x="308" y="231"/>
                  </a:cubicBezTo>
                  <a:cubicBezTo>
                    <a:pt x="308" y="225"/>
                    <a:pt x="308" y="212"/>
                    <a:pt x="305" y="207"/>
                  </a:cubicBezTo>
                  <a:cubicBezTo>
                    <a:pt x="304" y="205"/>
                    <a:pt x="303" y="199"/>
                    <a:pt x="301" y="199"/>
                  </a:cubicBezTo>
                  <a:cubicBezTo>
                    <a:pt x="299" y="199"/>
                    <a:pt x="293" y="200"/>
                    <a:pt x="291" y="199"/>
                  </a:cubicBezTo>
                  <a:cubicBezTo>
                    <a:pt x="291" y="199"/>
                    <a:pt x="291" y="199"/>
                    <a:pt x="291" y="199"/>
                  </a:cubicBezTo>
                  <a:cubicBezTo>
                    <a:pt x="288" y="196"/>
                    <a:pt x="310" y="148"/>
                    <a:pt x="312" y="140"/>
                  </a:cubicBezTo>
                  <a:cubicBezTo>
                    <a:pt x="314" y="133"/>
                    <a:pt x="314" y="126"/>
                    <a:pt x="316" y="120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34" y="106"/>
                    <a:pt x="320" y="103"/>
                    <a:pt x="316" y="91"/>
                  </a:cubicBezTo>
                  <a:cubicBezTo>
                    <a:pt x="312" y="79"/>
                    <a:pt x="322" y="66"/>
                    <a:pt x="323" y="54"/>
                  </a:cubicBezTo>
                  <a:cubicBezTo>
                    <a:pt x="320" y="46"/>
                    <a:pt x="315" y="27"/>
                    <a:pt x="302" y="36"/>
                  </a:cubicBezTo>
                  <a:cubicBezTo>
                    <a:pt x="297" y="40"/>
                    <a:pt x="297" y="35"/>
                    <a:pt x="295" y="32"/>
                  </a:cubicBezTo>
                  <a:cubicBezTo>
                    <a:pt x="292" y="28"/>
                    <a:pt x="287" y="26"/>
                    <a:pt x="283" y="22"/>
                  </a:cubicBezTo>
                  <a:cubicBezTo>
                    <a:pt x="276" y="13"/>
                    <a:pt x="284" y="12"/>
                    <a:pt x="284" y="5"/>
                  </a:cubicBezTo>
                  <a:cubicBezTo>
                    <a:pt x="282" y="3"/>
                    <a:pt x="273" y="12"/>
                    <a:pt x="268" y="12"/>
                  </a:cubicBezTo>
                  <a:cubicBezTo>
                    <a:pt x="260" y="11"/>
                    <a:pt x="259" y="6"/>
                    <a:pt x="250" y="6"/>
                  </a:cubicBezTo>
                  <a:cubicBezTo>
                    <a:pt x="247" y="6"/>
                    <a:pt x="240" y="0"/>
                    <a:pt x="237" y="2"/>
                  </a:cubicBezTo>
                  <a:cubicBezTo>
                    <a:pt x="235" y="5"/>
                    <a:pt x="236" y="13"/>
                    <a:pt x="238" y="15"/>
                  </a:cubicBezTo>
                  <a:cubicBezTo>
                    <a:pt x="244" y="25"/>
                    <a:pt x="239" y="26"/>
                    <a:pt x="229" y="30"/>
                  </a:cubicBezTo>
                  <a:cubicBezTo>
                    <a:pt x="222" y="33"/>
                    <a:pt x="216" y="35"/>
                    <a:pt x="210" y="39"/>
                  </a:cubicBezTo>
                  <a:cubicBezTo>
                    <a:pt x="206" y="43"/>
                    <a:pt x="205" y="49"/>
                    <a:pt x="200" y="52"/>
                  </a:cubicBezTo>
                  <a:cubicBezTo>
                    <a:pt x="196" y="55"/>
                    <a:pt x="194" y="51"/>
                    <a:pt x="191" y="52"/>
                  </a:cubicBezTo>
                  <a:cubicBezTo>
                    <a:pt x="187" y="52"/>
                    <a:pt x="183" y="58"/>
                    <a:pt x="179" y="59"/>
                  </a:cubicBezTo>
                  <a:cubicBezTo>
                    <a:pt x="171" y="63"/>
                    <a:pt x="170" y="51"/>
                    <a:pt x="162" y="54"/>
                  </a:cubicBezTo>
                  <a:cubicBezTo>
                    <a:pt x="151" y="58"/>
                    <a:pt x="150" y="46"/>
                    <a:pt x="140" y="52"/>
                  </a:cubicBezTo>
                  <a:cubicBezTo>
                    <a:pt x="135" y="55"/>
                    <a:pt x="130" y="61"/>
                    <a:pt x="125" y="62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7" y="29"/>
                    <a:pt x="82" y="33"/>
                    <a:pt x="81" y="35"/>
                  </a:cubicBezTo>
                  <a:cubicBezTo>
                    <a:pt x="77" y="38"/>
                    <a:pt x="75" y="40"/>
                    <a:pt x="70" y="41"/>
                  </a:cubicBezTo>
                  <a:cubicBezTo>
                    <a:pt x="68" y="41"/>
                    <a:pt x="64" y="41"/>
                    <a:pt x="62" y="42"/>
                  </a:cubicBezTo>
                  <a:cubicBezTo>
                    <a:pt x="57" y="43"/>
                    <a:pt x="56" y="44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4"/>
                    <a:pt x="60" y="53"/>
                    <a:pt x="62" y="53"/>
                  </a:cubicBezTo>
                  <a:cubicBezTo>
                    <a:pt x="63" y="53"/>
                    <a:pt x="65" y="53"/>
                    <a:pt x="66" y="53"/>
                  </a:cubicBezTo>
                  <a:cubicBezTo>
                    <a:pt x="71" y="53"/>
                    <a:pt x="69" y="59"/>
                    <a:pt x="68" y="62"/>
                  </a:cubicBezTo>
                  <a:cubicBezTo>
                    <a:pt x="65" y="65"/>
                    <a:pt x="60" y="64"/>
                    <a:pt x="56" y="65"/>
                  </a:cubicBezTo>
                  <a:cubicBezTo>
                    <a:pt x="53" y="67"/>
                    <a:pt x="53" y="74"/>
                    <a:pt x="52" y="77"/>
                  </a:cubicBezTo>
                  <a:cubicBezTo>
                    <a:pt x="51" y="84"/>
                    <a:pt x="55" y="93"/>
                    <a:pt x="49" y="99"/>
                  </a:cubicBezTo>
                  <a:cubicBezTo>
                    <a:pt x="45" y="103"/>
                    <a:pt x="43" y="109"/>
                    <a:pt x="47" y="114"/>
                  </a:cubicBezTo>
                  <a:cubicBezTo>
                    <a:pt x="55" y="124"/>
                    <a:pt x="49" y="122"/>
                    <a:pt x="43" y="131"/>
                  </a:cubicBezTo>
                  <a:cubicBezTo>
                    <a:pt x="36" y="138"/>
                    <a:pt x="27" y="143"/>
                    <a:pt x="19" y="149"/>
                  </a:cubicBezTo>
                  <a:cubicBezTo>
                    <a:pt x="15" y="151"/>
                    <a:pt x="4" y="159"/>
                    <a:pt x="2" y="163"/>
                  </a:cubicBezTo>
                  <a:cubicBezTo>
                    <a:pt x="0" y="167"/>
                    <a:pt x="3" y="174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199"/>
                    <a:pt x="29" y="202"/>
                    <a:pt x="36" y="213"/>
                  </a:cubicBezTo>
                  <a:cubicBezTo>
                    <a:pt x="41" y="222"/>
                    <a:pt x="40" y="244"/>
                    <a:pt x="35" y="252"/>
                  </a:cubicBezTo>
                  <a:cubicBezTo>
                    <a:pt x="30" y="259"/>
                    <a:pt x="31" y="269"/>
                    <a:pt x="28" y="276"/>
                  </a:cubicBezTo>
                  <a:cubicBezTo>
                    <a:pt x="28" y="282"/>
                    <a:pt x="26" y="288"/>
                    <a:pt x="26" y="295"/>
                  </a:cubicBezTo>
                  <a:cubicBezTo>
                    <a:pt x="26" y="301"/>
                    <a:pt x="29" y="305"/>
                    <a:pt x="21" y="307"/>
                  </a:cubicBezTo>
                  <a:cubicBezTo>
                    <a:pt x="10" y="308"/>
                    <a:pt x="14" y="324"/>
                    <a:pt x="14" y="332"/>
                  </a:cubicBezTo>
                  <a:cubicBezTo>
                    <a:pt x="14" y="340"/>
                    <a:pt x="16" y="349"/>
                    <a:pt x="15" y="357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2" name="Freeform 72">
              <a:extLst>
                <a:ext uri="{FF2B5EF4-FFF2-40B4-BE49-F238E27FC236}">
                  <a16:creationId xmlns:a16="http://schemas.microsoft.com/office/drawing/2014/main" id="{9293CD75-E8F6-5D54-3820-46A9C7B3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3260725"/>
              <a:ext cx="514350" cy="550863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1" y="185"/>
                </a:cxn>
                <a:cxn ang="0">
                  <a:pos x="188" y="160"/>
                </a:cxn>
                <a:cxn ang="0">
                  <a:pos x="193" y="148"/>
                </a:cxn>
                <a:cxn ang="0">
                  <a:pos x="195" y="129"/>
                </a:cxn>
                <a:cxn ang="0">
                  <a:pos x="202" y="105"/>
                </a:cxn>
                <a:cxn ang="0">
                  <a:pos x="203" y="66"/>
                </a:cxn>
                <a:cxn ang="0">
                  <a:pos x="171" y="36"/>
                </a:cxn>
                <a:cxn ang="0">
                  <a:pos x="168" y="29"/>
                </a:cxn>
                <a:cxn ang="0">
                  <a:pos x="168" y="29"/>
                </a:cxn>
                <a:cxn ang="0">
                  <a:pos x="150" y="9"/>
                </a:cxn>
                <a:cxn ang="0">
                  <a:pos x="141" y="3"/>
                </a:cxn>
                <a:cxn ang="0">
                  <a:pos x="129" y="7"/>
                </a:cxn>
                <a:cxn ang="0">
                  <a:pos x="116" y="22"/>
                </a:cxn>
                <a:cxn ang="0">
                  <a:pos x="94" y="40"/>
                </a:cxn>
                <a:cxn ang="0">
                  <a:pos x="72" y="55"/>
                </a:cxn>
                <a:cxn ang="0">
                  <a:pos x="55" y="69"/>
                </a:cxn>
                <a:cxn ang="0">
                  <a:pos x="46" y="70"/>
                </a:cxn>
                <a:cxn ang="0">
                  <a:pos x="37" y="82"/>
                </a:cxn>
                <a:cxn ang="0">
                  <a:pos x="32" y="88"/>
                </a:cxn>
                <a:cxn ang="0">
                  <a:pos x="26" y="90"/>
                </a:cxn>
                <a:cxn ang="0">
                  <a:pos x="17" y="100"/>
                </a:cxn>
                <a:cxn ang="0">
                  <a:pos x="7" y="103"/>
                </a:cxn>
                <a:cxn ang="0">
                  <a:pos x="2" y="114"/>
                </a:cxn>
                <a:cxn ang="0">
                  <a:pos x="0" y="121"/>
                </a:cxn>
                <a:cxn ang="0">
                  <a:pos x="1" y="139"/>
                </a:cxn>
                <a:cxn ang="0">
                  <a:pos x="1" y="139"/>
                </a:cxn>
                <a:cxn ang="0">
                  <a:pos x="26" y="140"/>
                </a:cxn>
                <a:cxn ang="0">
                  <a:pos x="45" y="132"/>
                </a:cxn>
                <a:cxn ang="0">
                  <a:pos x="47" y="147"/>
                </a:cxn>
                <a:cxn ang="0">
                  <a:pos x="74" y="155"/>
                </a:cxn>
                <a:cxn ang="0">
                  <a:pos x="97" y="175"/>
                </a:cxn>
                <a:cxn ang="0">
                  <a:pos x="98" y="192"/>
                </a:cxn>
                <a:cxn ang="0">
                  <a:pos x="110" y="209"/>
                </a:cxn>
                <a:cxn ang="0">
                  <a:pos x="114" y="222"/>
                </a:cxn>
                <a:cxn ang="0">
                  <a:pos x="114" y="222"/>
                </a:cxn>
                <a:cxn ang="0">
                  <a:pos x="130" y="222"/>
                </a:cxn>
                <a:cxn ang="0">
                  <a:pos x="141" y="218"/>
                </a:cxn>
                <a:cxn ang="0">
                  <a:pos x="165" y="211"/>
                </a:cxn>
                <a:cxn ang="0">
                  <a:pos x="175" y="210"/>
                </a:cxn>
                <a:cxn ang="0">
                  <a:pos x="182" y="210"/>
                </a:cxn>
              </a:cxnLst>
              <a:rect l="0" t="0" r="r" b="b"/>
              <a:pathLst>
                <a:path w="208" h="223">
                  <a:moveTo>
                    <a:pt x="182" y="210"/>
                  </a:moveTo>
                  <a:cubicBezTo>
                    <a:pt x="183" y="202"/>
                    <a:pt x="181" y="193"/>
                    <a:pt x="181" y="185"/>
                  </a:cubicBezTo>
                  <a:cubicBezTo>
                    <a:pt x="181" y="177"/>
                    <a:pt x="177" y="161"/>
                    <a:pt x="188" y="160"/>
                  </a:cubicBezTo>
                  <a:cubicBezTo>
                    <a:pt x="196" y="158"/>
                    <a:pt x="193" y="154"/>
                    <a:pt x="193" y="148"/>
                  </a:cubicBezTo>
                  <a:cubicBezTo>
                    <a:pt x="193" y="141"/>
                    <a:pt x="195" y="135"/>
                    <a:pt x="195" y="129"/>
                  </a:cubicBezTo>
                  <a:cubicBezTo>
                    <a:pt x="198" y="122"/>
                    <a:pt x="197" y="112"/>
                    <a:pt x="202" y="105"/>
                  </a:cubicBezTo>
                  <a:cubicBezTo>
                    <a:pt x="207" y="97"/>
                    <a:pt x="208" y="75"/>
                    <a:pt x="203" y="66"/>
                  </a:cubicBezTo>
                  <a:cubicBezTo>
                    <a:pt x="196" y="55"/>
                    <a:pt x="171" y="52"/>
                    <a:pt x="171" y="36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56" y="27"/>
                    <a:pt x="158" y="15"/>
                    <a:pt x="150" y="9"/>
                  </a:cubicBezTo>
                  <a:cubicBezTo>
                    <a:pt x="148" y="6"/>
                    <a:pt x="144" y="5"/>
                    <a:pt x="141" y="3"/>
                  </a:cubicBezTo>
                  <a:cubicBezTo>
                    <a:pt x="136" y="0"/>
                    <a:pt x="132" y="2"/>
                    <a:pt x="129" y="7"/>
                  </a:cubicBezTo>
                  <a:cubicBezTo>
                    <a:pt x="125" y="12"/>
                    <a:pt x="122" y="21"/>
                    <a:pt x="116" y="22"/>
                  </a:cubicBezTo>
                  <a:cubicBezTo>
                    <a:pt x="109" y="26"/>
                    <a:pt x="97" y="33"/>
                    <a:pt x="94" y="40"/>
                  </a:cubicBezTo>
                  <a:cubicBezTo>
                    <a:pt x="91" y="50"/>
                    <a:pt x="80" y="49"/>
                    <a:pt x="72" y="55"/>
                  </a:cubicBezTo>
                  <a:cubicBezTo>
                    <a:pt x="68" y="59"/>
                    <a:pt x="61" y="69"/>
                    <a:pt x="55" y="69"/>
                  </a:cubicBezTo>
                  <a:cubicBezTo>
                    <a:pt x="51" y="69"/>
                    <a:pt x="49" y="67"/>
                    <a:pt x="46" y="70"/>
                  </a:cubicBezTo>
                  <a:cubicBezTo>
                    <a:pt x="42" y="74"/>
                    <a:pt x="40" y="78"/>
                    <a:pt x="37" y="82"/>
                  </a:cubicBezTo>
                  <a:cubicBezTo>
                    <a:pt x="35" y="84"/>
                    <a:pt x="33" y="86"/>
                    <a:pt x="32" y="88"/>
                  </a:cubicBezTo>
                  <a:cubicBezTo>
                    <a:pt x="30" y="90"/>
                    <a:pt x="28" y="89"/>
                    <a:pt x="26" y="90"/>
                  </a:cubicBezTo>
                  <a:cubicBezTo>
                    <a:pt x="23" y="93"/>
                    <a:pt x="20" y="98"/>
                    <a:pt x="17" y="100"/>
                  </a:cubicBezTo>
                  <a:cubicBezTo>
                    <a:pt x="13" y="103"/>
                    <a:pt x="11" y="102"/>
                    <a:pt x="7" y="103"/>
                  </a:cubicBezTo>
                  <a:cubicBezTo>
                    <a:pt x="3" y="103"/>
                    <a:pt x="5" y="111"/>
                    <a:pt x="2" y="114"/>
                  </a:cubicBezTo>
                  <a:cubicBezTo>
                    <a:pt x="0" y="116"/>
                    <a:pt x="1" y="119"/>
                    <a:pt x="0" y="12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0" y="145"/>
                    <a:pt x="16" y="146"/>
                    <a:pt x="26" y="140"/>
                  </a:cubicBezTo>
                  <a:cubicBezTo>
                    <a:pt x="31" y="136"/>
                    <a:pt x="38" y="129"/>
                    <a:pt x="45" y="132"/>
                  </a:cubicBezTo>
                  <a:cubicBezTo>
                    <a:pt x="49" y="134"/>
                    <a:pt x="45" y="142"/>
                    <a:pt x="47" y="147"/>
                  </a:cubicBezTo>
                  <a:cubicBezTo>
                    <a:pt x="54" y="161"/>
                    <a:pt x="61" y="153"/>
                    <a:pt x="74" y="155"/>
                  </a:cubicBezTo>
                  <a:cubicBezTo>
                    <a:pt x="86" y="157"/>
                    <a:pt x="91" y="165"/>
                    <a:pt x="97" y="175"/>
                  </a:cubicBezTo>
                  <a:cubicBezTo>
                    <a:pt x="100" y="181"/>
                    <a:pt x="96" y="185"/>
                    <a:pt x="98" y="192"/>
                  </a:cubicBezTo>
                  <a:cubicBezTo>
                    <a:pt x="100" y="198"/>
                    <a:pt x="106" y="204"/>
                    <a:pt x="110" y="209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21" y="220"/>
                    <a:pt x="123" y="221"/>
                    <a:pt x="130" y="222"/>
                  </a:cubicBezTo>
                  <a:cubicBezTo>
                    <a:pt x="133" y="223"/>
                    <a:pt x="139" y="219"/>
                    <a:pt x="141" y="218"/>
                  </a:cubicBezTo>
                  <a:cubicBezTo>
                    <a:pt x="148" y="214"/>
                    <a:pt x="157" y="213"/>
                    <a:pt x="165" y="211"/>
                  </a:cubicBezTo>
                  <a:cubicBezTo>
                    <a:pt x="168" y="210"/>
                    <a:pt x="172" y="210"/>
                    <a:pt x="175" y="210"/>
                  </a:cubicBezTo>
                  <a:cubicBezTo>
                    <a:pt x="177" y="210"/>
                    <a:pt x="180" y="211"/>
                    <a:pt x="182" y="21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3" name="Freeform 73">
              <a:extLst>
                <a:ext uri="{FF2B5EF4-FFF2-40B4-BE49-F238E27FC236}">
                  <a16:creationId xmlns:a16="http://schemas.microsoft.com/office/drawing/2014/main" id="{8725C384-FCFE-3DD5-B9A5-441C71ED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38" y="3579813"/>
              <a:ext cx="595313" cy="487363"/>
            </a:xfrm>
            <a:custGeom>
              <a:avLst/>
              <a:gdLst/>
              <a:ahLst/>
              <a:cxnLst>
                <a:cxn ang="0">
                  <a:pos x="66" y="170"/>
                </a:cxn>
                <a:cxn ang="0">
                  <a:pos x="76" y="164"/>
                </a:cxn>
                <a:cxn ang="0">
                  <a:pos x="83" y="150"/>
                </a:cxn>
                <a:cxn ang="0">
                  <a:pos x="86" y="129"/>
                </a:cxn>
                <a:cxn ang="0">
                  <a:pos x="97" y="127"/>
                </a:cxn>
                <a:cxn ang="0">
                  <a:pos x="99" y="122"/>
                </a:cxn>
                <a:cxn ang="0">
                  <a:pos x="101" y="116"/>
                </a:cxn>
                <a:cxn ang="0">
                  <a:pos x="124" y="106"/>
                </a:cxn>
                <a:cxn ang="0">
                  <a:pos x="165" y="108"/>
                </a:cxn>
                <a:cxn ang="0">
                  <a:pos x="187" y="113"/>
                </a:cxn>
                <a:cxn ang="0">
                  <a:pos x="206" y="119"/>
                </a:cxn>
                <a:cxn ang="0">
                  <a:pos x="223" y="121"/>
                </a:cxn>
                <a:cxn ang="0">
                  <a:pos x="232" y="115"/>
                </a:cxn>
                <a:cxn ang="0">
                  <a:pos x="241" y="93"/>
                </a:cxn>
                <a:cxn ang="0">
                  <a:pos x="241" y="93"/>
                </a:cxn>
                <a:cxn ang="0">
                  <a:pos x="237" y="80"/>
                </a:cxn>
                <a:cxn ang="0">
                  <a:pos x="225" y="63"/>
                </a:cxn>
                <a:cxn ang="0">
                  <a:pos x="224" y="46"/>
                </a:cxn>
                <a:cxn ang="0">
                  <a:pos x="201" y="26"/>
                </a:cxn>
                <a:cxn ang="0">
                  <a:pos x="174" y="18"/>
                </a:cxn>
                <a:cxn ang="0">
                  <a:pos x="172" y="3"/>
                </a:cxn>
                <a:cxn ang="0">
                  <a:pos x="153" y="11"/>
                </a:cxn>
                <a:cxn ang="0">
                  <a:pos x="128" y="10"/>
                </a:cxn>
                <a:cxn ang="0">
                  <a:pos x="128" y="10"/>
                </a:cxn>
                <a:cxn ang="0">
                  <a:pos x="121" y="9"/>
                </a:cxn>
                <a:cxn ang="0">
                  <a:pos x="110" y="14"/>
                </a:cxn>
                <a:cxn ang="0">
                  <a:pos x="102" y="12"/>
                </a:cxn>
                <a:cxn ang="0">
                  <a:pos x="89" y="13"/>
                </a:cxn>
                <a:cxn ang="0">
                  <a:pos x="89" y="13"/>
                </a:cxn>
                <a:cxn ang="0">
                  <a:pos x="75" y="30"/>
                </a:cxn>
                <a:cxn ang="0">
                  <a:pos x="54" y="34"/>
                </a:cxn>
                <a:cxn ang="0">
                  <a:pos x="45" y="42"/>
                </a:cxn>
                <a:cxn ang="0">
                  <a:pos x="33" y="54"/>
                </a:cxn>
                <a:cxn ang="0">
                  <a:pos x="37" y="69"/>
                </a:cxn>
                <a:cxn ang="0">
                  <a:pos x="37" y="83"/>
                </a:cxn>
                <a:cxn ang="0">
                  <a:pos x="43" y="93"/>
                </a:cxn>
                <a:cxn ang="0">
                  <a:pos x="39" y="105"/>
                </a:cxn>
                <a:cxn ang="0">
                  <a:pos x="27" y="121"/>
                </a:cxn>
                <a:cxn ang="0">
                  <a:pos x="20" y="130"/>
                </a:cxn>
                <a:cxn ang="0">
                  <a:pos x="19" y="138"/>
                </a:cxn>
                <a:cxn ang="0">
                  <a:pos x="19" y="145"/>
                </a:cxn>
                <a:cxn ang="0">
                  <a:pos x="14" y="151"/>
                </a:cxn>
                <a:cxn ang="0">
                  <a:pos x="10" y="155"/>
                </a:cxn>
                <a:cxn ang="0">
                  <a:pos x="13" y="163"/>
                </a:cxn>
                <a:cxn ang="0">
                  <a:pos x="10" y="176"/>
                </a:cxn>
                <a:cxn ang="0">
                  <a:pos x="0" y="186"/>
                </a:cxn>
                <a:cxn ang="0">
                  <a:pos x="0" y="186"/>
                </a:cxn>
                <a:cxn ang="0">
                  <a:pos x="21" y="195"/>
                </a:cxn>
                <a:cxn ang="0">
                  <a:pos x="40" y="169"/>
                </a:cxn>
                <a:cxn ang="0">
                  <a:pos x="66" y="170"/>
                </a:cxn>
              </a:cxnLst>
              <a:rect l="0" t="0" r="r" b="b"/>
              <a:pathLst>
                <a:path w="241" h="197">
                  <a:moveTo>
                    <a:pt x="66" y="170"/>
                  </a:moveTo>
                  <a:cubicBezTo>
                    <a:pt x="76" y="164"/>
                    <a:pt x="76" y="164"/>
                    <a:pt x="76" y="164"/>
                  </a:cubicBezTo>
                  <a:cubicBezTo>
                    <a:pt x="78" y="160"/>
                    <a:pt x="86" y="154"/>
                    <a:pt x="83" y="150"/>
                  </a:cubicBezTo>
                  <a:cubicBezTo>
                    <a:pt x="80" y="143"/>
                    <a:pt x="78" y="134"/>
                    <a:pt x="86" y="129"/>
                  </a:cubicBezTo>
                  <a:cubicBezTo>
                    <a:pt x="89" y="127"/>
                    <a:pt x="95" y="130"/>
                    <a:pt x="97" y="127"/>
                  </a:cubicBezTo>
                  <a:cubicBezTo>
                    <a:pt x="99" y="125"/>
                    <a:pt x="99" y="124"/>
                    <a:pt x="99" y="122"/>
                  </a:cubicBezTo>
                  <a:cubicBezTo>
                    <a:pt x="100" y="120"/>
                    <a:pt x="100" y="118"/>
                    <a:pt x="101" y="116"/>
                  </a:cubicBezTo>
                  <a:cubicBezTo>
                    <a:pt x="110" y="110"/>
                    <a:pt x="114" y="108"/>
                    <a:pt x="124" y="106"/>
                  </a:cubicBezTo>
                  <a:cubicBezTo>
                    <a:pt x="142" y="102"/>
                    <a:pt x="150" y="98"/>
                    <a:pt x="165" y="108"/>
                  </a:cubicBezTo>
                  <a:cubicBezTo>
                    <a:pt x="172" y="112"/>
                    <a:pt x="180" y="112"/>
                    <a:pt x="187" y="113"/>
                  </a:cubicBezTo>
                  <a:cubicBezTo>
                    <a:pt x="193" y="114"/>
                    <a:pt x="199" y="119"/>
                    <a:pt x="206" y="119"/>
                  </a:cubicBezTo>
                  <a:cubicBezTo>
                    <a:pt x="213" y="117"/>
                    <a:pt x="217" y="121"/>
                    <a:pt x="223" y="121"/>
                  </a:cubicBezTo>
                  <a:cubicBezTo>
                    <a:pt x="226" y="121"/>
                    <a:pt x="230" y="117"/>
                    <a:pt x="232" y="115"/>
                  </a:cubicBezTo>
                  <a:cubicBezTo>
                    <a:pt x="238" y="111"/>
                    <a:pt x="241" y="100"/>
                    <a:pt x="241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3" y="75"/>
                    <a:pt x="227" y="69"/>
                    <a:pt x="225" y="63"/>
                  </a:cubicBezTo>
                  <a:cubicBezTo>
                    <a:pt x="223" y="56"/>
                    <a:pt x="227" y="52"/>
                    <a:pt x="224" y="46"/>
                  </a:cubicBezTo>
                  <a:cubicBezTo>
                    <a:pt x="218" y="36"/>
                    <a:pt x="213" y="28"/>
                    <a:pt x="201" y="26"/>
                  </a:cubicBezTo>
                  <a:cubicBezTo>
                    <a:pt x="188" y="24"/>
                    <a:pt x="181" y="32"/>
                    <a:pt x="174" y="18"/>
                  </a:cubicBezTo>
                  <a:cubicBezTo>
                    <a:pt x="172" y="13"/>
                    <a:pt x="176" y="5"/>
                    <a:pt x="172" y="3"/>
                  </a:cubicBezTo>
                  <a:cubicBezTo>
                    <a:pt x="165" y="0"/>
                    <a:pt x="158" y="7"/>
                    <a:pt x="153" y="11"/>
                  </a:cubicBezTo>
                  <a:cubicBezTo>
                    <a:pt x="143" y="17"/>
                    <a:pt x="137" y="16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0"/>
                    <a:pt x="124" y="8"/>
                    <a:pt x="121" y="9"/>
                  </a:cubicBezTo>
                  <a:cubicBezTo>
                    <a:pt x="117" y="10"/>
                    <a:pt x="114" y="12"/>
                    <a:pt x="110" y="14"/>
                  </a:cubicBezTo>
                  <a:cubicBezTo>
                    <a:pt x="107" y="15"/>
                    <a:pt x="104" y="13"/>
                    <a:pt x="102" y="12"/>
                  </a:cubicBezTo>
                  <a:cubicBezTo>
                    <a:pt x="97" y="10"/>
                    <a:pt x="93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3" y="20"/>
                    <a:pt x="87" y="28"/>
                    <a:pt x="75" y="30"/>
                  </a:cubicBezTo>
                  <a:cubicBezTo>
                    <a:pt x="68" y="31"/>
                    <a:pt x="60" y="27"/>
                    <a:pt x="54" y="34"/>
                  </a:cubicBezTo>
                  <a:cubicBezTo>
                    <a:pt x="50" y="39"/>
                    <a:pt x="55" y="44"/>
                    <a:pt x="45" y="42"/>
                  </a:cubicBezTo>
                  <a:cubicBezTo>
                    <a:pt x="33" y="41"/>
                    <a:pt x="38" y="45"/>
                    <a:pt x="33" y="54"/>
                  </a:cubicBezTo>
                  <a:cubicBezTo>
                    <a:pt x="33" y="62"/>
                    <a:pt x="44" y="63"/>
                    <a:pt x="37" y="69"/>
                  </a:cubicBezTo>
                  <a:cubicBezTo>
                    <a:pt x="28" y="76"/>
                    <a:pt x="38" y="75"/>
                    <a:pt x="37" y="83"/>
                  </a:cubicBezTo>
                  <a:cubicBezTo>
                    <a:pt x="37" y="89"/>
                    <a:pt x="39" y="90"/>
                    <a:pt x="43" y="93"/>
                  </a:cubicBezTo>
                  <a:cubicBezTo>
                    <a:pt x="45" y="95"/>
                    <a:pt x="38" y="101"/>
                    <a:pt x="39" y="105"/>
                  </a:cubicBezTo>
                  <a:cubicBezTo>
                    <a:pt x="40" y="108"/>
                    <a:pt x="30" y="120"/>
                    <a:pt x="27" y="121"/>
                  </a:cubicBezTo>
                  <a:cubicBezTo>
                    <a:pt x="19" y="122"/>
                    <a:pt x="23" y="123"/>
                    <a:pt x="20" y="130"/>
                  </a:cubicBezTo>
                  <a:cubicBezTo>
                    <a:pt x="19" y="132"/>
                    <a:pt x="19" y="135"/>
                    <a:pt x="19" y="138"/>
                  </a:cubicBezTo>
                  <a:cubicBezTo>
                    <a:pt x="19" y="141"/>
                    <a:pt x="18" y="142"/>
                    <a:pt x="19" y="145"/>
                  </a:cubicBezTo>
                  <a:cubicBezTo>
                    <a:pt x="20" y="150"/>
                    <a:pt x="21" y="155"/>
                    <a:pt x="14" y="151"/>
                  </a:cubicBezTo>
                  <a:cubicBezTo>
                    <a:pt x="10" y="149"/>
                    <a:pt x="11" y="153"/>
                    <a:pt x="10" y="155"/>
                  </a:cubicBezTo>
                  <a:cubicBezTo>
                    <a:pt x="7" y="160"/>
                    <a:pt x="10" y="159"/>
                    <a:pt x="13" y="163"/>
                  </a:cubicBezTo>
                  <a:cubicBezTo>
                    <a:pt x="17" y="167"/>
                    <a:pt x="13" y="172"/>
                    <a:pt x="1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" y="193"/>
                    <a:pt x="14" y="197"/>
                    <a:pt x="21" y="195"/>
                  </a:cubicBezTo>
                  <a:cubicBezTo>
                    <a:pt x="31" y="191"/>
                    <a:pt x="30" y="175"/>
                    <a:pt x="40" y="169"/>
                  </a:cubicBezTo>
                  <a:cubicBezTo>
                    <a:pt x="51" y="163"/>
                    <a:pt x="55" y="167"/>
                    <a:pt x="66" y="17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4" name="Freeform 74">
              <a:extLst>
                <a:ext uri="{FF2B5EF4-FFF2-40B4-BE49-F238E27FC236}">
                  <a16:creationId xmlns:a16="http://schemas.microsoft.com/office/drawing/2014/main" id="{2ED0F233-1AC6-C360-8842-B055C638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3452813"/>
              <a:ext cx="668338" cy="366713"/>
            </a:xfrm>
            <a:custGeom>
              <a:avLst/>
              <a:gdLst/>
              <a:ahLst/>
              <a:cxnLst>
                <a:cxn ang="0">
                  <a:pos x="60" y="140"/>
                </a:cxn>
                <a:cxn ang="0">
                  <a:pos x="66" y="138"/>
                </a:cxn>
                <a:cxn ang="0">
                  <a:pos x="63" y="122"/>
                </a:cxn>
                <a:cxn ang="0">
                  <a:pos x="75" y="110"/>
                </a:cxn>
                <a:cxn ang="0">
                  <a:pos x="88" y="112"/>
                </a:cxn>
                <a:cxn ang="0">
                  <a:pos x="99" y="115"/>
                </a:cxn>
                <a:cxn ang="0">
                  <a:pos x="114" y="123"/>
                </a:cxn>
                <a:cxn ang="0">
                  <a:pos x="134" y="121"/>
                </a:cxn>
                <a:cxn ang="0">
                  <a:pos x="141" y="124"/>
                </a:cxn>
                <a:cxn ang="0">
                  <a:pos x="157" y="124"/>
                </a:cxn>
                <a:cxn ang="0">
                  <a:pos x="169" y="124"/>
                </a:cxn>
                <a:cxn ang="0">
                  <a:pos x="182" y="115"/>
                </a:cxn>
                <a:cxn ang="0">
                  <a:pos x="187" y="110"/>
                </a:cxn>
                <a:cxn ang="0">
                  <a:pos x="192" y="117"/>
                </a:cxn>
                <a:cxn ang="0">
                  <a:pos x="213" y="118"/>
                </a:cxn>
                <a:cxn ang="0">
                  <a:pos x="229" y="123"/>
                </a:cxn>
                <a:cxn ang="0">
                  <a:pos x="235" y="119"/>
                </a:cxn>
                <a:cxn ang="0">
                  <a:pos x="235" y="119"/>
                </a:cxn>
                <a:cxn ang="0">
                  <a:pos x="241" y="111"/>
                </a:cxn>
                <a:cxn ang="0">
                  <a:pos x="250" y="106"/>
                </a:cxn>
                <a:cxn ang="0">
                  <a:pos x="256" y="103"/>
                </a:cxn>
                <a:cxn ang="0">
                  <a:pos x="261" y="94"/>
                </a:cxn>
                <a:cxn ang="0">
                  <a:pos x="265" y="79"/>
                </a:cxn>
                <a:cxn ang="0">
                  <a:pos x="268" y="70"/>
                </a:cxn>
                <a:cxn ang="0">
                  <a:pos x="263" y="61"/>
                </a:cxn>
                <a:cxn ang="0">
                  <a:pos x="254" y="50"/>
                </a:cxn>
                <a:cxn ang="0">
                  <a:pos x="258" y="41"/>
                </a:cxn>
                <a:cxn ang="0">
                  <a:pos x="254" y="35"/>
                </a:cxn>
                <a:cxn ang="0">
                  <a:pos x="262" y="34"/>
                </a:cxn>
                <a:cxn ang="0">
                  <a:pos x="271" y="28"/>
                </a:cxn>
                <a:cxn ang="0">
                  <a:pos x="266" y="26"/>
                </a:cxn>
                <a:cxn ang="0">
                  <a:pos x="258" y="21"/>
                </a:cxn>
                <a:cxn ang="0">
                  <a:pos x="255" y="12"/>
                </a:cxn>
                <a:cxn ang="0">
                  <a:pos x="243" y="6"/>
                </a:cxn>
                <a:cxn ang="0">
                  <a:pos x="243" y="6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5" y="4"/>
                </a:cxn>
                <a:cxn ang="0">
                  <a:pos x="200" y="3"/>
                </a:cxn>
                <a:cxn ang="0">
                  <a:pos x="191" y="9"/>
                </a:cxn>
                <a:cxn ang="0">
                  <a:pos x="158" y="20"/>
                </a:cxn>
                <a:cxn ang="0">
                  <a:pos x="139" y="24"/>
                </a:cxn>
                <a:cxn ang="0">
                  <a:pos x="116" y="30"/>
                </a:cxn>
                <a:cxn ang="0">
                  <a:pos x="95" y="28"/>
                </a:cxn>
                <a:cxn ang="0">
                  <a:pos x="85" y="24"/>
                </a:cxn>
                <a:cxn ang="0">
                  <a:pos x="73" y="27"/>
                </a:cxn>
                <a:cxn ang="0">
                  <a:pos x="62" y="45"/>
                </a:cxn>
                <a:cxn ang="0">
                  <a:pos x="46" y="54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38" y="48"/>
                </a:cxn>
                <a:cxn ang="0">
                  <a:pos x="38" y="64"/>
                </a:cxn>
                <a:cxn ang="0">
                  <a:pos x="17" y="81"/>
                </a:cxn>
                <a:cxn ang="0">
                  <a:pos x="0" y="89"/>
                </a:cxn>
                <a:cxn ang="0">
                  <a:pos x="26" y="96"/>
                </a:cxn>
                <a:cxn ang="0">
                  <a:pos x="28" y="115"/>
                </a:cxn>
                <a:cxn ang="0">
                  <a:pos x="30" y="140"/>
                </a:cxn>
                <a:cxn ang="0">
                  <a:pos x="43" y="146"/>
                </a:cxn>
                <a:cxn ang="0">
                  <a:pos x="57" y="138"/>
                </a:cxn>
                <a:cxn ang="0">
                  <a:pos x="60" y="140"/>
                </a:cxn>
              </a:cxnLst>
              <a:rect l="0" t="0" r="r" b="b"/>
              <a:pathLst>
                <a:path w="271" h="148">
                  <a:moveTo>
                    <a:pt x="60" y="140"/>
                  </a:moveTo>
                  <a:cubicBezTo>
                    <a:pt x="66" y="138"/>
                    <a:pt x="66" y="138"/>
                    <a:pt x="66" y="138"/>
                  </a:cubicBezTo>
                  <a:cubicBezTo>
                    <a:pt x="70" y="134"/>
                    <a:pt x="58" y="130"/>
                    <a:pt x="63" y="122"/>
                  </a:cubicBezTo>
                  <a:cubicBezTo>
                    <a:pt x="65" y="119"/>
                    <a:pt x="73" y="109"/>
                    <a:pt x="75" y="110"/>
                  </a:cubicBezTo>
                  <a:cubicBezTo>
                    <a:pt x="80" y="112"/>
                    <a:pt x="84" y="108"/>
                    <a:pt x="88" y="112"/>
                  </a:cubicBezTo>
                  <a:cubicBezTo>
                    <a:pt x="91" y="115"/>
                    <a:pt x="96" y="114"/>
                    <a:pt x="99" y="115"/>
                  </a:cubicBezTo>
                  <a:cubicBezTo>
                    <a:pt x="105" y="117"/>
                    <a:pt x="109" y="120"/>
                    <a:pt x="114" y="123"/>
                  </a:cubicBezTo>
                  <a:cubicBezTo>
                    <a:pt x="122" y="126"/>
                    <a:pt x="127" y="119"/>
                    <a:pt x="134" y="121"/>
                  </a:cubicBezTo>
                  <a:cubicBezTo>
                    <a:pt x="138" y="121"/>
                    <a:pt x="138" y="124"/>
                    <a:pt x="141" y="124"/>
                  </a:cubicBezTo>
                  <a:cubicBezTo>
                    <a:pt x="147" y="124"/>
                    <a:pt x="151" y="123"/>
                    <a:pt x="157" y="124"/>
                  </a:cubicBezTo>
                  <a:cubicBezTo>
                    <a:pt x="160" y="125"/>
                    <a:pt x="167" y="128"/>
                    <a:pt x="169" y="124"/>
                  </a:cubicBezTo>
                  <a:cubicBezTo>
                    <a:pt x="173" y="116"/>
                    <a:pt x="181" y="122"/>
                    <a:pt x="182" y="115"/>
                  </a:cubicBezTo>
                  <a:cubicBezTo>
                    <a:pt x="183" y="113"/>
                    <a:pt x="186" y="103"/>
                    <a:pt x="187" y="110"/>
                  </a:cubicBezTo>
                  <a:cubicBezTo>
                    <a:pt x="187" y="114"/>
                    <a:pt x="186" y="117"/>
                    <a:pt x="192" y="117"/>
                  </a:cubicBezTo>
                  <a:cubicBezTo>
                    <a:pt x="199" y="116"/>
                    <a:pt x="206" y="115"/>
                    <a:pt x="213" y="118"/>
                  </a:cubicBezTo>
                  <a:cubicBezTo>
                    <a:pt x="218" y="120"/>
                    <a:pt x="223" y="125"/>
                    <a:pt x="229" y="123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6" y="115"/>
                    <a:pt x="235" y="113"/>
                    <a:pt x="241" y="111"/>
                  </a:cubicBezTo>
                  <a:cubicBezTo>
                    <a:pt x="245" y="110"/>
                    <a:pt x="247" y="107"/>
                    <a:pt x="250" y="106"/>
                  </a:cubicBezTo>
                  <a:cubicBezTo>
                    <a:pt x="252" y="105"/>
                    <a:pt x="253" y="105"/>
                    <a:pt x="256" y="103"/>
                  </a:cubicBezTo>
                  <a:cubicBezTo>
                    <a:pt x="258" y="101"/>
                    <a:pt x="259" y="97"/>
                    <a:pt x="261" y="94"/>
                  </a:cubicBezTo>
                  <a:cubicBezTo>
                    <a:pt x="264" y="90"/>
                    <a:pt x="260" y="82"/>
                    <a:pt x="265" y="79"/>
                  </a:cubicBezTo>
                  <a:cubicBezTo>
                    <a:pt x="268" y="77"/>
                    <a:pt x="268" y="74"/>
                    <a:pt x="268" y="70"/>
                  </a:cubicBezTo>
                  <a:cubicBezTo>
                    <a:pt x="268" y="64"/>
                    <a:pt x="263" y="66"/>
                    <a:pt x="263" y="61"/>
                  </a:cubicBezTo>
                  <a:cubicBezTo>
                    <a:pt x="263" y="57"/>
                    <a:pt x="255" y="54"/>
                    <a:pt x="254" y="50"/>
                  </a:cubicBezTo>
                  <a:cubicBezTo>
                    <a:pt x="253" y="45"/>
                    <a:pt x="262" y="45"/>
                    <a:pt x="258" y="41"/>
                  </a:cubicBezTo>
                  <a:cubicBezTo>
                    <a:pt x="256" y="39"/>
                    <a:pt x="252" y="39"/>
                    <a:pt x="254" y="35"/>
                  </a:cubicBezTo>
                  <a:cubicBezTo>
                    <a:pt x="257" y="32"/>
                    <a:pt x="258" y="33"/>
                    <a:pt x="262" y="34"/>
                  </a:cubicBezTo>
                  <a:cubicBezTo>
                    <a:pt x="269" y="35"/>
                    <a:pt x="271" y="35"/>
                    <a:pt x="271" y="28"/>
                  </a:cubicBezTo>
                  <a:cubicBezTo>
                    <a:pt x="271" y="25"/>
                    <a:pt x="268" y="27"/>
                    <a:pt x="266" y="26"/>
                  </a:cubicBezTo>
                  <a:cubicBezTo>
                    <a:pt x="263" y="26"/>
                    <a:pt x="260" y="24"/>
                    <a:pt x="258" y="21"/>
                  </a:cubicBezTo>
                  <a:cubicBezTo>
                    <a:pt x="257" y="18"/>
                    <a:pt x="258" y="15"/>
                    <a:pt x="255" y="12"/>
                  </a:cubicBezTo>
                  <a:cubicBezTo>
                    <a:pt x="252" y="9"/>
                    <a:pt x="241" y="12"/>
                    <a:pt x="243" y="6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1" y="6"/>
                    <a:pt x="204" y="5"/>
                    <a:pt x="200" y="3"/>
                  </a:cubicBezTo>
                  <a:cubicBezTo>
                    <a:pt x="195" y="0"/>
                    <a:pt x="194" y="5"/>
                    <a:pt x="191" y="9"/>
                  </a:cubicBezTo>
                  <a:cubicBezTo>
                    <a:pt x="185" y="19"/>
                    <a:pt x="168" y="20"/>
                    <a:pt x="158" y="20"/>
                  </a:cubicBezTo>
                  <a:cubicBezTo>
                    <a:pt x="149" y="20"/>
                    <a:pt x="149" y="29"/>
                    <a:pt x="139" y="24"/>
                  </a:cubicBezTo>
                  <a:cubicBezTo>
                    <a:pt x="133" y="23"/>
                    <a:pt x="122" y="28"/>
                    <a:pt x="116" y="30"/>
                  </a:cubicBezTo>
                  <a:cubicBezTo>
                    <a:pt x="108" y="32"/>
                    <a:pt x="102" y="27"/>
                    <a:pt x="95" y="28"/>
                  </a:cubicBezTo>
                  <a:cubicBezTo>
                    <a:pt x="89" y="29"/>
                    <a:pt x="87" y="29"/>
                    <a:pt x="85" y="24"/>
                  </a:cubicBezTo>
                  <a:cubicBezTo>
                    <a:pt x="83" y="18"/>
                    <a:pt x="75" y="24"/>
                    <a:pt x="73" y="27"/>
                  </a:cubicBezTo>
                  <a:cubicBezTo>
                    <a:pt x="70" y="31"/>
                    <a:pt x="62" y="40"/>
                    <a:pt x="62" y="45"/>
                  </a:cubicBezTo>
                  <a:cubicBezTo>
                    <a:pt x="62" y="57"/>
                    <a:pt x="56" y="61"/>
                    <a:pt x="46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8" y="48"/>
                    <a:pt x="38" y="48"/>
                  </a:cubicBezTo>
                  <a:cubicBezTo>
                    <a:pt x="29" y="57"/>
                    <a:pt x="42" y="55"/>
                    <a:pt x="38" y="64"/>
                  </a:cubicBezTo>
                  <a:cubicBezTo>
                    <a:pt x="33" y="74"/>
                    <a:pt x="29" y="79"/>
                    <a:pt x="17" y="81"/>
                  </a:cubicBezTo>
                  <a:cubicBezTo>
                    <a:pt x="9" y="83"/>
                    <a:pt x="0" y="79"/>
                    <a:pt x="0" y="89"/>
                  </a:cubicBezTo>
                  <a:cubicBezTo>
                    <a:pt x="8" y="89"/>
                    <a:pt x="19" y="93"/>
                    <a:pt x="26" y="96"/>
                  </a:cubicBezTo>
                  <a:cubicBezTo>
                    <a:pt x="31" y="98"/>
                    <a:pt x="27" y="110"/>
                    <a:pt x="28" y="115"/>
                  </a:cubicBezTo>
                  <a:cubicBezTo>
                    <a:pt x="29" y="124"/>
                    <a:pt x="34" y="129"/>
                    <a:pt x="30" y="140"/>
                  </a:cubicBezTo>
                  <a:cubicBezTo>
                    <a:pt x="27" y="148"/>
                    <a:pt x="40" y="144"/>
                    <a:pt x="43" y="146"/>
                  </a:cubicBezTo>
                  <a:cubicBezTo>
                    <a:pt x="46" y="148"/>
                    <a:pt x="52" y="138"/>
                    <a:pt x="57" y="138"/>
                  </a:cubicBezTo>
                  <a:cubicBezTo>
                    <a:pt x="61" y="138"/>
                    <a:pt x="61" y="139"/>
                    <a:pt x="60" y="14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5" name="Freeform 75">
              <a:extLst>
                <a:ext uri="{FF2B5EF4-FFF2-40B4-BE49-F238E27FC236}">
                  <a16:creationId xmlns:a16="http://schemas.microsoft.com/office/drawing/2014/main" id="{2872CE83-2F6E-2340-AE87-509B3005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3287713"/>
              <a:ext cx="557213" cy="757238"/>
            </a:xfrm>
            <a:custGeom>
              <a:avLst/>
              <a:gdLst/>
              <a:ahLst/>
              <a:cxnLst>
                <a:cxn ang="0">
                  <a:pos x="197" y="5"/>
                </a:cxn>
                <a:cxn ang="0">
                  <a:pos x="213" y="15"/>
                </a:cxn>
                <a:cxn ang="0">
                  <a:pos x="224" y="38"/>
                </a:cxn>
                <a:cxn ang="0">
                  <a:pos x="205" y="62"/>
                </a:cxn>
                <a:cxn ang="0">
                  <a:pos x="167" y="89"/>
                </a:cxn>
                <a:cxn ang="0">
                  <a:pos x="164" y="97"/>
                </a:cxn>
                <a:cxn ang="0">
                  <a:pos x="173" y="122"/>
                </a:cxn>
                <a:cxn ang="0">
                  <a:pos x="197" y="131"/>
                </a:cxn>
                <a:cxn ang="0">
                  <a:pos x="162" y="152"/>
                </a:cxn>
                <a:cxn ang="0">
                  <a:pos x="141" y="172"/>
                </a:cxn>
                <a:cxn ang="0">
                  <a:pos x="145" y="201"/>
                </a:cxn>
                <a:cxn ang="0">
                  <a:pos x="147" y="223"/>
                </a:cxn>
                <a:cxn ang="0">
                  <a:pos x="128" y="248"/>
                </a:cxn>
                <a:cxn ang="0">
                  <a:pos x="127" y="263"/>
                </a:cxn>
                <a:cxn ang="0">
                  <a:pos x="118" y="273"/>
                </a:cxn>
                <a:cxn ang="0">
                  <a:pos x="118" y="294"/>
                </a:cxn>
                <a:cxn ang="0">
                  <a:pos x="108" y="304"/>
                </a:cxn>
                <a:cxn ang="0">
                  <a:pos x="80" y="305"/>
                </a:cxn>
                <a:cxn ang="0">
                  <a:pos x="70" y="274"/>
                </a:cxn>
                <a:cxn ang="0">
                  <a:pos x="53" y="255"/>
                </a:cxn>
                <a:cxn ang="0">
                  <a:pos x="34" y="247"/>
                </a:cxn>
                <a:cxn ang="0">
                  <a:pos x="27" y="236"/>
                </a:cxn>
                <a:cxn ang="0">
                  <a:pos x="20" y="216"/>
                </a:cxn>
                <a:cxn ang="0">
                  <a:pos x="3" y="201"/>
                </a:cxn>
                <a:cxn ang="0">
                  <a:pos x="0" y="186"/>
                </a:cxn>
                <a:cxn ang="0">
                  <a:pos x="6" y="178"/>
                </a:cxn>
                <a:cxn ang="0">
                  <a:pos x="21" y="170"/>
                </a:cxn>
                <a:cxn ang="0">
                  <a:pos x="30" y="146"/>
                </a:cxn>
                <a:cxn ang="0">
                  <a:pos x="28" y="128"/>
                </a:cxn>
                <a:cxn ang="0">
                  <a:pos x="23" y="108"/>
                </a:cxn>
                <a:cxn ang="0">
                  <a:pos x="27" y="101"/>
                </a:cxn>
                <a:cxn ang="0">
                  <a:pos x="31" y="93"/>
                </a:cxn>
                <a:cxn ang="0">
                  <a:pos x="20" y="79"/>
                </a:cxn>
                <a:cxn ang="0">
                  <a:pos x="8" y="73"/>
                </a:cxn>
                <a:cxn ang="0">
                  <a:pos x="26" y="63"/>
                </a:cxn>
                <a:cxn ang="0">
                  <a:pos x="39" y="44"/>
                </a:cxn>
                <a:cxn ang="0">
                  <a:pos x="60" y="43"/>
                </a:cxn>
                <a:cxn ang="0">
                  <a:pos x="72" y="44"/>
                </a:cxn>
                <a:cxn ang="0">
                  <a:pos x="92" y="54"/>
                </a:cxn>
                <a:cxn ang="0">
                  <a:pos x="105" y="38"/>
                </a:cxn>
                <a:cxn ang="0">
                  <a:pos x="139" y="35"/>
                </a:cxn>
                <a:cxn ang="0">
                  <a:pos x="154" y="37"/>
                </a:cxn>
                <a:cxn ang="0">
                  <a:pos x="163" y="5"/>
                </a:cxn>
                <a:cxn ang="0">
                  <a:pos x="186" y="0"/>
                </a:cxn>
              </a:cxnLst>
              <a:rect l="0" t="0" r="r" b="b"/>
              <a:pathLst>
                <a:path w="226" h="306">
                  <a:moveTo>
                    <a:pt x="186" y="0"/>
                  </a:moveTo>
                  <a:cubicBezTo>
                    <a:pt x="197" y="5"/>
                    <a:pt x="197" y="5"/>
                    <a:pt x="197" y="5"/>
                  </a:cubicBezTo>
                  <a:cubicBezTo>
                    <a:pt x="199" y="7"/>
                    <a:pt x="199" y="9"/>
                    <a:pt x="202" y="9"/>
                  </a:cubicBezTo>
                  <a:cubicBezTo>
                    <a:pt x="206" y="9"/>
                    <a:pt x="212" y="10"/>
                    <a:pt x="213" y="15"/>
                  </a:cubicBezTo>
                  <a:cubicBezTo>
                    <a:pt x="214" y="18"/>
                    <a:pt x="212" y="22"/>
                    <a:pt x="213" y="25"/>
                  </a:cubicBezTo>
                  <a:cubicBezTo>
                    <a:pt x="215" y="30"/>
                    <a:pt x="221" y="34"/>
                    <a:pt x="224" y="38"/>
                  </a:cubicBezTo>
                  <a:cubicBezTo>
                    <a:pt x="226" y="42"/>
                    <a:pt x="223" y="48"/>
                    <a:pt x="222" y="52"/>
                  </a:cubicBezTo>
                  <a:cubicBezTo>
                    <a:pt x="219" y="57"/>
                    <a:pt x="211" y="62"/>
                    <a:pt x="205" y="62"/>
                  </a:cubicBezTo>
                  <a:cubicBezTo>
                    <a:pt x="194" y="62"/>
                    <a:pt x="187" y="74"/>
                    <a:pt x="179" y="81"/>
                  </a:cubicBezTo>
                  <a:cubicBezTo>
                    <a:pt x="175" y="84"/>
                    <a:pt x="172" y="88"/>
                    <a:pt x="167" y="89"/>
                  </a:cubicBezTo>
                  <a:cubicBezTo>
                    <a:pt x="165" y="90"/>
                    <a:pt x="158" y="93"/>
                    <a:pt x="158" y="94"/>
                  </a:cubicBezTo>
                  <a:cubicBezTo>
                    <a:pt x="160" y="95"/>
                    <a:pt x="163" y="95"/>
                    <a:pt x="164" y="97"/>
                  </a:cubicBezTo>
                  <a:cubicBezTo>
                    <a:pt x="164" y="102"/>
                    <a:pt x="161" y="105"/>
                    <a:pt x="163" y="111"/>
                  </a:cubicBezTo>
                  <a:cubicBezTo>
                    <a:pt x="165" y="116"/>
                    <a:pt x="169" y="118"/>
                    <a:pt x="173" y="122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1" y="138"/>
                    <a:pt x="195" y="146"/>
                    <a:pt x="183" y="148"/>
                  </a:cubicBezTo>
                  <a:cubicBezTo>
                    <a:pt x="176" y="149"/>
                    <a:pt x="168" y="145"/>
                    <a:pt x="162" y="152"/>
                  </a:cubicBezTo>
                  <a:cubicBezTo>
                    <a:pt x="158" y="157"/>
                    <a:pt x="163" y="162"/>
                    <a:pt x="153" y="160"/>
                  </a:cubicBezTo>
                  <a:cubicBezTo>
                    <a:pt x="141" y="159"/>
                    <a:pt x="146" y="163"/>
                    <a:pt x="141" y="172"/>
                  </a:cubicBezTo>
                  <a:cubicBezTo>
                    <a:pt x="141" y="180"/>
                    <a:pt x="152" y="181"/>
                    <a:pt x="145" y="187"/>
                  </a:cubicBezTo>
                  <a:cubicBezTo>
                    <a:pt x="136" y="194"/>
                    <a:pt x="146" y="193"/>
                    <a:pt x="145" y="201"/>
                  </a:cubicBezTo>
                  <a:cubicBezTo>
                    <a:pt x="145" y="207"/>
                    <a:pt x="147" y="208"/>
                    <a:pt x="151" y="211"/>
                  </a:cubicBezTo>
                  <a:cubicBezTo>
                    <a:pt x="153" y="213"/>
                    <a:pt x="146" y="219"/>
                    <a:pt x="147" y="223"/>
                  </a:cubicBezTo>
                  <a:cubicBezTo>
                    <a:pt x="148" y="226"/>
                    <a:pt x="138" y="238"/>
                    <a:pt x="135" y="239"/>
                  </a:cubicBezTo>
                  <a:cubicBezTo>
                    <a:pt x="127" y="240"/>
                    <a:pt x="131" y="241"/>
                    <a:pt x="128" y="248"/>
                  </a:cubicBezTo>
                  <a:cubicBezTo>
                    <a:pt x="127" y="250"/>
                    <a:pt x="127" y="253"/>
                    <a:pt x="127" y="256"/>
                  </a:cubicBezTo>
                  <a:cubicBezTo>
                    <a:pt x="127" y="259"/>
                    <a:pt x="126" y="260"/>
                    <a:pt x="127" y="263"/>
                  </a:cubicBezTo>
                  <a:cubicBezTo>
                    <a:pt x="128" y="268"/>
                    <a:pt x="129" y="273"/>
                    <a:pt x="122" y="269"/>
                  </a:cubicBezTo>
                  <a:cubicBezTo>
                    <a:pt x="118" y="267"/>
                    <a:pt x="119" y="271"/>
                    <a:pt x="118" y="273"/>
                  </a:cubicBezTo>
                  <a:cubicBezTo>
                    <a:pt x="115" y="278"/>
                    <a:pt x="118" y="277"/>
                    <a:pt x="121" y="281"/>
                  </a:cubicBezTo>
                  <a:cubicBezTo>
                    <a:pt x="125" y="285"/>
                    <a:pt x="121" y="290"/>
                    <a:pt x="118" y="294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1" y="304"/>
                    <a:pt x="94" y="299"/>
                    <a:pt x="87" y="302"/>
                  </a:cubicBezTo>
                  <a:cubicBezTo>
                    <a:pt x="86" y="302"/>
                    <a:pt x="81" y="306"/>
                    <a:pt x="80" y="305"/>
                  </a:cubicBezTo>
                  <a:cubicBezTo>
                    <a:pt x="78" y="296"/>
                    <a:pt x="75" y="284"/>
                    <a:pt x="75" y="275"/>
                  </a:cubicBezTo>
                  <a:cubicBezTo>
                    <a:pt x="74" y="274"/>
                    <a:pt x="71" y="274"/>
                    <a:pt x="70" y="274"/>
                  </a:cubicBezTo>
                  <a:cubicBezTo>
                    <a:pt x="66" y="273"/>
                    <a:pt x="65" y="271"/>
                    <a:pt x="63" y="269"/>
                  </a:cubicBezTo>
                  <a:cubicBezTo>
                    <a:pt x="59" y="266"/>
                    <a:pt x="54" y="260"/>
                    <a:pt x="53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44" y="252"/>
                    <a:pt x="40" y="255"/>
                    <a:pt x="34" y="247"/>
                  </a:cubicBezTo>
                  <a:cubicBezTo>
                    <a:pt x="32" y="246"/>
                    <a:pt x="29" y="244"/>
                    <a:pt x="29" y="241"/>
                  </a:cubicBezTo>
                  <a:cubicBezTo>
                    <a:pt x="29" y="239"/>
                    <a:pt x="29" y="237"/>
                    <a:pt x="27" y="236"/>
                  </a:cubicBezTo>
                  <a:cubicBezTo>
                    <a:pt x="24" y="231"/>
                    <a:pt x="22" y="231"/>
                    <a:pt x="22" y="225"/>
                  </a:cubicBezTo>
                  <a:cubicBezTo>
                    <a:pt x="22" y="222"/>
                    <a:pt x="20" y="219"/>
                    <a:pt x="20" y="216"/>
                  </a:cubicBezTo>
                  <a:cubicBezTo>
                    <a:pt x="18" y="209"/>
                    <a:pt x="18" y="210"/>
                    <a:pt x="12" y="210"/>
                  </a:cubicBezTo>
                  <a:cubicBezTo>
                    <a:pt x="4" y="210"/>
                    <a:pt x="7" y="206"/>
                    <a:pt x="3" y="201"/>
                  </a:cubicBezTo>
                  <a:cubicBezTo>
                    <a:pt x="1" y="198"/>
                    <a:pt x="5" y="195"/>
                    <a:pt x="5" y="19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" y="182"/>
                    <a:pt x="0" y="180"/>
                    <a:pt x="6" y="178"/>
                  </a:cubicBezTo>
                  <a:cubicBezTo>
                    <a:pt x="10" y="177"/>
                    <a:pt x="12" y="174"/>
                    <a:pt x="15" y="173"/>
                  </a:cubicBezTo>
                  <a:cubicBezTo>
                    <a:pt x="17" y="172"/>
                    <a:pt x="18" y="172"/>
                    <a:pt x="21" y="170"/>
                  </a:cubicBezTo>
                  <a:cubicBezTo>
                    <a:pt x="23" y="168"/>
                    <a:pt x="24" y="164"/>
                    <a:pt x="26" y="161"/>
                  </a:cubicBezTo>
                  <a:cubicBezTo>
                    <a:pt x="29" y="157"/>
                    <a:pt x="25" y="149"/>
                    <a:pt x="30" y="146"/>
                  </a:cubicBezTo>
                  <a:cubicBezTo>
                    <a:pt x="33" y="144"/>
                    <a:pt x="33" y="141"/>
                    <a:pt x="33" y="137"/>
                  </a:cubicBezTo>
                  <a:cubicBezTo>
                    <a:pt x="33" y="131"/>
                    <a:pt x="28" y="133"/>
                    <a:pt x="28" y="128"/>
                  </a:cubicBezTo>
                  <a:cubicBezTo>
                    <a:pt x="28" y="124"/>
                    <a:pt x="20" y="121"/>
                    <a:pt x="19" y="117"/>
                  </a:cubicBezTo>
                  <a:cubicBezTo>
                    <a:pt x="18" y="112"/>
                    <a:pt x="27" y="112"/>
                    <a:pt x="23" y="108"/>
                  </a:cubicBezTo>
                  <a:cubicBezTo>
                    <a:pt x="21" y="106"/>
                    <a:pt x="17" y="106"/>
                    <a:pt x="19" y="102"/>
                  </a:cubicBezTo>
                  <a:cubicBezTo>
                    <a:pt x="22" y="99"/>
                    <a:pt x="23" y="100"/>
                    <a:pt x="27" y="101"/>
                  </a:cubicBezTo>
                  <a:cubicBezTo>
                    <a:pt x="34" y="102"/>
                    <a:pt x="36" y="102"/>
                    <a:pt x="36" y="95"/>
                  </a:cubicBezTo>
                  <a:cubicBezTo>
                    <a:pt x="36" y="92"/>
                    <a:pt x="33" y="94"/>
                    <a:pt x="31" y="93"/>
                  </a:cubicBezTo>
                  <a:cubicBezTo>
                    <a:pt x="28" y="93"/>
                    <a:pt x="25" y="91"/>
                    <a:pt x="23" y="88"/>
                  </a:cubicBezTo>
                  <a:cubicBezTo>
                    <a:pt x="22" y="85"/>
                    <a:pt x="23" y="82"/>
                    <a:pt x="20" y="79"/>
                  </a:cubicBezTo>
                  <a:cubicBezTo>
                    <a:pt x="17" y="76"/>
                    <a:pt x="6" y="79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4"/>
                    <a:pt x="25" y="63"/>
                    <a:pt x="26" y="63"/>
                  </a:cubicBezTo>
                  <a:cubicBezTo>
                    <a:pt x="29" y="61"/>
                    <a:pt x="32" y="56"/>
                    <a:pt x="34" y="54"/>
                  </a:cubicBezTo>
                  <a:cubicBezTo>
                    <a:pt x="35" y="51"/>
                    <a:pt x="37" y="48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5" y="42"/>
                    <a:pt x="63" y="43"/>
                    <a:pt x="65" y="46"/>
                  </a:cubicBezTo>
                  <a:cubicBezTo>
                    <a:pt x="66" y="47"/>
                    <a:pt x="71" y="44"/>
                    <a:pt x="72" y="44"/>
                  </a:cubicBezTo>
                  <a:cubicBezTo>
                    <a:pt x="80" y="42"/>
                    <a:pt x="85" y="44"/>
                    <a:pt x="88" y="52"/>
                  </a:cubicBezTo>
                  <a:cubicBezTo>
                    <a:pt x="88" y="53"/>
                    <a:pt x="90" y="54"/>
                    <a:pt x="92" y="54"/>
                  </a:cubicBezTo>
                  <a:cubicBezTo>
                    <a:pt x="94" y="55"/>
                    <a:pt x="96" y="49"/>
                    <a:pt x="97" y="48"/>
                  </a:cubicBezTo>
                  <a:cubicBezTo>
                    <a:pt x="99" y="44"/>
                    <a:pt x="101" y="40"/>
                    <a:pt x="105" y="38"/>
                  </a:cubicBezTo>
                  <a:cubicBezTo>
                    <a:pt x="113" y="30"/>
                    <a:pt x="118" y="23"/>
                    <a:pt x="129" y="32"/>
                  </a:cubicBezTo>
                  <a:cubicBezTo>
                    <a:pt x="132" y="35"/>
                    <a:pt x="135" y="35"/>
                    <a:pt x="139" y="35"/>
                  </a:cubicBezTo>
                  <a:cubicBezTo>
                    <a:pt x="142" y="35"/>
                    <a:pt x="144" y="36"/>
                    <a:pt x="146" y="38"/>
                  </a:cubicBezTo>
                  <a:cubicBezTo>
                    <a:pt x="149" y="40"/>
                    <a:pt x="151" y="38"/>
                    <a:pt x="154" y="37"/>
                  </a:cubicBezTo>
                  <a:cubicBezTo>
                    <a:pt x="160" y="36"/>
                    <a:pt x="156" y="29"/>
                    <a:pt x="156" y="25"/>
                  </a:cubicBezTo>
                  <a:cubicBezTo>
                    <a:pt x="156" y="18"/>
                    <a:pt x="156" y="9"/>
                    <a:pt x="163" y="5"/>
                  </a:cubicBezTo>
                  <a:cubicBezTo>
                    <a:pt x="166" y="3"/>
                    <a:pt x="170" y="2"/>
                    <a:pt x="174" y="1"/>
                  </a:cubicBezTo>
                  <a:cubicBezTo>
                    <a:pt x="177" y="1"/>
                    <a:pt x="183" y="2"/>
                    <a:pt x="186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6" name="Freeform 76">
              <a:extLst>
                <a:ext uri="{FF2B5EF4-FFF2-40B4-BE49-F238E27FC236}">
                  <a16:creationId xmlns:a16="http://schemas.microsoft.com/office/drawing/2014/main" id="{9D28952B-77C6-0D66-0682-722F11EE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0" y="2830513"/>
              <a:ext cx="747713" cy="638175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50" y="0"/>
                </a:cxn>
                <a:cxn ang="0">
                  <a:pos x="76" y="15"/>
                </a:cxn>
                <a:cxn ang="0">
                  <a:pos x="89" y="13"/>
                </a:cxn>
                <a:cxn ang="0">
                  <a:pos x="109" y="18"/>
                </a:cxn>
                <a:cxn ang="0">
                  <a:pos x="123" y="18"/>
                </a:cxn>
                <a:cxn ang="0">
                  <a:pos x="126" y="26"/>
                </a:cxn>
                <a:cxn ang="0">
                  <a:pos x="145" y="53"/>
                </a:cxn>
                <a:cxn ang="0">
                  <a:pos x="157" y="66"/>
                </a:cxn>
                <a:cxn ang="0">
                  <a:pos x="172" y="63"/>
                </a:cxn>
                <a:cxn ang="0">
                  <a:pos x="203" y="59"/>
                </a:cxn>
                <a:cxn ang="0">
                  <a:pos x="225" y="50"/>
                </a:cxn>
                <a:cxn ang="0">
                  <a:pos x="229" y="53"/>
                </a:cxn>
                <a:cxn ang="0">
                  <a:pos x="229" y="53"/>
                </a:cxn>
                <a:cxn ang="0">
                  <a:pos x="239" y="59"/>
                </a:cxn>
                <a:cxn ang="0">
                  <a:pos x="255" y="61"/>
                </a:cxn>
                <a:cxn ang="0">
                  <a:pos x="262" y="68"/>
                </a:cxn>
                <a:cxn ang="0">
                  <a:pos x="271" y="81"/>
                </a:cxn>
                <a:cxn ang="0">
                  <a:pos x="283" y="107"/>
                </a:cxn>
                <a:cxn ang="0">
                  <a:pos x="303" y="112"/>
                </a:cxn>
                <a:cxn ang="0">
                  <a:pos x="303" y="112"/>
                </a:cxn>
                <a:cxn ang="0">
                  <a:pos x="299" y="114"/>
                </a:cxn>
                <a:cxn ang="0">
                  <a:pos x="292" y="129"/>
                </a:cxn>
                <a:cxn ang="0">
                  <a:pos x="273" y="136"/>
                </a:cxn>
                <a:cxn ang="0">
                  <a:pos x="257" y="157"/>
                </a:cxn>
                <a:cxn ang="0">
                  <a:pos x="256" y="177"/>
                </a:cxn>
                <a:cxn ang="0">
                  <a:pos x="246" y="205"/>
                </a:cxn>
                <a:cxn ang="0">
                  <a:pos x="251" y="210"/>
                </a:cxn>
                <a:cxn ang="0">
                  <a:pos x="258" y="218"/>
                </a:cxn>
                <a:cxn ang="0">
                  <a:pos x="261" y="229"/>
                </a:cxn>
                <a:cxn ang="0">
                  <a:pos x="261" y="229"/>
                </a:cxn>
                <a:cxn ang="0">
                  <a:pos x="256" y="239"/>
                </a:cxn>
                <a:cxn ang="0">
                  <a:pos x="248" y="248"/>
                </a:cxn>
                <a:cxn ang="0">
                  <a:pos x="246" y="249"/>
                </a:cxn>
                <a:cxn ang="0">
                  <a:pos x="230" y="258"/>
                </a:cxn>
                <a:cxn ang="0">
                  <a:pos x="230" y="258"/>
                </a:cxn>
                <a:cxn ang="0">
                  <a:pos x="207" y="253"/>
                </a:cxn>
                <a:cxn ang="0">
                  <a:pos x="207" y="253"/>
                </a:cxn>
                <a:cxn ang="0">
                  <a:pos x="207" y="248"/>
                </a:cxn>
                <a:cxn ang="0">
                  <a:pos x="204" y="245"/>
                </a:cxn>
                <a:cxn ang="0">
                  <a:pos x="202" y="236"/>
                </a:cxn>
                <a:cxn ang="0">
                  <a:pos x="196" y="224"/>
                </a:cxn>
                <a:cxn ang="0">
                  <a:pos x="171" y="211"/>
                </a:cxn>
                <a:cxn ang="0">
                  <a:pos x="152" y="205"/>
                </a:cxn>
                <a:cxn ang="0">
                  <a:pos x="148" y="197"/>
                </a:cxn>
                <a:cxn ang="0">
                  <a:pos x="135" y="199"/>
                </a:cxn>
                <a:cxn ang="0">
                  <a:pos x="120" y="198"/>
                </a:cxn>
                <a:cxn ang="0">
                  <a:pos x="115" y="214"/>
                </a:cxn>
                <a:cxn ang="0">
                  <a:pos x="99" y="211"/>
                </a:cxn>
                <a:cxn ang="0">
                  <a:pos x="84" y="186"/>
                </a:cxn>
                <a:cxn ang="0">
                  <a:pos x="65" y="183"/>
                </a:cxn>
                <a:cxn ang="0">
                  <a:pos x="57" y="175"/>
                </a:cxn>
                <a:cxn ang="0">
                  <a:pos x="41" y="172"/>
                </a:cxn>
                <a:cxn ang="0">
                  <a:pos x="25" y="168"/>
                </a:cxn>
                <a:cxn ang="0">
                  <a:pos x="15" y="143"/>
                </a:cxn>
                <a:cxn ang="0">
                  <a:pos x="1" y="121"/>
                </a:cxn>
                <a:cxn ang="0">
                  <a:pos x="7" y="108"/>
                </a:cxn>
                <a:cxn ang="0">
                  <a:pos x="25" y="98"/>
                </a:cxn>
                <a:cxn ang="0">
                  <a:pos x="46" y="95"/>
                </a:cxn>
                <a:cxn ang="0">
                  <a:pos x="56" y="62"/>
                </a:cxn>
                <a:cxn ang="0">
                  <a:pos x="53" y="36"/>
                </a:cxn>
                <a:cxn ang="0">
                  <a:pos x="45" y="17"/>
                </a:cxn>
                <a:cxn ang="0">
                  <a:pos x="40" y="5"/>
                </a:cxn>
              </a:cxnLst>
              <a:rect l="0" t="0" r="r" b="b"/>
              <a:pathLst>
                <a:path w="303" h="258">
                  <a:moveTo>
                    <a:pt x="40" y="5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62" y="2"/>
                    <a:pt x="65" y="10"/>
                    <a:pt x="76" y="15"/>
                  </a:cubicBezTo>
                  <a:cubicBezTo>
                    <a:pt x="81" y="18"/>
                    <a:pt x="85" y="14"/>
                    <a:pt x="89" y="13"/>
                  </a:cubicBezTo>
                  <a:cubicBezTo>
                    <a:pt x="95" y="11"/>
                    <a:pt x="98" y="23"/>
                    <a:pt x="109" y="18"/>
                  </a:cubicBezTo>
                  <a:cubicBezTo>
                    <a:pt x="114" y="16"/>
                    <a:pt x="118" y="14"/>
                    <a:pt x="123" y="18"/>
                  </a:cubicBezTo>
                  <a:cubicBezTo>
                    <a:pt x="127" y="21"/>
                    <a:pt x="127" y="21"/>
                    <a:pt x="126" y="26"/>
                  </a:cubicBezTo>
                  <a:cubicBezTo>
                    <a:pt x="124" y="36"/>
                    <a:pt x="140" y="44"/>
                    <a:pt x="145" y="53"/>
                  </a:cubicBezTo>
                  <a:cubicBezTo>
                    <a:pt x="145" y="55"/>
                    <a:pt x="155" y="65"/>
                    <a:pt x="157" y="66"/>
                  </a:cubicBezTo>
                  <a:cubicBezTo>
                    <a:pt x="161" y="67"/>
                    <a:pt x="167" y="63"/>
                    <a:pt x="172" y="63"/>
                  </a:cubicBezTo>
                  <a:cubicBezTo>
                    <a:pt x="184" y="64"/>
                    <a:pt x="192" y="61"/>
                    <a:pt x="203" y="59"/>
                  </a:cubicBezTo>
                  <a:cubicBezTo>
                    <a:pt x="212" y="58"/>
                    <a:pt x="215" y="50"/>
                    <a:pt x="225" y="50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44" y="60"/>
                    <a:pt x="251" y="60"/>
                    <a:pt x="255" y="61"/>
                  </a:cubicBezTo>
                  <a:cubicBezTo>
                    <a:pt x="259" y="62"/>
                    <a:pt x="259" y="65"/>
                    <a:pt x="262" y="68"/>
                  </a:cubicBezTo>
                  <a:cubicBezTo>
                    <a:pt x="269" y="75"/>
                    <a:pt x="271" y="70"/>
                    <a:pt x="271" y="81"/>
                  </a:cubicBezTo>
                  <a:cubicBezTo>
                    <a:pt x="271" y="88"/>
                    <a:pt x="278" y="102"/>
                    <a:pt x="283" y="107"/>
                  </a:cubicBezTo>
                  <a:cubicBezTo>
                    <a:pt x="288" y="112"/>
                    <a:pt x="303" y="101"/>
                    <a:pt x="303" y="112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5" y="118"/>
                    <a:pt x="295" y="124"/>
                    <a:pt x="292" y="129"/>
                  </a:cubicBezTo>
                  <a:cubicBezTo>
                    <a:pt x="289" y="135"/>
                    <a:pt x="280" y="137"/>
                    <a:pt x="273" y="136"/>
                  </a:cubicBezTo>
                  <a:cubicBezTo>
                    <a:pt x="262" y="134"/>
                    <a:pt x="258" y="147"/>
                    <a:pt x="257" y="157"/>
                  </a:cubicBezTo>
                  <a:cubicBezTo>
                    <a:pt x="257" y="161"/>
                    <a:pt x="258" y="174"/>
                    <a:pt x="256" y="177"/>
                  </a:cubicBezTo>
                  <a:cubicBezTo>
                    <a:pt x="256" y="188"/>
                    <a:pt x="254" y="197"/>
                    <a:pt x="246" y="205"/>
                  </a:cubicBezTo>
                  <a:cubicBezTo>
                    <a:pt x="244" y="207"/>
                    <a:pt x="250" y="209"/>
                    <a:pt x="251" y="210"/>
                  </a:cubicBezTo>
                  <a:cubicBezTo>
                    <a:pt x="254" y="211"/>
                    <a:pt x="258" y="215"/>
                    <a:pt x="258" y="218"/>
                  </a:cubicBezTo>
                  <a:cubicBezTo>
                    <a:pt x="261" y="229"/>
                    <a:pt x="261" y="229"/>
                    <a:pt x="261" y="229"/>
                  </a:cubicBezTo>
                  <a:cubicBezTo>
                    <a:pt x="261" y="229"/>
                    <a:pt x="261" y="229"/>
                    <a:pt x="261" y="229"/>
                  </a:cubicBezTo>
                  <a:cubicBezTo>
                    <a:pt x="259" y="233"/>
                    <a:pt x="257" y="236"/>
                    <a:pt x="256" y="239"/>
                  </a:cubicBezTo>
                  <a:cubicBezTo>
                    <a:pt x="254" y="241"/>
                    <a:pt x="251" y="246"/>
                    <a:pt x="248" y="248"/>
                  </a:cubicBezTo>
                  <a:cubicBezTo>
                    <a:pt x="247" y="248"/>
                    <a:pt x="247" y="249"/>
                    <a:pt x="246" y="249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30" y="258"/>
                    <a:pt x="230" y="258"/>
                    <a:pt x="230" y="258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7" y="251"/>
                    <a:pt x="207" y="249"/>
                    <a:pt x="207" y="248"/>
                  </a:cubicBezTo>
                  <a:cubicBezTo>
                    <a:pt x="206" y="247"/>
                    <a:pt x="204" y="246"/>
                    <a:pt x="204" y="245"/>
                  </a:cubicBezTo>
                  <a:cubicBezTo>
                    <a:pt x="202" y="243"/>
                    <a:pt x="200" y="239"/>
                    <a:pt x="202" y="236"/>
                  </a:cubicBezTo>
                  <a:cubicBezTo>
                    <a:pt x="202" y="227"/>
                    <a:pt x="208" y="227"/>
                    <a:pt x="196" y="224"/>
                  </a:cubicBezTo>
                  <a:cubicBezTo>
                    <a:pt x="186" y="222"/>
                    <a:pt x="180" y="214"/>
                    <a:pt x="171" y="211"/>
                  </a:cubicBezTo>
                  <a:cubicBezTo>
                    <a:pt x="165" y="209"/>
                    <a:pt x="156" y="209"/>
                    <a:pt x="152" y="205"/>
                  </a:cubicBezTo>
                  <a:cubicBezTo>
                    <a:pt x="151" y="203"/>
                    <a:pt x="149" y="198"/>
                    <a:pt x="148" y="197"/>
                  </a:cubicBezTo>
                  <a:cubicBezTo>
                    <a:pt x="145" y="195"/>
                    <a:pt x="137" y="199"/>
                    <a:pt x="135" y="199"/>
                  </a:cubicBezTo>
                  <a:cubicBezTo>
                    <a:pt x="129" y="201"/>
                    <a:pt x="125" y="197"/>
                    <a:pt x="120" y="198"/>
                  </a:cubicBezTo>
                  <a:cubicBezTo>
                    <a:pt x="106" y="203"/>
                    <a:pt x="117" y="205"/>
                    <a:pt x="115" y="214"/>
                  </a:cubicBezTo>
                  <a:cubicBezTo>
                    <a:pt x="115" y="216"/>
                    <a:pt x="101" y="212"/>
                    <a:pt x="99" y="211"/>
                  </a:cubicBezTo>
                  <a:cubicBezTo>
                    <a:pt x="90" y="205"/>
                    <a:pt x="79" y="199"/>
                    <a:pt x="84" y="186"/>
                  </a:cubicBezTo>
                  <a:cubicBezTo>
                    <a:pt x="88" y="176"/>
                    <a:pt x="70" y="183"/>
                    <a:pt x="65" y="183"/>
                  </a:cubicBezTo>
                  <a:cubicBezTo>
                    <a:pt x="58" y="184"/>
                    <a:pt x="60" y="179"/>
                    <a:pt x="57" y="175"/>
                  </a:cubicBezTo>
                  <a:cubicBezTo>
                    <a:pt x="53" y="170"/>
                    <a:pt x="46" y="173"/>
                    <a:pt x="41" y="172"/>
                  </a:cubicBezTo>
                  <a:cubicBezTo>
                    <a:pt x="35" y="171"/>
                    <a:pt x="31" y="169"/>
                    <a:pt x="25" y="168"/>
                  </a:cubicBezTo>
                  <a:cubicBezTo>
                    <a:pt x="17" y="165"/>
                    <a:pt x="17" y="150"/>
                    <a:pt x="15" y="143"/>
                  </a:cubicBezTo>
                  <a:cubicBezTo>
                    <a:pt x="13" y="135"/>
                    <a:pt x="2" y="130"/>
                    <a:pt x="1" y="121"/>
                  </a:cubicBezTo>
                  <a:cubicBezTo>
                    <a:pt x="0" y="113"/>
                    <a:pt x="4" y="114"/>
                    <a:pt x="7" y="10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32" y="94"/>
                    <a:pt x="37" y="94"/>
                    <a:pt x="46" y="95"/>
                  </a:cubicBezTo>
                  <a:cubicBezTo>
                    <a:pt x="60" y="95"/>
                    <a:pt x="59" y="72"/>
                    <a:pt x="56" y="62"/>
                  </a:cubicBezTo>
                  <a:cubicBezTo>
                    <a:pt x="56" y="53"/>
                    <a:pt x="52" y="45"/>
                    <a:pt x="53" y="36"/>
                  </a:cubicBezTo>
                  <a:cubicBezTo>
                    <a:pt x="55" y="26"/>
                    <a:pt x="52" y="23"/>
                    <a:pt x="45" y="17"/>
                  </a:cubicBezTo>
                  <a:cubicBezTo>
                    <a:pt x="41" y="14"/>
                    <a:pt x="41" y="11"/>
                    <a:pt x="40" y="5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7" name="Freeform 77">
              <a:extLst>
                <a:ext uri="{FF2B5EF4-FFF2-40B4-BE49-F238E27FC236}">
                  <a16:creationId xmlns:a16="http://schemas.microsoft.com/office/drawing/2014/main" id="{AF345CA9-F95F-E797-93DE-E3AA8AEF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38" y="2843213"/>
              <a:ext cx="841375" cy="760413"/>
            </a:xfrm>
            <a:custGeom>
              <a:avLst/>
              <a:gdLst/>
              <a:ahLst/>
              <a:cxnLst>
                <a:cxn ang="0">
                  <a:pos x="178" y="12"/>
                </a:cxn>
                <a:cxn ang="0">
                  <a:pos x="189" y="57"/>
                </a:cxn>
                <a:cxn ang="0">
                  <a:pos x="158" y="93"/>
                </a:cxn>
                <a:cxn ang="0">
                  <a:pos x="134" y="116"/>
                </a:cxn>
                <a:cxn ang="0">
                  <a:pos x="158" y="163"/>
                </a:cxn>
                <a:cxn ang="0">
                  <a:pos x="190" y="170"/>
                </a:cxn>
                <a:cxn ang="0">
                  <a:pos x="217" y="181"/>
                </a:cxn>
                <a:cxn ang="0">
                  <a:pos x="248" y="209"/>
                </a:cxn>
                <a:cxn ang="0">
                  <a:pos x="268" y="194"/>
                </a:cxn>
                <a:cxn ang="0">
                  <a:pos x="285" y="200"/>
                </a:cxn>
                <a:cxn ang="0">
                  <a:pos x="329" y="219"/>
                </a:cxn>
                <a:cxn ang="0">
                  <a:pos x="337" y="240"/>
                </a:cxn>
                <a:cxn ang="0">
                  <a:pos x="340" y="248"/>
                </a:cxn>
                <a:cxn ang="0">
                  <a:pos x="335" y="251"/>
                </a:cxn>
                <a:cxn ang="0">
                  <a:pos x="311" y="256"/>
                </a:cxn>
                <a:cxn ang="0">
                  <a:pos x="259" y="271"/>
                </a:cxn>
                <a:cxn ang="0">
                  <a:pos x="215" y="275"/>
                </a:cxn>
                <a:cxn ang="0">
                  <a:pos x="193" y="274"/>
                </a:cxn>
                <a:cxn ang="0">
                  <a:pos x="166" y="301"/>
                </a:cxn>
                <a:cxn ang="0">
                  <a:pos x="159" y="293"/>
                </a:cxn>
                <a:cxn ang="0">
                  <a:pos x="124" y="260"/>
                </a:cxn>
                <a:cxn ang="0">
                  <a:pos x="84" y="237"/>
                </a:cxn>
                <a:cxn ang="0">
                  <a:pos x="56" y="251"/>
                </a:cxn>
                <a:cxn ang="0">
                  <a:pos x="8" y="216"/>
                </a:cxn>
                <a:cxn ang="0">
                  <a:pos x="17" y="201"/>
                </a:cxn>
                <a:cxn ang="0">
                  <a:pos x="34" y="202"/>
                </a:cxn>
                <a:cxn ang="0">
                  <a:pos x="27" y="170"/>
                </a:cxn>
                <a:cxn ang="0">
                  <a:pos x="63" y="174"/>
                </a:cxn>
                <a:cxn ang="0">
                  <a:pos x="68" y="198"/>
                </a:cxn>
                <a:cxn ang="0">
                  <a:pos x="112" y="195"/>
                </a:cxn>
                <a:cxn ang="0">
                  <a:pos x="106" y="179"/>
                </a:cxn>
                <a:cxn ang="0">
                  <a:pos x="76" y="128"/>
                </a:cxn>
                <a:cxn ang="0">
                  <a:pos x="106" y="112"/>
                </a:cxn>
                <a:cxn ang="0">
                  <a:pos x="108" y="91"/>
                </a:cxn>
                <a:cxn ang="0">
                  <a:pos x="96" y="53"/>
                </a:cxn>
                <a:cxn ang="0">
                  <a:pos x="82" y="43"/>
                </a:cxn>
                <a:cxn ang="0">
                  <a:pos x="103" y="23"/>
                </a:cxn>
                <a:cxn ang="0">
                  <a:pos x="138" y="4"/>
                </a:cxn>
                <a:cxn ang="0">
                  <a:pos x="173" y="0"/>
                </a:cxn>
              </a:cxnLst>
              <a:rect l="0" t="0" r="r" b="b"/>
              <a:pathLst>
                <a:path w="341" h="308">
                  <a:moveTo>
                    <a:pt x="173" y="0"/>
                  </a:moveTo>
                  <a:cubicBezTo>
                    <a:pt x="174" y="6"/>
                    <a:pt x="174" y="9"/>
                    <a:pt x="178" y="12"/>
                  </a:cubicBezTo>
                  <a:cubicBezTo>
                    <a:pt x="185" y="18"/>
                    <a:pt x="188" y="21"/>
                    <a:pt x="186" y="31"/>
                  </a:cubicBezTo>
                  <a:cubicBezTo>
                    <a:pt x="185" y="40"/>
                    <a:pt x="189" y="48"/>
                    <a:pt x="189" y="57"/>
                  </a:cubicBezTo>
                  <a:cubicBezTo>
                    <a:pt x="192" y="67"/>
                    <a:pt x="193" y="90"/>
                    <a:pt x="179" y="90"/>
                  </a:cubicBezTo>
                  <a:cubicBezTo>
                    <a:pt x="170" y="89"/>
                    <a:pt x="165" y="89"/>
                    <a:pt x="158" y="9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37" y="109"/>
                    <a:pt x="133" y="108"/>
                    <a:pt x="134" y="116"/>
                  </a:cubicBezTo>
                  <a:cubicBezTo>
                    <a:pt x="135" y="125"/>
                    <a:pt x="146" y="130"/>
                    <a:pt x="148" y="138"/>
                  </a:cubicBezTo>
                  <a:cubicBezTo>
                    <a:pt x="150" y="145"/>
                    <a:pt x="150" y="160"/>
                    <a:pt x="158" y="163"/>
                  </a:cubicBezTo>
                  <a:cubicBezTo>
                    <a:pt x="164" y="164"/>
                    <a:pt x="168" y="166"/>
                    <a:pt x="174" y="167"/>
                  </a:cubicBezTo>
                  <a:cubicBezTo>
                    <a:pt x="179" y="168"/>
                    <a:pt x="186" y="165"/>
                    <a:pt x="190" y="170"/>
                  </a:cubicBezTo>
                  <a:cubicBezTo>
                    <a:pt x="193" y="174"/>
                    <a:pt x="191" y="179"/>
                    <a:pt x="198" y="178"/>
                  </a:cubicBezTo>
                  <a:cubicBezTo>
                    <a:pt x="203" y="178"/>
                    <a:pt x="221" y="171"/>
                    <a:pt x="217" y="181"/>
                  </a:cubicBezTo>
                  <a:cubicBezTo>
                    <a:pt x="212" y="194"/>
                    <a:pt x="223" y="200"/>
                    <a:pt x="232" y="206"/>
                  </a:cubicBezTo>
                  <a:cubicBezTo>
                    <a:pt x="234" y="207"/>
                    <a:pt x="248" y="211"/>
                    <a:pt x="248" y="209"/>
                  </a:cubicBezTo>
                  <a:cubicBezTo>
                    <a:pt x="250" y="200"/>
                    <a:pt x="239" y="198"/>
                    <a:pt x="253" y="193"/>
                  </a:cubicBezTo>
                  <a:cubicBezTo>
                    <a:pt x="258" y="192"/>
                    <a:pt x="262" y="196"/>
                    <a:pt x="268" y="194"/>
                  </a:cubicBezTo>
                  <a:cubicBezTo>
                    <a:pt x="270" y="194"/>
                    <a:pt x="278" y="190"/>
                    <a:pt x="281" y="192"/>
                  </a:cubicBezTo>
                  <a:cubicBezTo>
                    <a:pt x="282" y="193"/>
                    <a:pt x="284" y="198"/>
                    <a:pt x="285" y="200"/>
                  </a:cubicBezTo>
                  <a:cubicBezTo>
                    <a:pt x="289" y="204"/>
                    <a:pt x="298" y="204"/>
                    <a:pt x="304" y="206"/>
                  </a:cubicBezTo>
                  <a:cubicBezTo>
                    <a:pt x="313" y="209"/>
                    <a:pt x="319" y="217"/>
                    <a:pt x="329" y="219"/>
                  </a:cubicBezTo>
                  <a:cubicBezTo>
                    <a:pt x="341" y="222"/>
                    <a:pt x="335" y="222"/>
                    <a:pt x="335" y="231"/>
                  </a:cubicBezTo>
                  <a:cubicBezTo>
                    <a:pt x="333" y="234"/>
                    <a:pt x="335" y="238"/>
                    <a:pt x="337" y="240"/>
                  </a:cubicBezTo>
                  <a:cubicBezTo>
                    <a:pt x="337" y="241"/>
                    <a:pt x="339" y="242"/>
                    <a:pt x="340" y="243"/>
                  </a:cubicBezTo>
                  <a:cubicBezTo>
                    <a:pt x="340" y="244"/>
                    <a:pt x="340" y="246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ubicBezTo>
                    <a:pt x="335" y="251"/>
                    <a:pt x="335" y="251"/>
                    <a:pt x="335" y="251"/>
                  </a:cubicBezTo>
                  <a:cubicBezTo>
                    <a:pt x="331" y="253"/>
                    <a:pt x="324" y="252"/>
                    <a:pt x="320" y="250"/>
                  </a:cubicBezTo>
                  <a:cubicBezTo>
                    <a:pt x="315" y="247"/>
                    <a:pt x="314" y="252"/>
                    <a:pt x="311" y="256"/>
                  </a:cubicBezTo>
                  <a:cubicBezTo>
                    <a:pt x="305" y="266"/>
                    <a:pt x="288" y="267"/>
                    <a:pt x="278" y="267"/>
                  </a:cubicBezTo>
                  <a:cubicBezTo>
                    <a:pt x="269" y="267"/>
                    <a:pt x="269" y="276"/>
                    <a:pt x="259" y="271"/>
                  </a:cubicBezTo>
                  <a:cubicBezTo>
                    <a:pt x="253" y="270"/>
                    <a:pt x="242" y="275"/>
                    <a:pt x="236" y="277"/>
                  </a:cubicBezTo>
                  <a:cubicBezTo>
                    <a:pt x="228" y="279"/>
                    <a:pt x="222" y="274"/>
                    <a:pt x="215" y="275"/>
                  </a:cubicBezTo>
                  <a:cubicBezTo>
                    <a:pt x="209" y="276"/>
                    <a:pt x="207" y="276"/>
                    <a:pt x="205" y="271"/>
                  </a:cubicBezTo>
                  <a:cubicBezTo>
                    <a:pt x="203" y="265"/>
                    <a:pt x="195" y="271"/>
                    <a:pt x="193" y="274"/>
                  </a:cubicBezTo>
                  <a:cubicBezTo>
                    <a:pt x="190" y="278"/>
                    <a:pt x="182" y="287"/>
                    <a:pt x="182" y="292"/>
                  </a:cubicBezTo>
                  <a:cubicBezTo>
                    <a:pt x="182" y="304"/>
                    <a:pt x="176" y="308"/>
                    <a:pt x="166" y="301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1" y="289"/>
                    <a:pt x="161" y="277"/>
                    <a:pt x="156" y="275"/>
                  </a:cubicBezTo>
                  <a:cubicBezTo>
                    <a:pt x="142" y="268"/>
                    <a:pt x="136" y="275"/>
                    <a:pt x="124" y="260"/>
                  </a:cubicBezTo>
                  <a:cubicBezTo>
                    <a:pt x="98" y="251"/>
                    <a:pt x="99" y="278"/>
                    <a:pt x="93" y="245"/>
                  </a:cubicBezTo>
                  <a:cubicBezTo>
                    <a:pt x="91" y="236"/>
                    <a:pt x="87" y="242"/>
                    <a:pt x="84" y="237"/>
                  </a:cubicBezTo>
                  <a:cubicBezTo>
                    <a:pt x="79" y="229"/>
                    <a:pt x="83" y="230"/>
                    <a:pt x="69" y="230"/>
                  </a:cubicBezTo>
                  <a:cubicBezTo>
                    <a:pt x="56" y="230"/>
                    <a:pt x="66" y="254"/>
                    <a:pt x="56" y="251"/>
                  </a:cubicBezTo>
                  <a:cubicBezTo>
                    <a:pt x="46" y="248"/>
                    <a:pt x="39" y="228"/>
                    <a:pt x="26" y="227"/>
                  </a:cubicBezTo>
                  <a:cubicBezTo>
                    <a:pt x="10" y="226"/>
                    <a:pt x="19" y="221"/>
                    <a:pt x="8" y="216"/>
                  </a:cubicBezTo>
                  <a:cubicBezTo>
                    <a:pt x="5" y="215"/>
                    <a:pt x="0" y="214"/>
                    <a:pt x="7" y="211"/>
                  </a:cubicBezTo>
                  <a:cubicBezTo>
                    <a:pt x="13" y="208"/>
                    <a:pt x="12" y="188"/>
                    <a:pt x="17" y="201"/>
                  </a:cubicBezTo>
                  <a:cubicBezTo>
                    <a:pt x="18" y="203"/>
                    <a:pt x="19" y="211"/>
                    <a:pt x="24" y="207"/>
                  </a:cubicBezTo>
                  <a:cubicBezTo>
                    <a:pt x="28" y="203"/>
                    <a:pt x="32" y="205"/>
                    <a:pt x="34" y="202"/>
                  </a:cubicBezTo>
                  <a:cubicBezTo>
                    <a:pt x="39" y="198"/>
                    <a:pt x="45" y="176"/>
                    <a:pt x="32" y="179"/>
                  </a:cubicBezTo>
                  <a:cubicBezTo>
                    <a:pt x="23" y="181"/>
                    <a:pt x="30" y="175"/>
                    <a:pt x="27" y="170"/>
                  </a:cubicBezTo>
                  <a:cubicBezTo>
                    <a:pt x="20" y="157"/>
                    <a:pt x="16" y="139"/>
                    <a:pt x="36" y="140"/>
                  </a:cubicBezTo>
                  <a:cubicBezTo>
                    <a:pt x="46" y="141"/>
                    <a:pt x="58" y="166"/>
                    <a:pt x="63" y="174"/>
                  </a:cubicBezTo>
                  <a:cubicBezTo>
                    <a:pt x="68" y="183"/>
                    <a:pt x="54" y="182"/>
                    <a:pt x="60" y="190"/>
                  </a:cubicBezTo>
                  <a:cubicBezTo>
                    <a:pt x="64" y="194"/>
                    <a:pt x="68" y="213"/>
                    <a:pt x="68" y="198"/>
                  </a:cubicBezTo>
                  <a:cubicBezTo>
                    <a:pt x="68" y="188"/>
                    <a:pt x="80" y="181"/>
                    <a:pt x="81" y="195"/>
                  </a:cubicBezTo>
                  <a:cubicBezTo>
                    <a:pt x="82" y="206"/>
                    <a:pt x="107" y="197"/>
                    <a:pt x="112" y="195"/>
                  </a:cubicBezTo>
                  <a:cubicBezTo>
                    <a:pt x="126" y="190"/>
                    <a:pt x="132" y="194"/>
                    <a:pt x="143" y="183"/>
                  </a:cubicBezTo>
                  <a:cubicBezTo>
                    <a:pt x="132" y="183"/>
                    <a:pt x="111" y="187"/>
                    <a:pt x="106" y="179"/>
                  </a:cubicBezTo>
                  <a:cubicBezTo>
                    <a:pt x="100" y="168"/>
                    <a:pt x="93" y="158"/>
                    <a:pt x="83" y="150"/>
                  </a:cubicBezTo>
                  <a:cubicBezTo>
                    <a:pt x="81" y="148"/>
                    <a:pt x="75" y="129"/>
                    <a:pt x="76" y="128"/>
                  </a:cubicBezTo>
                  <a:cubicBezTo>
                    <a:pt x="82" y="122"/>
                    <a:pt x="94" y="127"/>
                    <a:pt x="101" y="126"/>
                  </a:cubicBezTo>
                  <a:cubicBezTo>
                    <a:pt x="113" y="124"/>
                    <a:pt x="96" y="116"/>
                    <a:pt x="106" y="112"/>
                  </a:cubicBezTo>
                  <a:cubicBezTo>
                    <a:pt x="115" y="108"/>
                    <a:pt x="125" y="107"/>
                    <a:pt x="125" y="96"/>
                  </a:cubicBezTo>
                  <a:cubicBezTo>
                    <a:pt x="125" y="92"/>
                    <a:pt x="112" y="92"/>
                    <a:pt x="108" y="91"/>
                  </a:cubicBezTo>
                  <a:cubicBezTo>
                    <a:pt x="107" y="89"/>
                    <a:pt x="89" y="94"/>
                    <a:pt x="84" y="77"/>
                  </a:cubicBezTo>
                  <a:cubicBezTo>
                    <a:pt x="80" y="62"/>
                    <a:pt x="109" y="73"/>
                    <a:pt x="96" y="53"/>
                  </a:cubicBezTo>
                  <a:cubicBezTo>
                    <a:pt x="92" y="46"/>
                    <a:pt x="85" y="48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7" y="29"/>
                    <a:pt x="100" y="25"/>
                    <a:pt x="103" y="23"/>
                  </a:cubicBezTo>
                  <a:cubicBezTo>
                    <a:pt x="109" y="18"/>
                    <a:pt x="117" y="18"/>
                    <a:pt x="124" y="14"/>
                  </a:cubicBezTo>
                  <a:cubicBezTo>
                    <a:pt x="128" y="11"/>
                    <a:pt x="133" y="6"/>
                    <a:pt x="138" y="4"/>
                  </a:cubicBezTo>
                  <a:cubicBezTo>
                    <a:pt x="143" y="2"/>
                    <a:pt x="150" y="4"/>
                    <a:pt x="157" y="2"/>
                  </a:cubicBezTo>
                  <a:cubicBezTo>
                    <a:pt x="163" y="1"/>
                    <a:pt x="167" y="0"/>
                    <a:pt x="173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E8A28D29-188F-D939-A306-5B6DF46CC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9088" y="3708400"/>
              <a:ext cx="942975" cy="600075"/>
            </a:xfrm>
            <a:custGeom>
              <a:avLst/>
              <a:gdLst/>
              <a:ahLst/>
              <a:cxnLst>
                <a:cxn ang="0">
                  <a:pos x="97" y="174"/>
                </a:cxn>
                <a:cxn ang="0">
                  <a:pos x="86" y="183"/>
                </a:cxn>
                <a:cxn ang="0">
                  <a:pos x="94" y="197"/>
                </a:cxn>
                <a:cxn ang="0">
                  <a:pos x="98" y="191"/>
                </a:cxn>
                <a:cxn ang="0">
                  <a:pos x="305" y="239"/>
                </a:cxn>
                <a:cxn ang="0">
                  <a:pos x="286" y="217"/>
                </a:cxn>
                <a:cxn ang="0">
                  <a:pos x="271" y="194"/>
                </a:cxn>
                <a:cxn ang="0">
                  <a:pos x="275" y="184"/>
                </a:cxn>
                <a:cxn ang="0">
                  <a:pos x="281" y="172"/>
                </a:cxn>
                <a:cxn ang="0">
                  <a:pos x="264" y="160"/>
                </a:cxn>
                <a:cxn ang="0">
                  <a:pos x="251" y="181"/>
                </a:cxn>
                <a:cxn ang="0">
                  <a:pos x="236" y="172"/>
                </a:cxn>
                <a:cxn ang="0">
                  <a:pos x="211" y="150"/>
                </a:cxn>
                <a:cxn ang="0">
                  <a:pos x="188" y="143"/>
                </a:cxn>
                <a:cxn ang="0">
                  <a:pos x="158" y="142"/>
                </a:cxn>
                <a:cxn ang="0">
                  <a:pos x="139" y="179"/>
                </a:cxn>
                <a:cxn ang="0">
                  <a:pos x="126" y="182"/>
                </a:cxn>
                <a:cxn ang="0">
                  <a:pos x="112" y="171"/>
                </a:cxn>
                <a:cxn ang="0">
                  <a:pos x="130" y="149"/>
                </a:cxn>
                <a:cxn ang="0">
                  <a:pos x="69" y="168"/>
                </a:cxn>
                <a:cxn ang="0">
                  <a:pos x="22" y="167"/>
                </a:cxn>
                <a:cxn ang="0">
                  <a:pos x="34" y="156"/>
                </a:cxn>
                <a:cxn ang="0">
                  <a:pos x="67" y="146"/>
                </a:cxn>
                <a:cxn ang="0">
                  <a:pos x="116" y="149"/>
                </a:cxn>
                <a:cxn ang="0">
                  <a:pos x="147" y="119"/>
                </a:cxn>
                <a:cxn ang="0">
                  <a:pos x="110" y="106"/>
                </a:cxn>
                <a:cxn ang="0">
                  <a:pos x="9" y="118"/>
                </a:cxn>
                <a:cxn ang="0">
                  <a:pos x="22" y="79"/>
                </a:cxn>
                <a:cxn ang="0">
                  <a:pos x="52" y="70"/>
                </a:cxn>
                <a:cxn ang="0">
                  <a:pos x="36" y="59"/>
                </a:cxn>
                <a:cxn ang="0">
                  <a:pos x="24" y="40"/>
                </a:cxn>
                <a:cxn ang="0">
                  <a:pos x="28" y="37"/>
                </a:cxn>
                <a:cxn ang="0">
                  <a:pos x="31" y="19"/>
                </a:cxn>
                <a:cxn ang="0">
                  <a:pos x="56" y="9"/>
                </a:cxn>
                <a:cxn ang="0">
                  <a:pos x="82" y="20"/>
                </a:cxn>
                <a:cxn ang="0">
                  <a:pos x="109" y="21"/>
                </a:cxn>
                <a:cxn ang="0">
                  <a:pos x="137" y="21"/>
                </a:cxn>
                <a:cxn ang="0">
                  <a:pos x="155" y="7"/>
                </a:cxn>
                <a:cxn ang="0">
                  <a:pos x="181" y="15"/>
                </a:cxn>
                <a:cxn ang="0">
                  <a:pos x="203" y="16"/>
                </a:cxn>
                <a:cxn ang="0">
                  <a:pos x="208" y="22"/>
                </a:cxn>
                <a:cxn ang="0">
                  <a:pos x="215" y="40"/>
                </a:cxn>
                <a:cxn ang="0">
                  <a:pos x="225" y="55"/>
                </a:cxn>
                <a:cxn ang="0">
                  <a:pos x="232" y="71"/>
                </a:cxn>
                <a:cxn ang="0">
                  <a:pos x="256" y="85"/>
                </a:cxn>
                <a:cxn ang="0">
                  <a:pos x="266" y="99"/>
                </a:cxn>
                <a:cxn ang="0">
                  <a:pos x="278" y="105"/>
                </a:cxn>
                <a:cxn ang="0">
                  <a:pos x="290" y="132"/>
                </a:cxn>
                <a:cxn ang="0">
                  <a:pos x="311" y="134"/>
                </a:cxn>
                <a:cxn ang="0">
                  <a:pos x="351" y="117"/>
                </a:cxn>
                <a:cxn ang="0">
                  <a:pos x="377" y="118"/>
                </a:cxn>
                <a:cxn ang="0">
                  <a:pos x="370" y="167"/>
                </a:cxn>
                <a:cxn ang="0">
                  <a:pos x="347" y="200"/>
                </a:cxn>
                <a:cxn ang="0">
                  <a:pos x="329" y="211"/>
                </a:cxn>
                <a:cxn ang="0">
                  <a:pos x="308" y="243"/>
                </a:cxn>
              </a:cxnLst>
              <a:rect l="0" t="0" r="r" b="b"/>
              <a:pathLst>
                <a:path w="382" h="243">
                  <a:moveTo>
                    <a:pt x="98" y="191"/>
                  </a:moveTo>
                  <a:cubicBezTo>
                    <a:pt x="99" y="186"/>
                    <a:pt x="98" y="179"/>
                    <a:pt x="97" y="174"/>
                  </a:cubicBezTo>
                  <a:cubicBezTo>
                    <a:pt x="96" y="175"/>
                    <a:pt x="95" y="177"/>
                    <a:pt x="94" y="179"/>
                  </a:cubicBezTo>
                  <a:cubicBezTo>
                    <a:pt x="92" y="181"/>
                    <a:pt x="88" y="180"/>
                    <a:pt x="86" y="183"/>
                  </a:cubicBezTo>
                  <a:cubicBezTo>
                    <a:pt x="83" y="188"/>
                    <a:pt x="89" y="189"/>
                    <a:pt x="91" y="192"/>
                  </a:cubicBezTo>
                  <a:cubicBezTo>
                    <a:pt x="92" y="194"/>
                    <a:pt x="93" y="195"/>
                    <a:pt x="94" y="197"/>
                  </a:cubicBezTo>
                  <a:cubicBezTo>
                    <a:pt x="94" y="198"/>
                    <a:pt x="96" y="201"/>
                    <a:pt x="98" y="199"/>
                  </a:cubicBezTo>
                  <a:cubicBezTo>
                    <a:pt x="98" y="191"/>
                    <a:pt x="98" y="191"/>
                    <a:pt x="98" y="191"/>
                  </a:cubicBezTo>
                  <a:close/>
                  <a:moveTo>
                    <a:pt x="308" y="243"/>
                  </a:moveTo>
                  <a:cubicBezTo>
                    <a:pt x="307" y="242"/>
                    <a:pt x="306" y="240"/>
                    <a:pt x="305" y="239"/>
                  </a:cubicBezTo>
                  <a:cubicBezTo>
                    <a:pt x="302" y="233"/>
                    <a:pt x="293" y="231"/>
                    <a:pt x="288" y="228"/>
                  </a:cubicBezTo>
                  <a:cubicBezTo>
                    <a:pt x="282" y="224"/>
                    <a:pt x="288" y="221"/>
                    <a:pt x="286" y="217"/>
                  </a:cubicBezTo>
                  <a:cubicBezTo>
                    <a:pt x="283" y="211"/>
                    <a:pt x="283" y="210"/>
                    <a:pt x="285" y="202"/>
                  </a:cubicBezTo>
                  <a:cubicBezTo>
                    <a:pt x="288" y="192"/>
                    <a:pt x="271" y="195"/>
                    <a:pt x="271" y="194"/>
                  </a:cubicBezTo>
                  <a:cubicBezTo>
                    <a:pt x="271" y="192"/>
                    <a:pt x="273" y="185"/>
                    <a:pt x="275" y="184"/>
                  </a:cubicBezTo>
                  <a:cubicBezTo>
                    <a:pt x="275" y="184"/>
                    <a:pt x="275" y="184"/>
                    <a:pt x="275" y="184"/>
                  </a:cubicBezTo>
                  <a:cubicBezTo>
                    <a:pt x="276" y="183"/>
                    <a:pt x="282" y="173"/>
                    <a:pt x="281" y="173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78" y="171"/>
                    <a:pt x="275" y="170"/>
                    <a:pt x="272" y="168"/>
                  </a:cubicBezTo>
                  <a:cubicBezTo>
                    <a:pt x="270" y="167"/>
                    <a:pt x="264" y="160"/>
                    <a:pt x="264" y="160"/>
                  </a:cubicBezTo>
                  <a:cubicBezTo>
                    <a:pt x="262" y="160"/>
                    <a:pt x="247" y="169"/>
                    <a:pt x="247" y="171"/>
                  </a:cubicBezTo>
                  <a:cubicBezTo>
                    <a:pt x="246" y="176"/>
                    <a:pt x="253" y="175"/>
                    <a:pt x="251" y="181"/>
                  </a:cubicBezTo>
                  <a:cubicBezTo>
                    <a:pt x="247" y="181"/>
                    <a:pt x="244" y="188"/>
                    <a:pt x="242" y="186"/>
                  </a:cubicBezTo>
                  <a:cubicBezTo>
                    <a:pt x="240" y="183"/>
                    <a:pt x="237" y="176"/>
                    <a:pt x="236" y="172"/>
                  </a:cubicBezTo>
                  <a:cubicBezTo>
                    <a:pt x="235" y="166"/>
                    <a:pt x="222" y="164"/>
                    <a:pt x="217" y="165"/>
                  </a:cubicBezTo>
                  <a:cubicBezTo>
                    <a:pt x="202" y="169"/>
                    <a:pt x="211" y="154"/>
                    <a:pt x="211" y="150"/>
                  </a:cubicBezTo>
                  <a:cubicBezTo>
                    <a:pt x="211" y="147"/>
                    <a:pt x="203" y="145"/>
                    <a:pt x="202" y="142"/>
                  </a:cubicBezTo>
                  <a:cubicBezTo>
                    <a:pt x="196" y="143"/>
                    <a:pt x="199" y="157"/>
                    <a:pt x="188" y="143"/>
                  </a:cubicBezTo>
                  <a:cubicBezTo>
                    <a:pt x="178" y="132"/>
                    <a:pt x="184" y="153"/>
                    <a:pt x="172" y="150"/>
                  </a:cubicBezTo>
                  <a:cubicBezTo>
                    <a:pt x="166" y="148"/>
                    <a:pt x="167" y="141"/>
                    <a:pt x="158" y="142"/>
                  </a:cubicBezTo>
                  <a:cubicBezTo>
                    <a:pt x="150" y="143"/>
                    <a:pt x="160" y="159"/>
                    <a:pt x="159" y="161"/>
                  </a:cubicBezTo>
                  <a:cubicBezTo>
                    <a:pt x="152" y="170"/>
                    <a:pt x="143" y="165"/>
                    <a:pt x="139" y="179"/>
                  </a:cubicBezTo>
                  <a:cubicBezTo>
                    <a:pt x="135" y="192"/>
                    <a:pt x="120" y="196"/>
                    <a:pt x="113" y="187"/>
                  </a:cubicBezTo>
                  <a:cubicBezTo>
                    <a:pt x="108" y="181"/>
                    <a:pt x="121" y="185"/>
                    <a:pt x="126" y="182"/>
                  </a:cubicBezTo>
                  <a:cubicBezTo>
                    <a:pt x="127" y="181"/>
                    <a:pt x="130" y="178"/>
                    <a:pt x="128" y="177"/>
                  </a:cubicBezTo>
                  <a:cubicBezTo>
                    <a:pt x="128" y="171"/>
                    <a:pt x="115" y="172"/>
                    <a:pt x="112" y="171"/>
                  </a:cubicBezTo>
                  <a:cubicBezTo>
                    <a:pt x="112" y="168"/>
                    <a:pt x="124" y="162"/>
                    <a:pt x="127" y="160"/>
                  </a:cubicBezTo>
                  <a:cubicBezTo>
                    <a:pt x="130" y="158"/>
                    <a:pt x="136" y="147"/>
                    <a:pt x="130" y="149"/>
                  </a:cubicBezTo>
                  <a:cubicBezTo>
                    <a:pt x="122" y="152"/>
                    <a:pt x="101" y="163"/>
                    <a:pt x="92" y="157"/>
                  </a:cubicBezTo>
                  <a:cubicBezTo>
                    <a:pt x="81" y="151"/>
                    <a:pt x="73" y="159"/>
                    <a:pt x="69" y="168"/>
                  </a:cubicBezTo>
                  <a:cubicBezTo>
                    <a:pt x="66" y="178"/>
                    <a:pt x="47" y="169"/>
                    <a:pt x="38" y="173"/>
                  </a:cubicBezTo>
                  <a:cubicBezTo>
                    <a:pt x="33" y="176"/>
                    <a:pt x="27" y="169"/>
                    <a:pt x="22" y="167"/>
                  </a:cubicBezTo>
                  <a:cubicBezTo>
                    <a:pt x="22" y="164"/>
                    <a:pt x="27" y="164"/>
                    <a:pt x="29" y="163"/>
                  </a:cubicBezTo>
                  <a:cubicBezTo>
                    <a:pt x="30" y="161"/>
                    <a:pt x="30" y="157"/>
                    <a:pt x="34" y="156"/>
                  </a:cubicBezTo>
                  <a:cubicBezTo>
                    <a:pt x="41" y="153"/>
                    <a:pt x="48" y="157"/>
                    <a:pt x="55" y="154"/>
                  </a:cubicBezTo>
                  <a:cubicBezTo>
                    <a:pt x="59" y="153"/>
                    <a:pt x="64" y="145"/>
                    <a:pt x="67" y="146"/>
                  </a:cubicBezTo>
                  <a:cubicBezTo>
                    <a:pt x="77" y="150"/>
                    <a:pt x="74" y="154"/>
                    <a:pt x="86" y="150"/>
                  </a:cubicBezTo>
                  <a:cubicBezTo>
                    <a:pt x="97" y="146"/>
                    <a:pt x="105" y="148"/>
                    <a:pt x="116" y="149"/>
                  </a:cubicBezTo>
                  <a:cubicBezTo>
                    <a:pt x="134" y="151"/>
                    <a:pt x="111" y="128"/>
                    <a:pt x="125" y="123"/>
                  </a:cubicBezTo>
                  <a:cubicBezTo>
                    <a:pt x="131" y="120"/>
                    <a:pt x="143" y="127"/>
                    <a:pt x="147" y="119"/>
                  </a:cubicBezTo>
                  <a:cubicBezTo>
                    <a:pt x="153" y="108"/>
                    <a:pt x="157" y="111"/>
                    <a:pt x="165" y="103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99" y="107"/>
                    <a:pt x="44" y="118"/>
                    <a:pt x="38" y="112"/>
                  </a:cubicBezTo>
                  <a:cubicBezTo>
                    <a:pt x="19" y="96"/>
                    <a:pt x="25" y="113"/>
                    <a:pt x="9" y="118"/>
                  </a:cubicBezTo>
                  <a:cubicBezTo>
                    <a:pt x="5" y="120"/>
                    <a:pt x="0" y="95"/>
                    <a:pt x="7" y="89"/>
                  </a:cubicBezTo>
                  <a:cubicBezTo>
                    <a:pt x="11" y="86"/>
                    <a:pt x="17" y="78"/>
                    <a:pt x="22" y="79"/>
                  </a:cubicBezTo>
                  <a:cubicBezTo>
                    <a:pt x="30" y="79"/>
                    <a:pt x="32" y="97"/>
                    <a:pt x="41" y="89"/>
                  </a:cubicBezTo>
                  <a:cubicBezTo>
                    <a:pt x="51" y="81"/>
                    <a:pt x="38" y="77"/>
                    <a:pt x="52" y="70"/>
                  </a:cubicBezTo>
                  <a:cubicBezTo>
                    <a:pt x="63" y="63"/>
                    <a:pt x="59" y="53"/>
                    <a:pt x="50" y="61"/>
                  </a:cubicBezTo>
                  <a:cubicBezTo>
                    <a:pt x="42" y="69"/>
                    <a:pt x="45" y="59"/>
                    <a:pt x="36" y="59"/>
                  </a:cubicBezTo>
                  <a:cubicBezTo>
                    <a:pt x="36" y="51"/>
                    <a:pt x="38" y="52"/>
                    <a:pt x="30" y="50"/>
                  </a:cubicBezTo>
                  <a:cubicBezTo>
                    <a:pt x="29" y="50"/>
                    <a:pt x="21" y="42"/>
                    <a:pt x="24" y="40"/>
                  </a:cubicBezTo>
                  <a:cubicBezTo>
                    <a:pt x="25" y="39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8" y="31"/>
                    <a:pt x="26" y="27"/>
                    <a:pt x="31" y="19"/>
                  </a:cubicBezTo>
                  <a:cubicBezTo>
                    <a:pt x="33" y="16"/>
                    <a:pt x="41" y="6"/>
                    <a:pt x="43" y="7"/>
                  </a:cubicBezTo>
                  <a:cubicBezTo>
                    <a:pt x="48" y="9"/>
                    <a:pt x="52" y="5"/>
                    <a:pt x="56" y="9"/>
                  </a:cubicBezTo>
                  <a:cubicBezTo>
                    <a:pt x="59" y="12"/>
                    <a:pt x="64" y="11"/>
                    <a:pt x="67" y="12"/>
                  </a:cubicBezTo>
                  <a:cubicBezTo>
                    <a:pt x="73" y="14"/>
                    <a:pt x="77" y="17"/>
                    <a:pt x="82" y="20"/>
                  </a:cubicBezTo>
                  <a:cubicBezTo>
                    <a:pt x="90" y="23"/>
                    <a:pt x="95" y="16"/>
                    <a:pt x="102" y="18"/>
                  </a:cubicBezTo>
                  <a:cubicBezTo>
                    <a:pt x="106" y="18"/>
                    <a:pt x="106" y="21"/>
                    <a:pt x="109" y="21"/>
                  </a:cubicBezTo>
                  <a:cubicBezTo>
                    <a:pt x="115" y="21"/>
                    <a:pt x="119" y="20"/>
                    <a:pt x="125" y="21"/>
                  </a:cubicBezTo>
                  <a:cubicBezTo>
                    <a:pt x="128" y="22"/>
                    <a:pt x="135" y="25"/>
                    <a:pt x="137" y="21"/>
                  </a:cubicBezTo>
                  <a:cubicBezTo>
                    <a:pt x="141" y="13"/>
                    <a:pt x="149" y="19"/>
                    <a:pt x="150" y="12"/>
                  </a:cubicBezTo>
                  <a:cubicBezTo>
                    <a:pt x="151" y="10"/>
                    <a:pt x="154" y="0"/>
                    <a:pt x="155" y="7"/>
                  </a:cubicBezTo>
                  <a:cubicBezTo>
                    <a:pt x="155" y="11"/>
                    <a:pt x="154" y="14"/>
                    <a:pt x="160" y="14"/>
                  </a:cubicBezTo>
                  <a:cubicBezTo>
                    <a:pt x="167" y="13"/>
                    <a:pt x="174" y="12"/>
                    <a:pt x="181" y="15"/>
                  </a:cubicBezTo>
                  <a:cubicBezTo>
                    <a:pt x="186" y="17"/>
                    <a:pt x="191" y="22"/>
                    <a:pt x="197" y="20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5"/>
                    <a:pt x="204" y="28"/>
                    <a:pt x="206" y="31"/>
                  </a:cubicBezTo>
                  <a:cubicBezTo>
                    <a:pt x="210" y="36"/>
                    <a:pt x="207" y="40"/>
                    <a:pt x="215" y="40"/>
                  </a:cubicBezTo>
                  <a:cubicBezTo>
                    <a:pt x="221" y="40"/>
                    <a:pt x="221" y="39"/>
                    <a:pt x="223" y="46"/>
                  </a:cubicBezTo>
                  <a:cubicBezTo>
                    <a:pt x="223" y="49"/>
                    <a:pt x="225" y="52"/>
                    <a:pt x="225" y="55"/>
                  </a:cubicBezTo>
                  <a:cubicBezTo>
                    <a:pt x="225" y="61"/>
                    <a:pt x="227" y="61"/>
                    <a:pt x="230" y="66"/>
                  </a:cubicBezTo>
                  <a:cubicBezTo>
                    <a:pt x="232" y="67"/>
                    <a:pt x="232" y="69"/>
                    <a:pt x="232" y="71"/>
                  </a:cubicBezTo>
                  <a:cubicBezTo>
                    <a:pt x="232" y="74"/>
                    <a:pt x="235" y="76"/>
                    <a:pt x="237" y="77"/>
                  </a:cubicBezTo>
                  <a:cubicBezTo>
                    <a:pt x="243" y="85"/>
                    <a:pt x="247" y="82"/>
                    <a:pt x="256" y="85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57" y="90"/>
                    <a:pt x="262" y="96"/>
                    <a:pt x="266" y="99"/>
                  </a:cubicBezTo>
                  <a:cubicBezTo>
                    <a:pt x="268" y="101"/>
                    <a:pt x="269" y="103"/>
                    <a:pt x="273" y="104"/>
                  </a:cubicBezTo>
                  <a:cubicBezTo>
                    <a:pt x="274" y="104"/>
                    <a:pt x="277" y="104"/>
                    <a:pt x="278" y="105"/>
                  </a:cubicBezTo>
                  <a:cubicBezTo>
                    <a:pt x="278" y="114"/>
                    <a:pt x="281" y="126"/>
                    <a:pt x="283" y="135"/>
                  </a:cubicBezTo>
                  <a:cubicBezTo>
                    <a:pt x="284" y="136"/>
                    <a:pt x="289" y="132"/>
                    <a:pt x="290" y="132"/>
                  </a:cubicBezTo>
                  <a:cubicBezTo>
                    <a:pt x="297" y="129"/>
                    <a:pt x="304" y="134"/>
                    <a:pt x="311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3" y="141"/>
                    <a:pt x="325" y="145"/>
                    <a:pt x="332" y="143"/>
                  </a:cubicBezTo>
                  <a:cubicBezTo>
                    <a:pt x="342" y="139"/>
                    <a:pt x="341" y="123"/>
                    <a:pt x="351" y="117"/>
                  </a:cubicBezTo>
                  <a:cubicBezTo>
                    <a:pt x="362" y="111"/>
                    <a:pt x="366" y="115"/>
                    <a:pt x="377" y="118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7" y="121"/>
                    <a:pt x="380" y="125"/>
                    <a:pt x="381" y="129"/>
                  </a:cubicBezTo>
                  <a:cubicBezTo>
                    <a:pt x="382" y="142"/>
                    <a:pt x="377" y="156"/>
                    <a:pt x="370" y="167"/>
                  </a:cubicBezTo>
                  <a:cubicBezTo>
                    <a:pt x="367" y="172"/>
                    <a:pt x="368" y="178"/>
                    <a:pt x="364" y="183"/>
                  </a:cubicBezTo>
                  <a:cubicBezTo>
                    <a:pt x="359" y="189"/>
                    <a:pt x="352" y="196"/>
                    <a:pt x="347" y="200"/>
                  </a:cubicBezTo>
                  <a:cubicBezTo>
                    <a:pt x="343" y="202"/>
                    <a:pt x="342" y="202"/>
                    <a:pt x="341" y="206"/>
                  </a:cubicBezTo>
                  <a:cubicBezTo>
                    <a:pt x="339" y="214"/>
                    <a:pt x="334" y="211"/>
                    <a:pt x="329" y="211"/>
                  </a:cubicBezTo>
                  <a:cubicBezTo>
                    <a:pt x="324" y="212"/>
                    <a:pt x="317" y="219"/>
                    <a:pt x="315" y="224"/>
                  </a:cubicBezTo>
                  <a:cubicBezTo>
                    <a:pt x="313" y="229"/>
                    <a:pt x="312" y="239"/>
                    <a:pt x="308" y="243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59" name="Freeform 79">
              <a:extLst>
                <a:ext uri="{FF2B5EF4-FFF2-40B4-BE49-F238E27FC236}">
                  <a16:creationId xmlns:a16="http://schemas.microsoft.com/office/drawing/2014/main" id="{216359E9-CCE6-4B3D-E699-46049B49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88" y="1503362"/>
              <a:ext cx="476250" cy="439738"/>
            </a:xfrm>
            <a:custGeom>
              <a:avLst/>
              <a:gdLst/>
              <a:ahLst/>
              <a:cxnLst>
                <a:cxn ang="0">
                  <a:pos x="16" y="158"/>
                </a:cxn>
                <a:cxn ang="0">
                  <a:pos x="23" y="152"/>
                </a:cxn>
                <a:cxn ang="0">
                  <a:pos x="41" y="167"/>
                </a:cxn>
                <a:cxn ang="0">
                  <a:pos x="41" y="167"/>
                </a:cxn>
                <a:cxn ang="0">
                  <a:pos x="44" y="160"/>
                </a:cxn>
                <a:cxn ang="0">
                  <a:pos x="65" y="161"/>
                </a:cxn>
                <a:cxn ang="0">
                  <a:pos x="78" y="173"/>
                </a:cxn>
                <a:cxn ang="0">
                  <a:pos x="93" y="176"/>
                </a:cxn>
                <a:cxn ang="0">
                  <a:pos x="103" y="172"/>
                </a:cxn>
                <a:cxn ang="0">
                  <a:pos x="115" y="162"/>
                </a:cxn>
                <a:cxn ang="0">
                  <a:pos x="118" y="140"/>
                </a:cxn>
                <a:cxn ang="0">
                  <a:pos x="132" y="128"/>
                </a:cxn>
                <a:cxn ang="0">
                  <a:pos x="147" y="124"/>
                </a:cxn>
                <a:cxn ang="0">
                  <a:pos x="161" y="126"/>
                </a:cxn>
                <a:cxn ang="0">
                  <a:pos x="173" y="111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189" y="91"/>
                </a:cxn>
                <a:cxn ang="0">
                  <a:pos x="179" y="66"/>
                </a:cxn>
                <a:cxn ang="0">
                  <a:pos x="183" y="43"/>
                </a:cxn>
                <a:cxn ang="0">
                  <a:pos x="183" y="42"/>
                </a:cxn>
                <a:cxn ang="0">
                  <a:pos x="179" y="25"/>
                </a:cxn>
                <a:cxn ang="0">
                  <a:pos x="179" y="25"/>
                </a:cxn>
                <a:cxn ang="0">
                  <a:pos x="169" y="25"/>
                </a:cxn>
                <a:cxn ang="0">
                  <a:pos x="162" y="24"/>
                </a:cxn>
                <a:cxn ang="0">
                  <a:pos x="150" y="31"/>
                </a:cxn>
                <a:cxn ang="0">
                  <a:pos x="141" y="29"/>
                </a:cxn>
                <a:cxn ang="0">
                  <a:pos x="126" y="30"/>
                </a:cxn>
                <a:cxn ang="0">
                  <a:pos x="112" y="37"/>
                </a:cxn>
                <a:cxn ang="0">
                  <a:pos x="106" y="37"/>
                </a:cxn>
                <a:cxn ang="0">
                  <a:pos x="98" y="30"/>
                </a:cxn>
                <a:cxn ang="0">
                  <a:pos x="83" y="17"/>
                </a:cxn>
                <a:cxn ang="0">
                  <a:pos x="66" y="2"/>
                </a:cxn>
                <a:cxn ang="0">
                  <a:pos x="52" y="9"/>
                </a:cxn>
                <a:cxn ang="0">
                  <a:pos x="39" y="3"/>
                </a:cxn>
                <a:cxn ang="0">
                  <a:pos x="29" y="4"/>
                </a:cxn>
                <a:cxn ang="0">
                  <a:pos x="27" y="13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0" y="31"/>
                </a:cxn>
                <a:cxn ang="0">
                  <a:pos x="19" y="47"/>
                </a:cxn>
                <a:cxn ang="0">
                  <a:pos x="25" y="56"/>
                </a:cxn>
                <a:cxn ang="0">
                  <a:pos x="24" y="75"/>
                </a:cxn>
                <a:cxn ang="0">
                  <a:pos x="21" y="85"/>
                </a:cxn>
                <a:cxn ang="0">
                  <a:pos x="11" y="92"/>
                </a:cxn>
                <a:cxn ang="0">
                  <a:pos x="13" y="102"/>
                </a:cxn>
                <a:cxn ang="0">
                  <a:pos x="19" y="96"/>
                </a:cxn>
                <a:cxn ang="0">
                  <a:pos x="23" y="99"/>
                </a:cxn>
                <a:cxn ang="0">
                  <a:pos x="21" y="111"/>
                </a:cxn>
                <a:cxn ang="0">
                  <a:pos x="21" y="119"/>
                </a:cxn>
                <a:cxn ang="0">
                  <a:pos x="11" y="149"/>
                </a:cxn>
                <a:cxn ang="0">
                  <a:pos x="16" y="158"/>
                </a:cxn>
              </a:cxnLst>
              <a:rect l="0" t="0" r="r" b="b"/>
              <a:pathLst>
                <a:path w="193" h="178">
                  <a:moveTo>
                    <a:pt x="16" y="158"/>
                  </a:moveTo>
                  <a:cubicBezTo>
                    <a:pt x="23" y="152"/>
                    <a:pt x="23" y="152"/>
                    <a:pt x="23" y="152"/>
                  </a:cubicBezTo>
                  <a:cubicBezTo>
                    <a:pt x="35" y="152"/>
                    <a:pt x="38" y="15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4" y="167"/>
                    <a:pt x="43" y="163"/>
                    <a:pt x="44" y="160"/>
                  </a:cubicBezTo>
                  <a:cubicBezTo>
                    <a:pt x="51" y="159"/>
                    <a:pt x="58" y="158"/>
                    <a:pt x="65" y="161"/>
                  </a:cubicBezTo>
                  <a:cubicBezTo>
                    <a:pt x="71" y="163"/>
                    <a:pt x="70" y="172"/>
                    <a:pt x="78" y="173"/>
                  </a:cubicBezTo>
                  <a:cubicBezTo>
                    <a:pt x="84" y="174"/>
                    <a:pt x="87" y="178"/>
                    <a:pt x="93" y="176"/>
                  </a:cubicBezTo>
                  <a:cubicBezTo>
                    <a:pt x="96" y="174"/>
                    <a:pt x="100" y="173"/>
                    <a:pt x="103" y="172"/>
                  </a:cubicBezTo>
                  <a:cubicBezTo>
                    <a:pt x="108" y="168"/>
                    <a:pt x="115" y="169"/>
                    <a:pt x="115" y="162"/>
                  </a:cubicBezTo>
                  <a:cubicBezTo>
                    <a:pt x="115" y="153"/>
                    <a:pt x="115" y="148"/>
                    <a:pt x="118" y="140"/>
                  </a:cubicBezTo>
                  <a:cubicBezTo>
                    <a:pt x="122" y="135"/>
                    <a:pt x="125" y="125"/>
                    <a:pt x="132" y="128"/>
                  </a:cubicBezTo>
                  <a:cubicBezTo>
                    <a:pt x="140" y="132"/>
                    <a:pt x="140" y="125"/>
                    <a:pt x="147" y="124"/>
                  </a:cubicBezTo>
                  <a:cubicBezTo>
                    <a:pt x="152" y="124"/>
                    <a:pt x="157" y="129"/>
                    <a:pt x="161" y="126"/>
                  </a:cubicBezTo>
                  <a:cubicBezTo>
                    <a:pt x="167" y="122"/>
                    <a:pt x="167" y="113"/>
                    <a:pt x="173" y="111"/>
                  </a:cubicBezTo>
                  <a:cubicBezTo>
                    <a:pt x="179" y="109"/>
                    <a:pt x="188" y="105"/>
                    <a:pt x="193" y="100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191" y="97"/>
                    <a:pt x="190" y="94"/>
                    <a:pt x="189" y="91"/>
                  </a:cubicBezTo>
                  <a:cubicBezTo>
                    <a:pt x="187" y="81"/>
                    <a:pt x="182" y="76"/>
                    <a:pt x="179" y="66"/>
                  </a:cubicBezTo>
                  <a:cubicBezTo>
                    <a:pt x="175" y="54"/>
                    <a:pt x="167" y="48"/>
                    <a:pt x="183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3" y="39"/>
                    <a:pt x="181" y="32"/>
                    <a:pt x="179" y="25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76" y="25"/>
                    <a:pt x="172" y="24"/>
                    <a:pt x="169" y="25"/>
                  </a:cubicBezTo>
                  <a:cubicBezTo>
                    <a:pt x="166" y="25"/>
                    <a:pt x="165" y="25"/>
                    <a:pt x="162" y="24"/>
                  </a:cubicBezTo>
                  <a:cubicBezTo>
                    <a:pt x="156" y="20"/>
                    <a:pt x="152" y="25"/>
                    <a:pt x="150" y="31"/>
                  </a:cubicBezTo>
                  <a:cubicBezTo>
                    <a:pt x="149" y="35"/>
                    <a:pt x="143" y="31"/>
                    <a:pt x="141" y="29"/>
                  </a:cubicBezTo>
                  <a:cubicBezTo>
                    <a:pt x="133" y="25"/>
                    <a:pt x="132" y="30"/>
                    <a:pt x="126" y="30"/>
                  </a:cubicBezTo>
                  <a:cubicBezTo>
                    <a:pt x="123" y="30"/>
                    <a:pt x="113" y="34"/>
                    <a:pt x="112" y="37"/>
                  </a:cubicBezTo>
                  <a:cubicBezTo>
                    <a:pt x="110" y="40"/>
                    <a:pt x="108" y="41"/>
                    <a:pt x="106" y="37"/>
                  </a:cubicBezTo>
                  <a:cubicBezTo>
                    <a:pt x="105" y="34"/>
                    <a:pt x="102" y="30"/>
                    <a:pt x="98" y="30"/>
                  </a:cubicBezTo>
                  <a:cubicBezTo>
                    <a:pt x="93" y="28"/>
                    <a:pt x="85" y="23"/>
                    <a:pt x="83" y="17"/>
                  </a:cubicBezTo>
                  <a:cubicBezTo>
                    <a:pt x="81" y="11"/>
                    <a:pt x="75" y="1"/>
                    <a:pt x="66" y="2"/>
                  </a:cubicBezTo>
                  <a:cubicBezTo>
                    <a:pt x="56" y="0"/>
                    <a:pt x="58" y="6"/>
                    <a:pt x="52" y="9"/>
                  </a:cubicBezTo>
                  <a:cubicBezTo>
                    <a:pt x="47" y="12"/>
                    <a:pt x="42" y="3"/>
                    <a:pt x="39" y="3"/>
                  </a:cubicBezTo>
                  <a:cubicBezTo>
                    <a:pt x="36" y="3"/>
                    <a:pt x="33" y="4"/>
                    <a:pt x="29" y="4"/>
                  </a:cubicBezTo>
                  <a:cubicBezTo>
                    <a:pt x="29" y="6"/>
                    <a:pt x="28" y="11"/>
                    <a:pt x="27" y="13"/>
                  </a:cubicBezTo>
                  <a:cubicBezTo>
                    <a:pt x="26" y="15"/>
                    <a:pt x="23" y="15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7"/>
                    <a:pt x="18" y="41"/>
                    <a:pt x="19" y="47"/>
                  </a:cubicBezTo>
                  <a:cubicBezTo>
                    <a:pt x="20" y="52"/>
                    <a:pt x="22" y="53"/>
                    <a:pt x="25" y="56"/>
                  </a:cubicBezTo>
                  <a:cubicBezTo>
                    <a:pt x="29" y="59"/>
                    <a:pt x="25" y="70"/>
                    <a:pt x="24" y="75"/>
                  </a:cubicBezTo>
                  <a:cubicBezTo>
                    <a:pt x="24" y="77"/>
                    <a:pt x="22" y="82"/>
                    <a:pt x="21" y="85"/>
                  </a:cubicBezTo>
                  <a:cubicBezTo>
                    <a:pt x="19" y="90"/>
                    <a:pt x="15" y="89"/>
                    <a:pt x="11" y="92"/>
                  </a:cubicBezTo>
                  <a:cubicBezTo>
                    <a:pt x="10" y="95"/>
                    <a:pt x="10" y="100"/>
                    <a:pt x="13" y="102"/>
                  </a:cubicBezTo>
                  <a:cubicBezTo>
                    <a:pt x="17" y="103"/>
                    <a:pt x="17" y="98"/>
                    <a:pt x="19" y="96"/>
                  </a:cubicBezTo>
                  <a:cubicBezTo>
                    <a:pt x="21" y="94"/>
                    <a:pt x="23" y="98"/>
                    <a:pt x="23" y="99"/>
                  </a:cubicBezTo>
                  <a:cubicBezTo>
                    <a:pt x="24" y="100"/>
                    <a:pt x="21" y="108"/>
                    <a:pt x="21" y="111"/>
                  </a:cubicBezTo>
                  <a:cubicBezTo>
                    <a:pt x="21" y="114"/>
                    <a:pt x="23" y="116"/>
                    <a:pt x="21" y="119"/>
                  </a:cubicBezTo>
                  <a:cubicBezTo>
                    <a:pt x="18" y="128"/>
                    <a:pt x="0" y="138"/>
                    <a:pt x="11" y="149"/>
                  </a:cubicBezTo>
                  <a:cubicBezTo>
                    <a:pt x="16" y="158"/>
                    <a:pt x="16" y="158"/>
                    <a:pt x="16" y="15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60" name="Freeform 80">
              <a:extLst>
                <a:ext uri="{FF2B5EF4-FFF2-40B4-BE49-F238E27FC236}">
                  <a16:creationId xmlns:a16="http://schemas.microsoft.com/office/drawing/2014/main" id="{A76482D1-3276-2E42-F08F-DDCF4129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" y="1547813"/>
              <a:ext cx="377825" cy="723900"/>
            </a:xfrm>
            <a:custGeom>
              <a:avLst/>
              <a:gdLst/>
              <a:ahLst/>
              <a:cxnLst>
                <a:cxn ang="0">
                  <a:pos x="144" y="13"/>
                </a:cxn>
                <a:cxn ang="0">
                  <a:pos x="149" y="38"/>
                </a:cxn>
                <a:cxn ang="0">
                  <a:pos x="145" y="67"/>
                </a:cxn>
                <a:cxn ang="0">
                  <a:pos x="137" y="84"/>
                </a:cxn>
                <a:cxn ang="0">
                  <a:pos x="147" y="81"/>
                </a:cxn>
                <a:cxn ang="0">
                  <a:pos x="145" y="101"/>
                </a:cxn>
                <a:cxn ang="0">
                  <a:pos x="140" y="140"/>
                </a:cxn>
                <a:cxn ang="0">
                  <a:pos x="140" y="146"/>
                </a:cxn>
                <a:cxn ang="0">
                  <a:pos x="141" y="155"/>
                </a:cxn>
                <a:cxn ang="0">
                  <a:pos x="128" y="183"/>
                </a:cxn>
                <a:cxn ang="0">
                  <a:pos x="104" y="196"/>
                </a:cxn>
                <a:cxn ang="0">
                  <a:pos x="108" y="223"/>
                </a:cxn>
                <a:cxn ang="0">
                  <a:pos x="112" y="243"/>
                </a:cxn>
                <a:cxn ang="0">
                  <a:pos x="116" y="258"/>
                </a:cxn>
                <a:cxn ang="0">
                  <a:pos x="112" y="275"/>
                </a:cxn>
                <a:cxn ang="0">
                  <a:pos x="69" y="284"/>
                </a:cxn>
                <a:cxn ang="0">
                  <a:pos x="8" y="283"/>
                </a:cxn>
                <a:cxn ang="0">
                  <a:pos x="5" y="260"/>
                </a:cxn>
                <a:cxn ang="0">
                  <a:pos x="6" y="258"/>
                </a:cxn>
                <a:cxn ang="0">
                  <a:pos x="7" y="257"/>
                </a:cxn>
                <a:cxn ang="0">
                  <a:pos x="35" y="226"/>
                </a:cxn>
                <a:cxn ang="0">
                  <a:pos x="49" y="214"/>
                </a:cxn>
                <a:cxn ang="0">
                  <a:pos x="46" y="191"/>
                </a:cxn>
                <a:cxn ang="0">
                  <a:pos x="48" y="176"/>
                </a:cxn>
                <a:cxn ang="0">
                  <a:pos x="48" y="155"/>
                </a:cxn>
                <a:cxn ang="0">
                  <a:pos x="86" y="142"/>
                </a:cxn>
                <a:cxn ang="0">
                  <a:pos x="90" y="84"/>
                </a:cxn>
                <a:cxn ang="0">
                  <a:pos x="71" y="70"/>
                </a:cxn>
                <a:cxn ang="0">
                  <a:pos x="50" y="61"/>
                </a:cxn>
                <a:cxn ang="0">
                  <a:pos x="51" y="48"/>
                </a:cxn>
                <a:cxn ang="0">
                  <a:pos x="83" y="31"/>
                </a:cxn>
                <a:cxn ang="0">
                  <a:pos x="90" y="11"/>
                </a:cxn>
                <a:cxn ang="0">
                  <a:pos x="110" y="12"/>
                </a:cxn>
                <a:cxn ang="0">
                  <a:pos x="127" y="7"/>
                </a:cxn>
              </a:cxnLst>
              <a:rect l="0" t="0" r="r" b="b"/>
              <a:pathLst>
                <a:path w="153" h="293">
                  <a:moveTo>
                    <a:pt x="145" y="0"/>
                  </a:moveTo>
                  <a:cubicBezTo>
                    <a:pt x="144" y="13"/>
                    <a:pt x="144" y="13"/>
                    <a:pt x="144" y="13"/>
                  </a:cubicBezTo>
                  <a:cubicBezTo>
                    <a:pt x="143" y="19"/>
                    <a:pt x="142" y="23"/>
                    <a:pt x="143" y="29"/>
                  </a:cubicBezTo>
                  <a:cubicBezTo>
                    <a:pt x="144" y="34"/>
                    <a:pt x="146" y="35"/>
                    <a:pt x="149" y="38"/>
                  </a:cubicBezTo>
                  <a:cubicBezTo>
                    <a:pt x="153" y="41"/>
                    <a:pt x="149" y="52"/>
                    <a:pt x="148" y="57"/>
                  </a:cubicBezTo>
                  <a:cubicBezTo>
                    <a:pt x="148" y="59"/>
                    <a:pt x="146" y="64"/>
                    <a:pt x="145" y="67"/>
                  </a:cubicBezTo>
                  <a:cubicBezTo>
                    <a:pt x="143" y="72"/>
                    <a:pt x="139" y="71"/>
                    <a:pt x="135" y="74"/>
                  </a:cubicBezTo>
                  <a:cubicBezTo>
                    <a:pt x="134" y="77"/>
                    <a:pt x="134" y="82"/>
                    <a:pt x="137" y="84"/>
                  </a:cubicBezTo>
                  <a:cubicBezTo>
                    <a:pt x="141" y="85"/>
                    <a:pt x="141" y="80"/>
                    <a:pt x="143" y="78"/>
                  </a:cubicBezTo>
                  <a:cubicBezTo>
                    <a:pt x="145" y="76"/>
                    <a:pt x="147" y="80"/>
                    <a:pt x="147" y="81"/>
                  </a:cubicBezTo>
                  <a:cubicBezTo>
                    <a:pt x="148" y="82"/>
                    <a:pt x="145" y="90"/>
                    <a:pt x="145" y="93"/>
                  </a:cubicBezTo>
                  <a:cubicBezTo>
                    <a:pt x="145" y="96"/>
                    <a:pt x="147" y="98"/>
                    <a:pt x="145" y="101"/>
                  </a:cubicBezTo>
                  <a:cubicBezTo>
                    <a:pt x="142" y="110"/>
                    <a:pt x="124" y="120"/>
                    <a:pt x="135" y="131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8"/>
                    <a:pt x="140" y="150"/>
                    <a:pt x="140" y="151"/>
                  </a:cubicBezTo>
                  <a:cubicBezTo>
                    <a:pt x="140" y="153"/>
                    <a:pt x="141" y="154"/>
                    <a:pt x="141" y="155"/>
                  </a:cubicBezTo>
                  <a:cubicBezTo>
                    <a:pt x="141" y="159"/>
                    <a:pt x="140" y="162"/>
                    <a:pt x="139" y="165"/>
                  </a:cubicBezTo>
                  <a:cubicBezTo>
                    <a:pt x="137" y="173"/>
                    <a:pt x="138" y="181"/>
                    <a:pt x="128" y="183"/>
                  </a:cubicBezTo>
                  <a:cubicBezTo>
                    <a:pt x="121" y="184"/>
                    <a:pt x="117" y="191"/>
                    <a:pt x="110" y="191"/>
                  </a:cubicBezTo>
                  <a:cubicBezTo>
                    <a:pt x="106" y="191"/>
                    <a:pt x="104" y="190"/>
                    <a:pt x="104" y="196"/>
                  </a:cubicBezTo>
                  <a:cubicBezTo>
                    <a:pt x="104" y="203"/>
                    <a:pt x="101" y="201"/>
                    <a:pt x="108" y="205"/>
                  </a:cubicBezTo>
                  <a:cubicBezTo>
                    <a:pt x="114" y="209"/>
                    <a:pt x="107" y="217"/>
                    <a:pt x="108" y="223"/>
                  </a:cubicBezTo>
                  <a:cubicBezTo>
                    <a:pt x="109" y="226"/>
                    <a:pt x="111" y="231"/>
                    <a:pt x="108" y="235"/>
                  </a:cubicBezTo>
                  <a:cubicBezTo>
                    <a:pt x="105" y="239"/>
                    <a:pt x="107" y="239"/>
                    <a:pt x="112" y="243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2" y="275"/>
                    <a:pt x="112" y="275"/>
                    <a:pt x="112" y="275"/>
                  </a:cubicBezTo>
                  <a:cubicBezTo>
                    <a:pt x="112" y="275"/>
                    <a:pt x="112" y="275"/>
                    <a:pt x="112" y="275"/>
                  </a:cubicBezTo>
                  <a:cubicBezTo>
                    <a:pt x="96" y="275"/>
                    <a:pt x="71" y="293"/>
                    <a:pt x="69" y="284"/>
                  </a:cubicBezTo>
                  <a:cubicBezTo>
                    <a:pt x="56" y="284"/>
                    <a:pt x="47" y="288"/>
                    <a:pt x="33" y="286"/>
                  </a:cubicBezTo>
                  <a:cubicBezTo>
                    <a:pt x="28" y="287"/>
                    <a:pt x="9" y="290"/>
                    <a:pt x="8" y="283"/>
                  </a:cubicBezTo>
                  <a:cubicBezTo>
                    <a:pt x="5" y="282"/>
                    <a:pt x="7" y="273"/>
                    <a:pt x="7" y="271"/>
                  </a:cubicBezTo>
                  <a:cubicBezTo>
                    <a:pt x="7" y="269"/>
                    <a:pt x="0" y="261"/>
                    <a:pt x="5" y="260"/>
                  </a:cubicBezTo>
                  <a:cubicBezTo>
                    <a:pt x="5" y="259"/>
                    <a:pt x="6" y="260"/>
                    <a:pt x="6" y="259"/>
                  </a:cubicBezTo>
                  <a:cubicBezTo>
                    <a:pt x="6" y="259"/>
                    <a:pt x="6" y="259"/>
                    <a:pt x="6" y="258"/>
                  </a:cubicBezTo>
                  <a:cubicBezTo>
                    <a:pt x="7" y="258"/>
                    <a:pt x="7" y="258"/>
                    <a:pt x="7" y="257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5" y="256"/>
                    <a:pt x="15" y="256"/>
                    <a:pt x="15" y="256"/>
                  </a:cubicBezTo>
                  <a:cubicBezTo>
                    <a:pt x="23" y="253"/>
                    <a:pt x="33" y="235"/>
                    <a:pt x="35" y="226"/>
                  </a:cubicBezTo>
                  <a:cubicBezTo>
                    <a:pt x="37" y="219"/>
                    <a:pt x="43" y="221"/>
                    <a:pt x="50" y="221"/>
                  </a:cubicBezTo>
                  <a:cubicBezTo>
                    <a:pt x="55" y="221"/>
                    <a:pt x="51" y="216"/>
                    <a:pt x="49" y="214"/>
                  </a:cubicBezTo>
                  <a:cubicBezTo>
                    <a:pt x="44" y="208"/>
                    <a:pt x="50" y="210"/>
                    <a:pt x="50" y="205"/>
                  </a:cubicBezTo>
                  <a:cubicBezTo>
                    <a:pt x="51" y="199"/>
                    <a:pt x="46" y="196"/>
                    <a:pt x="46" y="191"/>
                  </a:cubicBezTo>
                  <a:cubicBezTo>
                    <a:pt x="46" y="187"/>
                    <a:pt x="51" y="186"/>
                    <a:pt x="46" y="182"/>
                  </a:cubicBezTo>
                  <a:cubicBezTo>
                    <a:pt x="44" y="181"/>
                    <a:pt x="48" y="178"/>
                    <a:pt x="48" y="176"/>
                  </a:cubicBezTo>
                  <a:cubicBezTo>
                    <a:pt x="48" y="174"/>
                    <a:pt x="46" y="173"/>
                    <a:pt x="45" y="172"/>
                  </a:cubicBezTo>
                  <a:cubicBezTo>
                    <a:pt x="45" y="171"/>
                    <a:pt x="48" y="159"/>
                    <a:pt x="48" y="155"/>
                  </a:cubicBezTo>
                  <a:cubicBezTo>
                    <a:pt x="56" y="155"/>
                    <a:pt x="60" y="157"/>
                    <a:pt x="65" y="150"/>
                  </a:cubicBezTo>
                  <a:cubicBezTo>
                    <a:pt x="70" y="141"/>
                    <a:pt x="76" y="140"/>
                    <a:pt x="86" y="142"/>
                  </a:cubicBezTo>
                  <a:cubicBezTo>
                    <a:pt x="96" y="143"/>
                    <a:pt x="91" y="129"/>
                    <a:pt x="91" y="122"/>
                  </a:cubicBezTo>
                  <a:cubicBezTo>
                    <a:pt x="87" y="109"/>
                    <a:pt x="90" y="98"/>
                    <a:pt x="90" y="84"/>
                  </a:cubicBezTo>
                  <a:cubicBezTo>
                    <a:pt x="85" y="82"/>
                    <a:pt x="79" y="83"/>
                    <a:pt x="75" y="79"/>
                  </a:cubicBezTo>
                  <a:cubicBezTo>
                    <a:pt x="73" y="76"/>
                    <a:pt x="74" y="72"/>
                    <a:pt x="71" y="70"/>
                  </a:cubicBezTo>
                  <a:cubicBezTo>
                    <a:pt x="68" y="67"/>
                    <a:pt x="58" y="67"/>
                    <a:pt x="57" y="65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8" y="53"/>
                    <a:pt x="50" y="55"/>
                    <a:pt x="51" y="48"/>
                  </a:cubicBezTo>
                  <a:cubicBezTo>
                    <a:pt x="54" y="35"/>
                    <a:pt x="60" y="42"/>
                    <a:pt x="71" y="40"/>
                  </a:cubicBezTo>
                  <a:cubicBezTo>
                    <a:pt x="78" y="39"/>
                    <a:pt x="81" y="38"/>
                    <a:pt x="83" y="31"/>
                  </a:cubicBezTo>
                  <a:cubicBezTo>
                    <a:pt x="85" y="26"/>
                    <a:pt x="84" y="24"/>
                    <a:pt x="84" y="19"/>
                  </a:cubicBezTo>
                  <a:cubicBezTo>
                    <a:pt x="84" y="16"/>
                    <a:pt x="88" y="13"/>
                    <a:pt x="90" y="11"/>
                  </a:cubicBezTo>
                  <a:cubicBezTo>
                    <a:pt x="93" y="8"/>
                    <a:pt x="92" y="6"/>
                    <a:pt x="96" y="9"/>
                  </a:cubicBezTo>
                  <a:cubicBezTo>
                    <a:pt x="99" y="12"/>
                    <a:pt x="106" y="13"/>
                    <a:pt x="110" y="12"/>
                  </a:cubicBezTo>
                  <a:cubicBezTo>
                    <a:pt x="114" y="11"/>
                    <a:pt x="113" y="6"/>
                    <a:pt x="118" y="6"/>
                  </a:cubicBezTo>
                  <a:cubicBezTo>
                    <a:pt x="123" y="6"/>
                    <a:pt x="122" y="13"/>
                    <a:pt x="127" y="7"/>
                  </a:cubicBezTo>
                  <a:cubicBezTo>
                    <a:pt x="131" y="2"/>
                    <a:pt x="141" y="7"/>
                    <a:pt x="145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61" name="Freeform 81">
              <a:extLst>
                <a:ext uri="{FF2B5EF4-FFF2-40B4-BE49-F238E27FC236}">
                  <a16:creationId xmlns:a16="http://schemas.microsoft.com/office/drawing/2014/main" id="{1ED9C3D6-2B3D-D812-017F-533D6A5E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1749425"/>
              <a:ext cx="546100" cy="527050"/>
            </a:xfrm>
            <a:custGeom>
              <a:avLst/>
              <a:gdLst/>
              <a:ahLst/>
              <a:cxnLst>
                <a:cxn ang="0">
                  <a:pos x="39" y="58"/>
                </a:cxn>
                <a:cxn ang="0">
                  <a:pos x="46" y="52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67" y="60"/>
                </a:cxn>
                <a:cxn ang="0">
                  <a:pos x="88" y="61"/>
                </a:cxn>
                <a:cxn ang="0">
                  <a:pos x="101" y="73"/>
                </a:cxn>
                <a:cxn ang="0">
                  <a:pos x="116" y="76"/>
                </a:cxn>
                <a:cxn ang="0">
                  <a:pos x="126" y="72"/>
                </a:cxn>
                <a:cxn ang="0">
                  <a:pos x="138" y="62"/>
                </a:cxn>
                <a:cxn ang="0">
                  <a:pos x="141" y="40"/>
                </a:cxn>
                <a:cxn ang="0">
                  <a:pos x="155" y="28"/>
                </a:cxn>
                <a:cxn ang="0">
                  <a:pos x="170" y="24"/>
                </a:cxn>
                <a:cxn ang="0">
                  <a:pos x="184" y="26"/>
                </a:cxn>
                <a:cxn ang="0">
                  <a:pos x="196" y="11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21" y="7"/>
                </a:cxn>
                <a:cxn ang="0">
                  <a:pos x="221" y="7"/>
                </a:cxn>
                <a:cxn ang="0">
                  <a:pos x="216" y="16"/>
                </a:cxn>
                <a:cxn ang="0">
                  <a:pos x="209" y="23"/>
                </a:cxn>
                <a:cxn ang="0">
                  <a:pos x="216" y="39"/>
                </a:cxn>
                <a:cxn ang="0">
                  <a:pos x="211" y="55"/>
                </a:cxn>
                <a:cxn ang="0">
                  <a:pos x="206" y="67"/>
                </a:cxn>
                <a:cxn ang="0">
                  <a:pos x="201" y="83"/>
                </a:cxn>
                <a:cxn ang="0">
                  <a:pos x="194" y="96"/>
                </a:cxn>
                <a:cxn ang="0">
                  <a:pos x="200" y="118"/>
                </a:cxn>
                <a:cxn ang="0">
                  <a:pos x="200" y="118"/>
                </a:cxn>
                <a:cxn ang="0">
                  <a:pos x="198" y="122"/>
                </a:cxn>
                <a:cxn ang="0">
                  <a:pos x="177" y="129"/>
                </a:cxn>
                <a:cxn ang="0">
                  <a:pos x="130" y="130"/>
                </a:cxn>
                <a:cxn ang="0">
                  <a:pos x="117" y="144"/>
                </a:cxn>
                <a:cxn ang="0">
                  <a:pos x="105" y="164"/>
                </a:cxn>
                <a:cxn ang="0">
                  <a:pos x="63" y="202"/>
                </a:cxn>
                <a:cxn ang="0">
                  <a:pos x="38" y="213"/>
                </a:cxn>
                <a:cxn ang="0">
                  <a:pos x="38" y="213"/>
                </a:cxn>
                <a:cxn ang="0">
                  <a:pos x="44" y="202"/>
                </a:cxn>
                <a:cxn ang="0">
                  <a:pos x="48" y="183"/>
                </a:cxn>
                <a:cxn ang="0">
                  <a:pos x="26" y="176"/>
                </a:cxn>
                <a:cxn ang="0">
                  <a:pos x="15" y="176"/>
                </a:cxn>
                <a:cxn ang="0">
                  <a:pos x="15" y="176"/>
                </a:cxn>
                <a:cxn ang="0">
                  <a:pos x="11" y="161"/>
                </a:cxn>
                <a:cxn ang="0">
                  <a:pos x="7" y="153"/>
                </a:cxn>
                <a:cxn ang="0">
                  <a:pos x="7" y="141"/>
                </a:cxn>
                <a:cxn ang="0">
                  <a:pos x="7" y="123"/>
                </a:cxn>
                <a:cxn ang="0">
                  <a:pos x="3" y="114"/>
                </a:cxn>
                <a:cxn ang="0">
                  <a:pos x="9" y="109"/>
                </a:cxn>
                <a:cxn ang="0">
                  <a:pos x="27" y="101"/>
                </a:cxn>
                <a:cxn ang="0">
                  <a:pos x="38" y="83"/>
                </a:cxn>
                <a:cxn ang="0">
                  <a:pos x="40" y="73"/>
                </a:cxn>
                <a:cxn ang="0">
                  <a:pos x="39" y="69"/>
                </a:cxn>
                <a:cxn ang="0">
                  <a:pos x="39" y="64"/>
                </a:cxn>
                <a:cxn ang="0">
                  <a:pos x="39" y="58"/>
                </a:cxn>
              </a:cxnLst>
              <a:rect l="0" t="0" r="r" b="b"/>
              <a:pathLst>
                <a:path w="221" h="213">
                  <a:moveTo>
                    <a:pt x="39" y="58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58" y="52"/>
                    <a:pt x="61" y="5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7" y="67"/>
                    <a:pt x="66" y="63"/>
                    <a:pt x="67" y="60"/>
                  </a:cubicBezTo>
                  <a:cubicBezTo>
                    <a:pt x="74" y="59"/>
                    <a:pt x="81" y="58"/>
                    <a:pt x="88" y="61"/>
                  </a:cubicBezTo>
                  <a:cubicBezTo>
                    <a:pt x="94" y="63"/>
                    <a:pt x="93" y="72"/>
                    <a:pt x="101" y="73"/>
                  </a:cubicBezTo>
                  <a:cubicBezTo>
                    <a:pt x="107" y="74"/>
                    <a:pt x="110" y="78"/>
                    <a:pt x="116" y="76"/>
                  </a:cubicBezTo>
                  <a:cubicBezTo>
                    <a:pt x="119" y="74"/>
                    <a:pt x="123" y="73"/>
                    <a:pt x="126" y="72"/>
                  </a:cubicBezTo>
                  <a:cubicBezTo>
                    <a:pt x="131" y="68"/>
                    <a:pt x="138" y="69"/>
                    <a:pt x="138" y="62"/>
                  </a:cubicBezTo>
                  <a:cubicBezTo>
                    <a:pt x="138" y="53"/>
                    <a:pt x="138" y="48"/>
                    <a:pt x="141" y="40"/>
                  </a:cubicBezTo>
                  <a:cubicBezTo>
                    <a:pt x="145" y="35"/>
                    <a:pt x="148" y="25"/>
                    <a:pt x="155" y="28"/>
                  </a:cubicBezTo>
                  <a:cubicBezTo>
                    <a:pt x="163" y="32"/>
                    <a:pt x="163" y="25"/>
                    <a:pt x="170" y="24"/>
                  </a:cubicBezTo>
                  <a:cubicBezTo>
                    <a:pt x="175" y="24"/>
                    <a:pt x="180" y="29"/>
                    <a:pt x="184" y="26"/>
                  </a:cubicBezTo>
                  <a:cubicBezTo>
                    <a:pt x="190" y="22"/>
                    <a:pt x="190" y="13"/>
                    <a:pt x="196" y="11"/>
                  </a:cubicBezTo>
                  <a:cubicBezTo>
                    <a:pt x="202" y="9"/>
                    <a:pt x="211" y="5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7" y="2"/>
                    <a:pt x="219" y="5"/>
                    <a:pt x="221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16" y="16"/>
                    <a:pt x="216" y="16"/>
                    <a:pt x="216" y="16"/>
                  </a:cubicBezTo>
                  <a:cubicBezTo>
                    <a:pt x="214" y="18"/>
                    <a:pt x="206" y="19"/>
                    <a:pt x="209" y="23"/>
                  </a:cubicBezTo>
                  <a:cubicBezTo>
                    <a:pt x="212" y="26"/>
                    <a:pt x="221" y="35"/>
                    <a:pt x="216" y="39"/>
                  </a:cubicBezTo>
                  <a:cubicBezTo>
                    <a:pt x="211" y="45"/>
                    <a:pt x="212" y="48"/>
                    <a:pt x="211" y="55"/>
                  </a:cubicBezTo>
                  <a:cubicBezTo>
                    <a:pt x="211" y="60"/>
                    <a:pt x="211" y="65"/>
                    <a:pt x="206" y="67"/>
                  </a:cubicBezTo>
                  <a:cubicBezTo>
                    <a:pt x="198" y="72"/>
                    <a:pt x="200" y="75"/>
                    <a:pt x="201" y="83"/>
                  </a:cubicBezTo>
                  <a:cubicBezTo>
                    <a:pt x="204" y="96"/>
                    <a:pt x="196" y="88"/>
                    <a:pt x="194" y="96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200" y="119"/>
                    <a:pt x="199" y="120"/>
                    <a:pt x="198" y="122"/>
                  </a:cubicBezTo>
                  <a:cubicBezTo>
                    <a:pt x="194" y="131"/>
                    <a:pt x="186" y="134"/>
                    <a:pt x="177" y="129"/>
                  </a:cubicBezTo>
                  <a:cubicBezTo>
                    <a:pt x="158" y="118"/>
                    <a:pt x="150" y="128"/>
                    <a:pt x="130" y="130"/>
                  </a:cubicBezTo>
                  <a:cubicBezTo>
                    <a:pt x="122" y="131"/>
                    <a:pt x="118" y="137"/>
                    <a:pt x="117" y="144"/>
                  </a:cubicBezTo>
                  <a:cubicBezTo>
                    <a:pt x="116" y="158"/>
                    <a:pt x="112" y="155"/>
                    <a:pt x="105" y="164"/>
                  </a:cubicBezTo>
                  <a:cubicBezTo>
                    <a:pt x="103" y="176"/>
                    <a:pt x="74" y="202"/>
                    <a:pt x="63" y="202"/>
                  </a:cubicBezTo>
                  <a:cubicBezTo>
                    <a:pt x="57" y="202"/>
                    <a:pt x="47" y="207"/>
                    <a:pt x="38" y="213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47" y="198"/>
                    <a:pt x="51" y="189"/>
                    <a:pt x="48" y="183"/>
                  </a:cubicBezTo>
                  <a:cubicBezTo>
                    <a:pt x="44" y="173"/>
                    <a:pt x="35" y="177"/>
                    <a:pt x="2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6" y="157"/>
                    <a:pt x="4" y="157"/>
                    <a:pt x="7" y="153"/>
                  </a:cubicBezTo>
                  <a:cubicBezTo>
                    <a:pt x="10" y="149"/>
                    <a:pt x="8" y="144"/>
                    <a:pt x="7" y="141"/>
                  </a:cubicBezTo>
                  <a:cubicBezTo>
                    <a:pt x="6" y="135"/>
                    <a:pt x="13" y="127"/>
                    <a:pt x="7" y="123"/>
                  </a:cubicBezTo>
                  <a:cubicBezTo>
                    <a:pt x="0" y="119"/>
                    <a:pt x="3" y="121"/>
                    <a:pt x="3" y="114"/>
                  </a:cubicBezTo>
                  <a:cubicBezTo>
                    <a:pt x="3" y="108"/>
                    <a:pt x="5" y="109"/>
                    <a:pt x="9" y="109"/>
                  </a:cubicBezTo>
                  <a:cubicBezTo>
                    <a:pt x="16" y="109"/>
                    <a:pt x="20" y="102"/>
                    <a:pt x="27" y="101"/>
                  </a:cubicBezTo>
                  <a:cubicBezTo>
                    <a:pt x="37" y="99"/>
                    <a:pt x="36" y="91"/>
                    <a:pt x="38" y="83"/>
                  </a:cubicBezTo>
                  <a:cubicBezTo>
                    <a:pt x="39" y="80"/>
                    <a:pt x="40" y="77"/>
                    <a:pt x="40" y="73"/>
                  </a:cubicBezTo>
                  <a:cubicBezTo>
                    <a:pt x="40" y="72"/>
                    <a:pt x="39" y="71"/>
                    <a:pt x="39" y="69"/>
                  </a:cubicBezTo>
                  <a:cubicBezTo>
                    <a:pt x="39" y="68"/>
                    <a:pt x="39" y="66"/>
                    <a:pt x="39" y="64"/>
                  </a:cubicBezTo>
                  <a:cubicBezTo>
                    <a:pt x="39" y="58"/>
                    <a:pt x="39" y="58"/>
                    <a:pt x="39" y="5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62" name="Freeform 82">
              <a:extLst>
                <a:ext uri="{FF2B5EF4-FFF2-40B4-BE49-F238E27FC236}">
                  <a16:creationId xmlns:a16="http://schemas.microsoft.com/office/drawing/2014/main" id="{05AE55DF-D94A-B0F7-A6E6-BFEC5481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2195513"/>
              <a:ext cx="280988" cy="107950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98" y="34"/>
                </a:cxn>
                <a:cxn ang="0">
                  <a:pos x="98" y="34"/>
                </a:cxn>
                <a:cxn ang="0">
                  <a:pos x="85" y="31"/>
                </a:cxn>
                <a:cxn ang="0">
                  <a:pos x="75" y="38"/>
                </a:cxn>
                <a:cxn ang="0">
                  <a:pos x="61" y="38"/>
                </a:cxn>
                <a:cxn ang="0">
                  <a:pos x="33" y="32"/>
                </a:cxn>
                <a:cxn ang="0">
                  <a:pos x="15" y="37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6" y="30"/>
                </a:cxn>
                <a:cxn ang="0">
                  <a:pos x="42" y="12"/>
                </a:cxn>
                <a:cxn ang="0">
                  <a:pos x="71" y="12"/>
                </a:cxn>
                <a:cxn ang="0">
                  <a:pos x="88" y="4"/>
                </a:cxn>
                <a:cxn ang="0">
                  <a:pos x="95" y="3"/>
                </a:cxn>
                <a:cxn ang="0">
                  <a:pos x="114" y="4"/>
                </a:cxn>
              </a:cxnLst>
              <a:rect l="0" t="0" r="r" b="b"/>
              <a:pathLst>
                <a:path w="114" h="44">
                  <a:moveTo>
                    <a:pt x="114" y="4"/>
                  </a:move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8" y="31"/>
                    <a:pt x="78" y="31"/>
                    <a:pt x="75" y="38"/>
                  </a:cubicBezTo>
                  <a:cubicBezTo>
                    <a:pt x="72" y="44"/>
                    <a:pt x="65" y="41"/>
                    <a:pt x="61" y="38"/>
                  </a:cubicBezTo>
                  <a:cubicBezTo>
                    <a:pt x="55" y="33"/>
                    <a:pt x="41" y="25"/>
                    <a:pt x="33" y="32"/>
                  </a:cubicBezTo>
                  <a:cubicBezTo>
                    <a:pt x="27" y="38"/>
                    <a:pt x="24" y="38"/>
                    <a:pt x="15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2"/>
                    <a:pt x="6" y="30"/>
                    <a:pt x="6" y="30"/>
                  </a:cubicBezTo>
                  <a:cubicBezTo>
                    <a:pt x="18" y="24"/>
                    <a:pt x="27" y="15"/>
                    <a:pt x="42" y="12"/>
                  </a:cubicBezTo>
                  <a:cubicBezTo>
                    <a:pt x="52" y="10"/>
                    <a:pt x="64" y="14"/>
                    <a:pt x="71" y="12"/>
                  </a:cubicBezTo>
                  <a:cubicBezTo>
                    <a:pt x="77" y="11"/>
                    <a:pt x="84" y="4"/>
                    <a:pt x="88" y="4"/>
                  </a:cubicBezTo>
                  <a:cubicBezTo>
                    <a:pt x="91" y="4"/>
                    <a:pt x="93" y="4"/>
                    <a:pt x="95" y="3"/>
                  </a:cubicBezTo>
                  <a:cubicBezTo>
                    <a:pt x="102" y="2"/>
                    <a:pt x="105" y="0"/>
                    <a:pt x="114" y="4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63" name="Freeform 83">
              <a:extLst>
                <a:ext uri="{FF2B5EF4-FFF2-40B4-BE49-F238E27FC236}">
                  <a16:creationId xmlns:a16="http://schemas.microsoft.com/office/drawing/2014/main" id="{94ECE3F8-87C1-9BDE-5980-6228580CE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8963" y="1766888"/>
              <a:ext cx="730250" cy="393700"/>
            </a:xfrm>
            <a:custGeom>
              <a:avLst/>
              <a:gdLst/>
              <a:ahLst/>
              <a:cxnLst>
                <a:cxn ang="0">
                  <a:pos x="206" y="159"/>
                </a:cxn>
                <a:cxn ang="0">
                  <a:pos x="210" y="148"/>
                </a:cxn>
                <a:cxn ang="0">
                  <a:pos x="222" y="135"/>
                </a:cxn>
                <a:cxn ang="0">
                  <a:pos x="229" y="124"/>
                </a:cxn>
                <a:cxn ang="0">
                  <a:pos x="231" y="112"/>
                </a:cxn>
                <a:cxn ang="0">
                  <a:pos x="239" y="110"/>
                </a:cxn>
                <a:cxn ang="0">
                  <a:pos x="253" y="121"/>
                </a:cxn>
                <a:cxn ang="0">
                  <a:pos x="264" y="113"/>
                </a:cxn>
                <a:cxn ang="0">
                  <a:pos x="282" y="113"/>
                </a:cxn>
                <a:cxn ang="0">
                  <a:pos x="292" y="104"/>
                </a:cxn>
                <a:cxn ang="0">
                  <a:pos x="294" y="88"/>
                </a:cxn>
                <a:cxn ang="0">
                  <a:pos x="294" y="88"/>
                </a:cxn>
                <a:cxn ang="0">
                  <a:pos x="289" y="87"/>
                </a:cxn>
                <a:cxn ang="0">
                  <a:pos x="275" y="84"/>
                </a:cxn>
                <a:cxn ang="0">
                  <a:pos x="238" y="81"/>
                </a:cxn>
                <a:cxn ang="0">
                  <a:pos x="202" y="71"/>
                </a:cxn>
                <a:cxn ang="0">
                  <a:pos x="167" y="95"/>
                </a:cxn>
                <a:cxn ang="0">
                  <a:pos x="159" y="118"/>
                </a:cxn>
                <a:cxn ang="0">
                  <a:pos x="163" y="123"/>
                </a:cxn>
                <a:cxn ang="0">
                  <a:pos x="184" y="140"/>
                </a:cxn>
                <a:cxn ang="0">
                  <a:pos x="196" y="148"/>
                </a:cxn>
                <a:cxn ang="0">
                  <a:pos x="198" y="158"/>
                </a:cxn>
                <a:cxn ang="0">
                  <a:pos x="206" y="159"/>
                </a:cxn>
                <a:cxn ang="0">
                  <a:pos x="206" y="159"/>
                </a:cxn>
                <a:cxn ang="0">
                  <a:pos x="27" y="0"/>
                </a:cxn>
                <a:cxn ang="0">
                  <a:pos x="54" y="22"/>
                </a:cxn>
                <a:cxn ang="0">
                  <a:pos x="78" y="36"/>
                </a:cxn>
                <a:cxn ang="0">
                  <a:pos x="92" y="51"/>
                </a:cxn>
                <a:cxn ang="0">
                  <a:pos x="92" y="40"/>
                </a:cxn>
                <a:cxn ang="0">
                  <a:pos x="150" y="64"/>
                </a:cxn>
                <a:cxn ang="0">
                  <a:pos x="167" y="66"/>
                </a:cxn>
                <a:cxn ang="0">
                  <a:pos x="169" y="76"/>
                </a:cxn>
                <a:cxn ang="0">
                  <a:pos x="164" y="91"/>
                </a:cxn>
                <a:cxn ang="0">
                  <a:pos x="161" y="102"/>
                </a:cxn>
                <a:cxn ang="0">
                  <a:pos x="157" y="108"/>
                </a:cxn>
                <a:cxn ang="0">
                  <a:pos x="139" y="121"/>
                </a:cxn>
                <a:cxn ang="0">
                  <a:pos x="128" y="125"/>
                </a:cxn>
                <a:cxn ang="0">
                  <a:pos x="108" y="124"/>
                </a:cxn>
                <a:cxn ang="0">
                  <a:pos x="89" y="106"/>
                </a:cxn>
                <a:cxn ang="0">
                  <a:pos x="48" y="102"/>
                </a:cxn>
                <a:cxn ang="0">
                  <a:pos x="6" y="111"/>
                </a:cxn>
                <a:cxn ang="0">
                  <a:pos x="6" y="111"/>
                </a:cxn>
                <a:cxn ang="0">
                  <a:pos x="0" y="89"/>
                </a:cxn>
                <a:cxn ang="0">
                  <a:pos x="7" y="76"/>
                </a:cxn>
                <a:cxn ang="0">
                  <a:pos x="12" y="60"/>
                </a:cxn>
                <a:cxn ang="0">
                  <a:pos x="17" y="48"/>
                </a:cxn>
                <a:cxn ang="0">
                  <a:pos x="22" y="32"/>
                </a:cxn>
                <a:cxn ang="0">
                  <a:pos x="15" y="16"/>
                </a:cxn>
                <a:cxn ang="0">
                  <a:pos x="22" y="9"/>
                </a:cxn>
                <a:cxn ang="0">
                  <a:pos x="27" y="0"/>
                </a:cxn>
              </a:cxnLst>
              <a:rect l="0" t="0" r="r" b="b"/>
              <a:pathLst>
                <a:path w="296" h="159">
                  <a:moveTo>
                    <a:pt x="206" y="159"/>
                  </a:moveTo>
                  <a:cubicBezTo>
                    <a:pt x="210" y="148"/>
                    <a:pt x="210" y="148"/>
                    <a:pt x="210" y="148"/>
                  </a:cubicBezTo>
                  <a:cubicBezTo>
                    <a:pt x="213" y="141"/>
                    <a:pt x="222" y="141"/>
                    <a:pt x="222" y="135"/>
                  </a:cubicBezTo>
                  <a:cubicBezTo>
                    <a:pt x="222" y="127"/>
                    <a:pt x="226" y="129"/>
                    <a:pt x="229" y="124"/>
                  </a:cubicBezTo>
                  <a:cubicBezTo>
                    <a:pt x="231" y="120"/>
                    <a:pt x="230" y="116"/>
                    <a:pt x="231" y="112"/>
                  </a:cubicBezTo>
                  <a:cubicBezTo>
                    <a:pt x="232" y="107"/>
                    <a:pt x="236" y="110"/>
                    <a:pt x="239" y="110"/>
                  </a:cubicBezTo>
                  <a:cubicBezTo>
                    <a:pt x="249" y="110"/>
                    <a:pt x="245" y="119"/>
                    <a:pt x="253" y="121"/>
                  </a:cubicBezTo>
                  <a:cubicBezTo>
                    <a:pt x="259" y="123"/>
                    <a:pt x="264" y="119"/>
                    <a:pt x="264" y="113"/>
                  </a:cubicBezTo>
                  <a:cubicBezTo>
                    <a:pt x="264" y="105"/>
                    <a:pt x="276" y="116"/>
                    <a:pt x="282" y="113"/>
                  </a:cubicBezTo>
                  <a:cubicBezTo>
                    <a:pt x="286" y="111"/>
                    <a:pt x="288" y="107"/>
                    <a:pt x="292" y="104"/>
                  </a:cubicBezTo>
                  <a:cubicBezTo>
                    <a:pt x="296" y="101"/>
                    <a:pt x="293" y="92"/>
                    <a:pt x="294" y="88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2" y="88"/>
                    <a:pt x="290" y="88"/>
                    <a:pt x="289" y="87"/>
                  </a:cubicBezTo>
                  <a:cubicBezTo>
                    <a:pt x="284" y="87"/>
                    <a:pt x="279" y="84"/>
                    <a:pt x="275" y="84"/>
                  </a:cubicBezTo>
                  <a:cubicBezTo>
                    <a:pt x="263" y="82"/>
                    <a:pt x="249" y="87"/>
                    <a:pt x="238" y="81"/>
                  </a:cubicBezTo>
                  <a:cubicBezTo>
                    <a:pt x="227" y="75"/>
                    <a:pt x="215" y="73"/>
                    <a:pt x="202" y="71"/>
                  </a:cubicBezTo>
                  <a:cubicBezTo>
                    <a:pt x="183" y="68"/>
                    <a:pt x="168" y="74"/>
                    <a:pt x="167" y="95"/>
                  </a:cubicBezTo>
                  <a:cubicBezTo>
                    <a:pt x="166" y="104"/>
                    <a:pt x="157" y="107"/>
                    <a:pt x="159" y="118"/>
                  </a:cubicBezTo>
                  <a:cubicBezTo>
                    <a:pt x="160" y="120"/>
                    <a:pt x="161" y="121"/>
                    <a:pt x="163" y="123"/>
                  </a:cubicBezTo>
                  <a:cubicBezTo>
                    <a:pt x="165" y="129"/>
                    <a:pt x="178" y="138"/>
                    <a:pt x="184" y="140"/>
                  </a:cubicBezTo>
                  <a:cubicBezTo>
                    <a:pt x="188" y="142"/>
                    <a:pt x="192" y="146"/>
                    <a:pt x="196" y="148"/>
                  </a:cubicBezTo>
                  <a:cubicBezTo>
                    <a:pt x="201" y="152"/>
                    <a:pt x="198" y="152"/>
                    <a:pt x="198" y="158"/>
                  </a:cubicBezTo>
                  <a:cubicBezTo>
                    <a:pt x="201" y="158"/>
                    <a:pt x="204" y="157"/>
                    <a:pt x="206" y="159"/>
                  </a:cubicBezTo>
                  <a:cubicBezTo>
                    <a:pt x="206" y="159"/>
                    <a:pt x="206" y="159"/>
                    <a:pt x="206" y="159"/>
                  </a:cubicBezTo>
                  <a:close/>
                  <a:moveTo>
                    <a:pt x="27" y="0"/>
                  </a:moveTo>
                  <a:cubicBezTo>
                    <a:pt x="35" y="9"/>
                    <a:pt x="46" y="17"/>
                    <a:pt x="54" y="2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2" y="38"/>
                    <a:pt x="91" y="51"/>
                    <a:pt x="92" y="51"/>
                  </a:cubicBezTo>
                  <a:cubicBezTo>
                    <a:pt x="92" y="49"/>
                    <a:pt x="90" y="41"/>
                    <a:pt x="92" y="40"/>
                  </a:cubicBezTo>
                  <a:cubicBezTo>
                    <a:pt x="93" y="43"/>
                    <a:pt x="143" y="62"/>
                    <a:pt x="150" y="64"/>
                  </a:cubicBezTo>
                  <a:cubicBezTo>
                    <a:pt x="157" y="69"/>
                    <a:pt x="162" y="63"/>
                    <a:pt x="167" y="66"/>
                  </a:cubicBezTo>
                  <a:cubicBezTo>
                    <a:pt x="175" y="71"/>
                    <a:pt x="169" y="69"/>
                    <a:pt x="169" y="76"/>
                  </a:cubicBezTo>
                  <a:cubicBezTo>
                    <a:pt x="166" y="77"/>
                    <a:pt x="164" y="88"/>
                    <a:pt x="164" y="91"/>
                  </a:cubicBezTo>
                  <a:cubicBezTo>
                    <a:pt x="164" y="97"/>
                    <a:pt x="164" y="98"/>
                    <a:pt x="161" y="102"/>
                  </a:cubicBezTo>
                  <a:cubicBezTo>
                    <a:pt x="159" y="105"/>
                    <a:pt x="157" y="104"/>
                    <a:pt x="157" y="108"/>
                  </a:cubicBezTo>
                  <a:cubicBezTo>
                    <a:pt x="157" y="114"/>
                    <a:pt x="144" y="121"/>
                    <a:pt x="139" y="121"/>
                  </a:cubicBezTo>
                  <a:cubicBezTo>
                    <a:pt x="139" y="125"/>
                    <a:pt x="130" y="126"/>
                    <a:pt x="128" y="125"/>
                  </a:cubicBezTo>
                  <a:cubicBezTo>
                    <a:pt x="119" y="122"/>
                    <a:pt x="117" y="124"/>
                    <a:pt x="108" y="124"/>
                  </a:cubicBezTo>
                  <a:cubicBezTo>
                    <a:pt x="94" y="129"/>
                    <a:pt x="92" y="115"/>
                    <a:pt x="89" y="106"/>
                  </a:cubicBezTo>
                  <a:cubicBezTo>
                    <a:pt x="83" y="130"/>
                    <a:pt x="66" y="106"/>
                    <a:pt x="48" y="102"/>
                  </a:cubicBezTo>
                  <a:cubicBezTo>
                    <a:pt x="36" y="100"/>
                    <a:pt x="14" y="10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1"/>
                    <a:pt x="10" y="89"/>
                    <a:pt x="7" y="76"/>
                  </a:cubicBezTo>
                  <a:cubicBezTo>
                    <a:pt x="6" y="68"/>
                    <a:pt x="4" y="65"/>
                    <a:pt x="12" y="60"/>
                  </a:cubicBezTo>
                  <a:cubicBezTo>
                    <a:pt x="17" y="58"/>
                    <a:pt x="17" y="53"/>
                    <a:pt x="17" y="48"/>
                  </a:cubicBezTo>
                  <a:cubicBezTo>
                    <a:pt x="18" y="41"/>
                    <a:pt x="17" y="38"/>
                    <a:pt x="22" y="32"/>
                  </a:cubicBezTo>
                  <a:cubicBezTo>
                    <a:pt x="27" y="28"/>
                    <a:pt x="18" y="19"/>
                    <a:pt x="15" y="16"/>
                  </a:cubicBezTo>
                  <a:cubicBezTo>
                    <a:pt x="12" y="12"/>
                    <a:pt x="20" y="11"/>
                    <a:pt x="22" y="9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64" name="Freeform 84">
              <a:extLst>
                <a:ext uri="{FF2B5EF4-FFF2-40B4-BE49-F238E27FC236}">
                  <a16:creationId xmlns:a16="http://schemas.microsoft.com/office/drawing/2014/main" id="{9ED5154E-2194-40F8-5BDF-B23530B6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850" y="2227263"/>
              <a:ext cx="896938" cy="768350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9" y="27"/>
                </a:cxn>
                <a:cxn ang="0">
                  <a:pos x="143" y="26"/>
                </a:cxn>
                <a:cxn ang="0">
                  <a:pos x="140" y="28"/>
                </a:cxn>
                <a:cxn ang="0">
                  <a:pos x="138" y="33"/>
                </a:cxn>
                <a:cxn ang="0">
                  <a:pos x="140" y="38"/>
                </a:cxn>
                <a:cxn ang="0">
                  <a:pos x="149" y="35"/>
                </a:cxn>
                <a:cxn ang="0">
                  <a:pos x="173" y="12"/>
                </a:cxn>
                <a:cxn ang="0">
                  <a:pos x="147" y="11"/>
                </a:cxn>
                <a:cxn ang="0">
                  <a:pos x="156" y="3"/>
                </a:cxn>
                <a:cxn ang="0">
                  <a:pos x="178" y="2"/>
                </a:cxn>
                <a:cxn ang="0">
                  <a:pos x="178" y="9"/>
                </a:cxn>
                <a:cxn ang="0">
                  <a:pos x="160" y="30"/>
                </a:cxn>
                <a:cxn ang="0">
                  <a:pos x="154" y="28"/>
                </a:cxn>
                <a:cxn ang="0">
                  <a:pos x="153" y="38"/>
                </a:cxn>
                <a:cxn ang="0">
                  <a:pos x="158" y="40"/>
                </a:cxn>
                <a:cxn ang="0">
                  <a:pos x="166" y="44"/>
                </a:cxn>
                <a:cxn ang="0">
                  <a:pos x="162" y="32"/>
                </a:cxn>
                <a:cxn ang="0">
                  <a:pos x="146" y="70"/>
                </a:cxn>
                <a:cxn ang="0">
                  <a:pos x="188" y="60"/>
                </a:cxn>
                <a:cxn ang="0">
                  <a:pos x="185" y="27"/>
                </a:cxn>
                <a:cxn ang="0">
                  <a:pos x="206" y="48"/>
                </a:cxn>
                <a:cxn ang="0">
                  <a:pos x="222" y="56"/>
                </a:cxn>
                <a:cxn ang="0">
                  <a:pos x="249" y="51"/>
                </a:cxn>
                <a:cxn ang="0">
                  <a:pos x="226" y="78"/>
                </a:cxn>
                <a:cxn ang="0">
                  <a:pos x="238" y="107"/>
                </a:cxn>
                <a:cxn ang="0">
                  <a:pos x="254" y="142"/>
                </a:cxn>
                <a:cxn ang="0">
                  <a:pos x="278" y="159"/>
                </a:cxn>
                <a:cxn ang="0">
                  <a:pos x="310" y="176"/>
                </a:cxn>
                <a:cxn ang="0">
                  <a:pos x="328" y="189"/>
                </a:cxn>
                <a:cxn ang="0">
                  <a:pos x="363" y="206"/>
                </a:cxn>
                <a:cxn ang="0">
                  <a:pos x="357" y="216"/>
                </a:cxn>
                <a:cxn ang="0">
                  <a:pos x="352" y="249"/>
                </a:cxn>
                <a:cxn ang="0">
                  <a:pos x="327" y="270"/>
                </a:cxn>
                <a:cxn ang="0">
                  <a:pos x="314" y="275"/>
                </a:cxn>
                <a:cxn ang="0">
                  <a:pos x="311" y="297"/>
                </a:cxn>
                <a:cxn ang="0">
                  <a:pos x="307" y="294"/>
                </a:cxn>
                <a:cxn ang="0">
                  <a:pos x="254" y="307"/>
                </a:cxn>
                <a:cxn ang="0">
                  <a:pos x="227" y="297"/>
                </a:cxn>
                <a:cxn ang="0">
                  <a:pos x="205" y="262"/>
                </a:cxn>
                <a:cxn ang="0">
                  <a:pos x="171" y="257"/>
                </a:cxn>
                <a:cxn ang="0">
                  <a:pos x="132" y="244"/>
                </a:cxn>
                <a:cxn ang="0">
                  <a:pos x="122" y="249"/>
                </a:cxn>
                <a:cxn ang="0">
                  <a:pos x="87" y="253"/>
                </a:cxn>
                <a:cxn ang="0">
                  <a:pos x="52" y="272"/>
                </a:cxn>
                <a:cxn ang="0">
                  <a:pos x="31" y="292"/>
                </a:cxn>
                <a:cxn ang="0">
                  <a:pos x="29" y="288"/>
                </a:cxn>
                <a:cxn ang="0">
                  <a:pos x="9" y="262"/>
                </a:cxn>
                <a:cxn ang="0">
                  <a:pos x="33" y="253"/>
                </a:cxn>
                <a:cxn ang="0">
                  <a:pos x="46" y="235"/>
                </a:cxn>
                <a:cxn ang="0">
                  <a:pos x="56" y="215"/>
                </a:cxn>
                <a:cxn ang="0">
                  <a:pos x="46" y="218"/>
                </a:cxn>
                <a:cxn ang="0">
                  <a:pos x="13" y="218"/>
                </a:cxn>
                <a:cxn ang="0">
                  <a:pos x="14" y="203"/>
                </a:cxn>
                <a:cxn ang="0">
                  <a:pos x="81" y="179"/>
                </a:cxn>
                <a:cxn ang="0">
                  <a:pos x="119" y="183"/>
                </a:cxn>
                <a:cxn ang="0">
                  <a:pos x="138" y="155"/>
                </a:cxn>
                <a:cxn ang="0">
                  <a:pos x="134" y="125"/>
                </a:cxn>
                <a:cxn ang="0">
                  <a:pos x="125" y="95"/>
                </a:cxn>
                <a:cxn ang="0">
                  <a:pos x="136" y="83"/>
                </a:cxn>
              </a:cxnLst>
              <a:rect l="0" t="0" r="r" b="b"/>
              <a:pathLst>
                <a:path w="363" h="311">
                  <a:moveTo>
                    <a:pt x="149" y="35"/>
                  </a:moveTo>
                  <a:cubicBezTo>
                    <a:pt x="149" y="33"/>
                    <a:pt x="149" y="32"/>
                    <a:pt x="150" y="31"/>
                  </a:cubicBezTo>
                  <a:cubicBezTo>
                    <a:pt x="150" y="30"/>
                    <a:pt x="150" y="29"/>
                    <a:pt x="150" y="28"/>
                  </a:cubicBezTo>
                  <a:cubicBezTo>
                    <a:pt x="149" y="28"/>
                    <a:pt x="149" y="27"/>
                    <a:pt x="149" y="27"/>
                  </a:cubicBezTo>
                  <a:cubicBezTo>
                    <a:pt x="147" y="26"/>
                    <a:pt x="147" y="25"/>
                    <a:pt x="145" y="25"/>
                  </a:cubicBezTo>
                  <a:cubicBezTo>
                    <a:pt x="144" y="25"/>
                    <a:pt x="143" y="25"/>
                    <a:pt x="143" y="26"/>
                  </a:cubicBezTo>
                  <a:cubicBezTo>
                    <a:pt x="142" y="26"/>
                    <a:pt x="141" y="27"/>
                    <a:pt x="141" y="27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39" y="28"/>
                    <a:pt x="138" y="30"/>
                    <a:pt x="138" y="31"/>
                  </a:cubicBezTo>
                  <a:cubicBezTo>
                    <a:pt x="138" y="32"/>
                    <a:pt x="138" y="32"/>
                    <a:pt x="138" y="33"/>
                  </a:cubicBezTo>
                  <a:cubicBezTo>
                    <a:pt x="138" y="34"/>
                    <a:pt x="138" y="34"/>
                    <a:pt x="138" y="35"/>
                  </a:cubicBezTo>
                  <a:cubicBezTo>
                    <a:pt x="139" y="36"/>
                    <a:pt x="139" y="37"/>
                    <a:pt x="140" y="38"/>
                  </a:cubicBezTo>
                  <a:cubicBezTo>
                    <a:pt x="142" y="39"/>
                    <a:pt x="145" y="39"/>
                    <a:pt x="147" y="39"/>
                  </a:cubicBezTo>
                  <a:cubicBezTo>
                    <a:pt x="149" y="35"/>
                    <a:pt x="149" y="35"/>
                    <a:pt x="149" y="35"/>
                  </a:cubicBezTo>
                  <a:close/>
                  <a:moveTo>
                    <a:pt x="178" y="9"/>
                  </a:moveTo>
                  <a:cubicBezTo>
                    <a:pt x="176" y="10"/>
                    <a:pt x="174" y="10"/>
                    <a:pt x="173" y="12"/>
                  </a:cubicBezTo>
                  <a:cubicBezTo>
                    <a:pt x="170" y="15"/>
                    <a:pt x="160" y="21"/>
                    <a:pt x="155" y="20"/>
                  </a:cubicBezTo>
                  <a:cubicBezTo>
                    <a:pt x="151" y="19"/>
                    <a:pt x="148" y="15"/>
                    <a:pt x="147" y="11"/>
                  </a:cubicBezTo>
                  <a:cubicBezTo>
                    <a:pt x="146" y="8"/>
                    <a:pt x="145" y="7"/>
                    <a:pt x="145" y="4"/>
                  </a:cubicBezTo>
                  <a:cubicBezTo>
                    <a:pt x="145" y="0"/>
                    <a:pt x="153" y="4"/>
                    <a:pt x="156" y="3"/>
                  </a:cubicBezTo>
                  <a:cubicBezTo>
                    <a:pt x="161" y="2"/>
                    <a:pt x="165" y="1"/>
                    <a:pt x="171" y="1"/>
                  </a:cubicBezTo>
                  <a:cubicBezTo>
                    <a:pt x="172" y="1"/>
                    <a:pt x="176" y="1"/>
                    <a:pt x="178" y="2"/>
                  </a:cubicBezTo>
                  <a:cubicBezTo>
                    <a:pt x="179" y="2"/>
                    <a:pt x="180" y="5"/>
                    <a:pt x="179" y="7"/>
                  </a:cubicBezTo>
                  <a:cubicBezTo>
                    <a:pt x="178" y="9"/>
                    <a:pt x="178" y="9"/>
                    <a:pt x="178" y="9"/>
                  </a:cubicBezTo>
                  <a:close/>
                  <a:moveTo>
                    <a:pt x="162" y="32"/>
                  </a:moveTo>
                  <a:cubicBezTo>
                    <a:pt x="161" y="31"/>
                    <a:pt x="160" y="31"/>
                    <a:pt x="160" y="30"/>
                  </a:cubicBezTo>
                  <a:cubicBezTo>
                    <a:pt x="159" y="29"/>
                    <a:pt x="157" y="28"/>
                    <a:pt x="156" y="28"/>
                  </a:cubicBezTo>
                  <a:cubicBezTo>
                    <a:pt x="155" y="28"/>
                    <a:pt x="155" y="28"/>
                    <a:pt x="154" y="28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5"/>
                    <a:pt x="153" y="36"/>
                    <a:pt x="153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5" y="38"/>
                    <a:pt x="157" y="40"/>
                    <a:pt x="158" y="40"/>
                  </a:cubicBezTo>
                  <a:cubicBezTo>
                    <a:pt x="160" y="41"/>
                    <a:pt x="161" y="43"/>
                    <a:pt x="163" y="44"/>
                  </a:cubicBezTo>
                  <a:cubicBezTo>
                    <a:pt x="164" y="44"/>
                    <a:pt x="166" y="45"/>
                    <a:pt x="166" y="44"/>
                  </a:cubicBezTo>
                  <a:cubicBezTo>
                    <a:pt x="166" y="42"/>
                    <a:pt x="166" y="39"/>
                    <a:pt x="165" y="38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42" y="70"/>
                  </a:moveTo>
                  <a:cubicBezTo>
                    <a:pt x="144" y="71"/>
                    <a:pt x="145" y="71"/>
                    <a:pt x="146" y="70"/>
                  </a:cubicBezTo>
                  <a:cubicBezTo>
                    <a:pt x="154" y="69"/>
                    <a:pt x="158" y="63"/>
                    <a:pt x="168" y="64"/>
                  </a:cubicBezTo>
                  <a:cubicBezTo>
                    <a:pt x="182" y="66"/>
                    <a:pt x="177" y="72"/>
                    <a:pt x="188" y="60"/>
                  </a:cubicBezTo>
                  <a:cubicBezTo>
                    <a:pt x="192" y="56"/>
                    <a:pt x="200" y="54"/>
                    <a:pt x="193" y="53"/>
                  </a:cubicBezTo>
                  <a:cubicBezTo>
                    <a:pt x="187" y="52"/>
                    <a:pt x="146" y="30"/>
                    <a:pt x="185" y="27"/>
                  </a:cubicBezTo>
                  <a:cubicBezTo>
                    <a:pt x="197" y="26"/>
                    <a:pt x="205" y="32"/>
                    <a:pt x="218" y="32"/>
                  </a:cubicBezTo>
                  <a:cubicBezTo>
                    <a:pt x="218" y="39"/>
                    <a:pt x="211" y="45"/>
                    <a:pt x="206" y="48"/>
                  </a:cubicBezTo>
                  <a:cubicBezTo>
                    <a:pt x="201" y="51"/>
                    <a:pt x="194" y="60"/>
                    <a:pt x="206" y="58"/>
                  </a:cubicBezTo>
                  <a:cubicBezTo>
                    <a:pt x="211" y="57"/>
                    <a:pt x="217" y="58"/>
                    <a:pt x="222" y="56"/>
                  </a:cubicBezTo>
                  <a:cubicBezTo>
                    <a:pt x="231" y="56"/>
                    <a:pt x="240" y="52"/>
                    <a:pt x="249" y="51"/>
                  </a:cubicBezTo>
                  <a:cubicBezTo>
                    <a:pt x="249" y="51"/>
                    <a:pt x="249" y="51"/>
                    <a:pt x="249" y="5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3" y="71"/>
                    <a:pt x="238" y="78"/>
                    <a:pt x="226" y="78"/>
                  </a:cubicBezTo>
                  <a:cubicBezTo>
                    <a:pt x="227" y="81"/>
                    <a:pt x="234" y="83"/>
                    <a:pt x="234" y="89"/>
                  </a:cubicBezTo>
                  <a:cubicBezTo>
                    <a:pt x="234" y="98"/>
                    <a:pt x="232" y="100"/>
                    <a:pt x="238" y="107"/>
                  </a:cubicBezTo>
                  <a:cubicBezTo>
                    <a:pt x="244" y="114"/>
                    <a:pt x="244" y="120"/>
                    <a:pt x="246" y="128"/>
                  </a:cubicBezTo>
                  <a:cubicBezTo>
                    <a:pt x="249" y="134"/>
                    <a:pt x="254" y="134"/>
                    <a:pt x="254" y="142"/>
                  </a:cubicBezTo>
                  <a:cubicBezTo>
                    <a:pt x="254" y="151"/>
                    <a:pt x="264" y="155"/>
                    <a:pt x="271" y="157"/>
                  </a:cubicBezTo>
                  <a:cubicBezTo>
                    <a:pt x="273" y="158"/>
                    <a:pt x="276" y="158"/>
                    <a:pt x="278" y="159"/>
                  </a:cubicBezTo>
                  <a:cubicBezTo>
                    <a:pt x="279" y="159"/>
                    <a:pt x="289" y="174"/>
                    <a:pt x="289" y="174"/>
                  </a:cubicBezTo>
                  <a:cubicBezTo>
                    <a:pt x="295" y="184"/>
                    <a:pt x="302" y="176"/>
                    <a:pt x="310" y="176"/>
                  </a:cubicBezTo>
                  <a:cubicBezTo>
                    <a:pt x="313" y="176"/>
                    <a:pt x="324" y="174"/>
                    <a:pt x="325" y="177"/>
                  </a:cubicBezTo>
                  <a:cubicBezTo>
                    <a:pt x="326" y="181"/>
                    <a:pt x="324" y="187"/>
                    <a:pt x="328" y="189"/>
                  </a:cubicBezTo>
                  <a:cubicBezTo>
                    <a:pt x="335" y="193"/>
                    <a:pt x="333" y="203"/>
                    <a:pt x="342" y="205"/>
                  </a:cubicBezTo>
                  <a:cubicBezTo>
                    <a:pt x="348" y="206"/>
                    <a:pt x="357" y="202"/>
                    <a:pt x="363" y="206"/>
                  </a:cubicBezTo>
                  <a:cubicBezTo>
                    <a:pt x="363" y="206"/>
                    <a:pt x="363" y="206"/>
                    <a:pt x="363" y="206"/>
                  </a:cubicBezTo>
                  <a:cubicBezTo>
                    <a:pt x="357" y="216"/>
                    <a:pt x="357" y="216"/>
                    <a:pt x="357" y="216"/>
                  </a:cubicBezTo>
                  <a:cubicBezTo>
                    <a:pt x="351" y="226"/>
                    <a:pt x="360" y="230"/>
                    <a:pt x="358" y="240"/>
                  </a:cubicBezTo>
                  <a:cubicBezTo>
                    <a:pt x="358" y="243"/>
                    <a:pt x="354" y="247"/>
                    <a:pt x="352" y="249"/>
                  </a:cubicBezTo>
                  <a:cubicBezTo>
                    <a:pt x="348" y="252"/>
                    <a:pt x="348" y="255"/>
                    <a:pt x="345" y="258"/>
                  </a:cubicBezTo>
                  <a:cubicBezTo>
                    <a:pt x="340" y="264"/>
                    <a:pt x="335" y="269"/>
                    <a:pt x="327" y="270"/>
                  </a:cubicBezTo>
                  <a:cubicBezTo>
                    <a:pt x="323" y="270"/>
                    <a:pt x="320" y="270"/>
                    <a:pt x="315" y="270"/>
                  </a:cubicBezTo>
                  <a:cubicBezTo>
                    <a:pt x="311" y="270"/>
                    <a:pt x="313" y="271"/>
                    <a:pt x="314" y="275"/>
                  </a:cubicBezTo>
                  <a:cubicBezTo>
                    <a:pt x="315" y="280"/>
                    <a:pt x="315" y="285"/>
                    <a:pt x="317" y="289"/>
                  </a:cubicBezTo>
                  <a:cubicBezTo>
                    <a:pt x="319" y="296"/>
                    <a:pt x="316" y="294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07" y="294"/>
                    <a:pt x="307" y="294"/>
                    <a:pt x="307" y="294"/>
                  </a:cubicBezTo>
                  <a:cubicBezTo>
                    <a:pt x="297" y="294"/>
                    <a:pt x="294" y="302"/>
                    <a:pt x="285" y="303"/>
                  </a:cubicBezTo>
                  <a:cubicBezTo>
                    <a:pt x="274" y="305"/>
                    <a:pt x="266" y="308"/>
                    <a:pt x="254" y="307"/>
                  </a:cubicBezTo>
                  <a:cubicBezTo>
                    <a:pt x="249" y="307"/>
                    <a:pt x="243" y="311"/>
                    <a:pt x="239" y="310"/>
                  </a:cubicBezTo>
                  <a:cubicBezTo>
                    <a:pt x="237" y="309"/>
                    <a:pt x="227" y="299"/>
                    <a:pt x="227" y="297"/>
                  </a:cubicBezTo>
                  <a:cubicBezTo>
                    <a:pt x="222" y="288"/>
                    <a:pt x="206" y="280"/>
                    <a:pt x="208" y="270"/>
                  </a:cubicBezTo>
                  <a:cubicBezTo>
                    <a:pt x="209" y="265"/>
                    <a:pt x="209" y="265"/>
                    <a:pt x="205" y="262"/>
                  </a:cubicBezTo>
                  <a:cubicBezTo>
                    <a:pt x="200" y="258"/>
                    <a:pt x="196" y="260"/>
                    <a:pt x="191" y="262"/>
                  </a:cubicBezTo>
                  <a:cubicBezTo>
                    <a:pt x="180" y="267"/>
                    <a:pt x="177" y="255"/>
                    <a:pt x="171" y="257"/>
                  </a:cubicBezTo>
                  <a:cubicBezTo>
                    <a:pt x="167" y="258"/>
                    <a:pt x="163" y="262"/>
                    <a:pt x="158" y="259"/>
                  </a:cubicBezTo>
                  <a:cubicBezTo>
                    <a:pt x="147" y="254"/>
                    <a:pt x="144" y="246"/>
                    <a:pt x="132" y="244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16" y="249"/>
                    <a:pt x="112" y="250"/>
                    <a:pt x="106" y="251"/>
                  </a:cubicBezTo>
                  <a:cubicBezTo>
                    <a:pt x="99" y="253"/>
                    <a:pt x="92" y="251"/>
                    <a:pt x="87" y="253"/>
                  </a:cubicBezTo>
                  <a:cubicBezTo>
                    <a:pt x="82" y="255"/>
                    <a:pt x="77" y="260"/>
                    <a:pt x="73" y="263"/>
                  </a:cubicBezTo>
                  <a:cubicBezTo>
                    <a:pt x="66" y="267"/>
                    <a:pt x="58" y="267"/>
                    <a:pt x="52" y="272"/>
                  </a:cubicBezTo>
                  <a:cubicBezTo>
                    <a:pt x="49" y="274"/>
                    <a:pt x="46" y="278"/>
                    <a:pt x="43" y="280"/>
                  </a:cubicBezTo>
                  <a:cubicBezTo>
                    <a:pt x="31" y="292"/>
                    <a:pt x="31" y="292"/>
                    <a:pt x="31" y="292"/>
                  </a:cubicBezTo>
                  <a:cubicBezTo>
                    <a:pt x="31" y="292"/>
                    <a:pt x="31" y="292"/>
                    <a:pt x="31" y="292"/>
                  </a:cubicBezTo>
                  <a:cubicBezTo>
                    <a:pt x="30" y="291"/>
                    <a:pt x="29" y="290"/>
                    <a:pt x="29" y="288"/>
                  </a:cubicBezTo>
                  <a:cubicBezTo>
                    <a:pt x="26" y="272"/>
                    <a:pt x="19" y="278"/>
                    <a:pt x="6" y="274"/>
                  </a:cubicBezTo>
                  <a:cubicBezTo>
                    <a:pt x="6" y="270"/>
                    <a:pt x="9" y="266"/>
                    <a:pt x="9" y="262"/>
                  </a:cubicBezTo>
                  <a:cubicBezTo>
                    <a:pt x="9" y="259"/>
                    <a:pt x="0" y="250"/>
                    <a:pt x="6" y="249"/>
                  </a:cubicBezTo>
                  <a:cubicBezTo>
                    <a:pt x="16" y="249"/>
                    <a:pt x="23" y="269"/>
                    <a:pt x="33" y="253"/>
                  </a:cubicBezTo>
                  <a:cubicBezTo>
                    <a:pt x="37" y="246"/>
                    <a:pt x="37" y="241"/>
                    <a:pt x="46" y="241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34"/>
                    <a:pt x="46" y="234"/>
                    <a:pt x="46" y="234"/>
                  </a:cubicBezTo>
                  <a:cubicBezTo>
                    <a:pt x="58" y="234"/>
                    <a:pt x="59" y="226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5" y="214"/>
                    <a:pt x="49" y="218"/>
                    <a:pt x="46" y="218"/>
                  </a:cubicBezTo>
                  <a:cubicBezTo>
                    <a:pt x="41" y="216"/>
                    <a:pt x="37" y="215"/>
                    <a:pt x="31" y="216"/>
                  </a:cubicBezTo>
                  <a:cubicBezTo>
                    <a:pt x="25" y="216"/>
                    <a:pt x="19" y="217"/>
                    <a:pt x="13" y="218"/>
                  </a:cubicBezTo>
                  <a:cubicBezTo>
                    <a:pt x="13" y="218"/>
                    <a:pt x="13" y="218"/>
                    <a:pt x="13" y="218"/>
                  </a:cubicBezTo>
                  <a:cubicBezTo>
                    <a:pt x="14" y="203"/>
                    <a:pt x="14" y="203"/>
                    <a:pt x="14" y="203"/>
                  </a:cubicBezTo>
                  <a:cubicBezTo>
                    <a:pt x="14" y="191"/>
                    <a:pt x="18" y="187"/>
                    <a:pt x="30" y="183"/>
                  </a:cubicBezTo>
                  <a:cubicBezTo>
                    <a:pt x="45" y="177"/>
                    <a:pt x="64" y="176"/>
                    <a:pt x="81" y="179"/>
                  </a:cubicBezTo>
                  <a:cubicBezTo>
                    <a:pt x="88" y="180"/>
                    <a:pt x="93" y="187"/>
                    <a:pt x="100" y="190"/>
                  </a:cubicBezTo>
                  <a:cubicBezTo>
                    <a:pt x="108" y="194"/>
                    <a:pt x="115" y="189"/>
                    <a:pt x="119" y="183"/>
                  </a:cubicBezTo>
                  <a:cubicBezTo>
                    <a:pt x="123" y="179"/>
                    <a:pt x="126" y="177"/>
                    <a:pt x="131" y="174"/>
                  </a:cubicBezTo>
                  <a:cubicBezTo>
                    <a:pt x="139" y="168"/>
                    <a:pt x="133" y="162"/>
                    <a:pt x="138" y="155"/>
                  </a:cubicBezTo>
                  <a:cubicBezTo>
                    <a:pt x="141" y="152"/>
                    <a:pt x="145" y="144"/>
                    <a:pt x="142" y="140"/>
                  </a:cubicBezTo>
                  <a:cubicBezTo>
                    <a:pt x="136" y="133"/>
                    <a:pt x="134" y="135"/>
                    <a:pt x="134" y="125"/>
                  </a:cubicBezTo>
                  <a:cubicBezTo>
                    <a:pt x="134" y="112"/>
                    <a:pt x="127" y="116"/>
                    <a:pt x="123" y="107"/>
                  </a:cubicBezTo>
                  <a:cubicBezTo>
                    <a:pt x="123" y="104"/>
                    <a:pt x="123" y="98"/>
                    <a:pt x="125" y="95"/>
                  </a:cubicBezTo>
                  <a:cubicBezTo>
                    <a:pt x="126" y="93"/>
                    <a:pt x="129" y="93"/>
                    <a:pt x="131" y="91"/>
                  </a:cubicBezTo>
                  <a:cubicBezTo>
                    <a:pt x="133" y="89"/>
                    <a:pt x="134" y="85"/>
                    <a:pt x="136" y="83"/>
                  </a:cubicBezTo>
                  <a:cubicBezTo>
                    <a:pt x="139" y="80"/>
                    <a:pt x="141" y="74"/>
                    <a:pt x="142" y="70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  <p:sp>
          <p:nvSpPr>
            <p:cNvPr id="265" name="Freeform 85">
              <a:extLst>
                <a:ext uri="{FF2B5EF4-FFF2-40B4-BE49-F238E27FC236}">
                  <a16:creationId xmlns:a16="http://schemas.microsoft.com/office/drawing/2014/main" id="{B71371F9-4B5F-CE48-D4B6-11E5FF52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650" y="2178050"/>
              <a:ext cx="688975" cy="642938"/>
            </a:xfrm>
            <a:custGeom>
              <a:avLst/>
              <a:gdLst/>
              <a:ahLst/>
              <a:cxnLst>
                <a:cxn ang="0">
                  <a:pos x="54" y="183"/>
                </a:cxn>
                <a:cxn ang="0">
                  <a:pos x="53" y="189"/>
                </a:cxn>
                <a:cxn ang="0">
                  <a:pos x="59" y="192"/>
                </a:cxn>
                <a:cxn ang="0">
                  <a:pos x="61" y="193"/>
                </a:cxn>
                <a:cxn ang="0">
                  <a:pos x="63" y="188"/>
                </a:cxn>
                <a:cxn ang="0">
                  <a:pos x="61" y="182"/>
                </a:cxn>
                <a:cxn ang="0">
                  <a:pos x="28" y="108"/>
                </a:cxn>
                <a:cxn ang="0">
                  <a:pos x="16" y="131"/>
                </a:cxn>
                <a:cxn ang="0">
                  <a:pos x="53" y="122"/>
                </a:cxn>
                <a:cxn ang="0">
                  <a:pos x="46" y="106"/>
                </a:cxn>
                <a:cxn ang="0">
                  <a:pos x="188" y="40"/>
                </a:cxn>
                <a:cxn ang="0">
                  <a:pos x="153" y="61"/>
                </a:cxn>
                <a:cxn ang="0">
                  <a:pos x="108" y="111"/>
                </a:cxn>
                <a:cxn ang="0">
                  <a:pos x="83" y="96"/>
                </a:cxn>
                <a:cxn ang="0">
                  <a:pos x="173" y="28"/>
                </a:cxn>
                <a:cxn ang="0">
                  <a:pos x="161" y="20"/>
                </a:cxn>
                <a:cxn ang="0">
                  <a:pos x="165" y="3"/>
                </a:cxn>
                <a:cxn ang="0">
                  <a:pos x="176" y="3"/>
                </a:cxn>
                <a:cxn ang="0">
                  <a:pos x="194" y="29"/>
                </a:cxn>
                <a:cxn ang="0">
                  <a:pos x="188" y="40"/>
                </a:cxn>
                <a:cxn ang="0">
                  <a:pos x="128" y="244"/>
                </a:cxn>
                <a:cxn ang="0">
                  <a:pos x="71" y="230"/>
                </a:cxn>
                <a:cxn ang="0">
                  <a:pos x="99" y="145"/>
                </a:cxn>
                <a:cxn ang="0">
                  <a:pos x="112" y="113"/>
                </a:cxn>
                <a:cxn ang="0">
                  <a:pos x="137" y="98"/>
                </a:cxn>
                <a:cxn ang="0">
                  <a:pos x="166" y="70"/>
                </a:cxn>
                <a:cxn ang="0">
                  <a:pos x="227" y="62"/>
                </a:cxn>
                <a:cxn ang="0">
                  <a:pos x="242" y="56"/>
                </a:cxn>
                <a:cxn ang="0">
                  <a:pos x="251" y="78"/>
                </a:cxn>
                <a:cxn ang="0">
                  <a:pos x="276" y="90"/>
                </a:cxn>
                <a:cxn ang="0">
                  <a:pos x="265" y="111"/>
                </a:cxn>
                <a:cxn ang="0">
                  <a:pos x="257" y="127"/>
                </a:cxn>
                <a:cxn ang="0">
                  <a:pos x="276" y="160"/>
                </a:cxn>
                <a:cxn ang="0">
                  <a:pos x="265" y="194"/>
                </a:cxn>
                <a:cxn ang="0">
                  <a:pos x="234" y="210"/>
                </a:cxn>
                <a:cxn ang="0">
                  <a:pos x="164" y="203"/>
                </a:cxn>
                <a:cxn ang="0">
                  <a:pos x="147" y="238"/>
                </a:cxn>
              </a:cxnLst>
              <a:rect l="0" t="0" r="r" b="b"/>
              <a:pathLst>
                <a:path w="279" h="260">
                  <a:moveTo>
                    <a:pt x="61" y="182"/>
                  </a:moveTo>
                  <a:cubicBezTo>
                    <a:pt x="59" y="183"/>
                    <a:pt x="57" y="183"/>
                    <a:pt x="54" y="183"/>
                  </a:cubicBezTo>
                  <a:cubicBezTo>
                    <a:pt x="52" y="183"/>
                    <a:pt x="42" y="181"/>
                    <a:pt x="48" y="185"/>
                  </a:cubicBezTo>
                  <a:cubicBezTo>
                    <a:pt x="49" y="186"/>
                    <a:pt x="51" y="188"/>
                    <a:pt x="53" y="189"/>
                  </a:cubicBezTo>
                  <a:cubicBezTo>
                    <a:pt x="55" y="189"/>
                    <a:pt x="56" y="190"/>
                    <a:pt x="58" y="190"/>
                  </a:cubicBezTo>
                  <a:cubicBezTo>
                    <a:pt x="58" y="191"/>
                    <a:pt x="58" y="191"/>
                    <a:pt x="59" y="192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0" y="192"/>
                    <a:pt x="60" y="193"/>
                    <a:pt x="61" y="193"/>
                  </a:cubicBezTo>
                  <a:cubicBezTo>
                    <a:pt x="62" y="192"/>
                    <a:pt x="62" y="191"/>
                    <a:pt x="63" y="190"/>
                  </a:cubicBezTo>
                  <a:cubicBezTo>
                    <a:pt x="63" y="190"/>
                    <a:pt x="63" y="189"/>
                    <a:pt x="63" y="188"/>
                  </a:cubicBezTo>
                  <a:cubicBezTo>
                    <a:pt x="63" y="188"/>
                    <a:pt x="63" y="187"/>
                    <a:pt x="63" y="186"/>
                  </a:cubicBezTo>
                  <a:cubicBezTo>
                    <a:pt x="61" y="182"/>
                    <a:pt x="61" y="182"/>
                    <a:pt x="61" y="182"/>
                  </a:cubicBezTo>
                  <a:close/>
                  <a:moveTo>
                    <a:pt x="40" y="104"/>
                  </a:moveTo>
                  <a:cubicBezTo>
                    <a:pt x="37" y="106"/>
                    <a:pt x="31" y="107"/>
                    <a:pt x="28" y="108"/>
                  </a:cubicBezTo>
                  <a:cubicBezTo>
                    <a:pt x="21" y="109"/>
                    <a:pt x="0" y="116"/>
                    <a:pt x="0" y="125"/>
                  </a:cubicBezTo>
                  <a:cubicBezTo>
                    <a:pt x="7" y="126"/>
                    <a:pt x="8" y="133"/>
                    <a:pt x="16" y="131"/>
                  </a:cubicBezTo>
                  <a:cubicBezTo>
                    <a:pt x="22" y="130"/>
                    <a:pt x="29" y="127"/>
                    <a:pt x="35" y="127"/>
                  </a:cubicBezTo>
                  <a:cubicBezTo>
                    <a:pt x="39" y="127"/>
                    <a:pt x="55" y="128"/>
                    <a:pt x="53" y="122"/>
                  </a:cubicBezTo>
                  <a:cubicBezTo>
                    <a:pt x="52" y="117"/>
                    <a:pt x="47" y="121"/>
                    <a:pt x="49" y="115"/>
                  </a:cubicBezTo>
                  <a:cubicBezTo>
                    <a:pt x="50" y="110"/>
                    <a:pt x="46" y="110"/>
                    <a:pt x="46" y="106"/>
                  </a:cubicBezTo>
                  <a:cubicBezTo>
                    <a:pt x="40" y="104"/>
                    <a:pt x="40" y="104"/>
                    <a:pt x="40" y="104"/>
                  </a:cubicBezTo>
                  <a:close/>
                  <a:moveTo>
                    <a:pt x="188" y="40"/>
                  </a:moveTo>
                  <a:cubicBezTo>
                    <a:pt x="182" y="45"/>
                    <a:pt x="175" y="49"/>
                    <a:pt x="171" y="52"/>
                  </a:cubicBezTo>
                  <a:cubicBezTo>
                    <a:pt x="166" y="55"/>
                    <a:pt x="158" y="58"/>
                    <a:pt x="153" y="61"/>
                  </a:cubicBezTo>
                  <a:cubicBezTo>
                    <a:pt x="145" y="68"/>
                    <a:pt x="146" y="80"/>
                    <a:pt x="136" y="86"/>
                  </a:cubicBezTo>
                  <a:cubicBezTo>
                    <a:pt x="128" y="91"/>
                    <a:pt x="117" y="100"/>
                    <a:pt x="108" y="111"/>
                  </a:cubicBezTo>
                  <a:cubicBezTo>
                    <a:pt x="95" y="126"/>
                    <a:pt x="85" y="142"/>
                    <a:pt x="73" y="142"/>
                  </a:cubicBezTo>
                  <a:cubicBezTo>
                    <a:pt x="73" y="126"/>
                    <a:pt x="89" y="118"/>
                    <a:pt x="83" y="96"/>
                  </a:cubicBezTo>
                  <a:cubicBezTo>
                    <a:pt x="79" y="81"/>
                    <a:pt x="94" y="74"/>
                    <a:pt x="107" y="68"/>
                  </a:cubicBezTo>
                  <a:cubicBezTo>
                    <a:pt x="118" y="62"/>
                    <a:pt x="175" y="37"/>
                    <a:pt x="173" y="28"/>
                  </a:cubicBezTo>
                  <a:cubicBezTo>
                    <a:pt x="171" y="22"/>
                    <a:pt x="166" y="20"/>
                    <a:pt x="161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85" y="4"/>
                    <a:pt x="194" y="0"/>
                    <a:pt x="198" y="10"/>
                  </a:cubicBezTo>
                  <a:cubicBezTo>
                    <a:pt x="201" y="16"/>
                    <a:pt x="197" y="25"/>
                    <a:pt x="194" y="29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lose/>
                  <a:moveTo>
                    <a:pt x="147" y="238"/>
                  </a:moveTo>
                  <a:cubicBezTo>
                    <a:pt x="140" y="240"/>
                    <a:pt x="133" y="241"/>
                    <a:pt x="128" y="244"/>
                  </a:cubicBezTo>
                  <a:cubicBezTo>
                    <a:pt x="109" y="252"/>
                    <a:pt x="79" y="260"/>
                    <a:pt x="61" y="254"/>
                  </a:cubicBezTo>
                  <a:cubicBezTo>
                    <a:pt x="61" y="245"/>
                    <a:pt x="64" y="236"/>
                    <a:pt x="71" y="230"/>
                  </a:cubicBezTo>
                  <a:cubicBezTo>
                    <a:pt x="80" y="214"/>
                    <a:pt x="73" y="187"/>
                    <a:pt x="74" y="168"/>
                  </a:cubicBezTo>
                  <a:cubicBezTo>
                    <a:pt x="75" y="142"/>
                    <a:pt x="83" y="158"/>
                    <a:pt x="99" y="145"/>
                  </a:cubicBezTo>
                  <a:cubicBezTo>
                    <a:pt x="103" y="142"/>
                    <a:pt x="109" y="130"/>
                    <a:pt x="112" y="125"/>
                  </a:cubicBezTo>
                  <a:cubicBezTo>
                    <a:pt x="115" y="120"/>
                    <a:pt x="112" y="118"/>
                    <a:pt x="112" y="113"/>
                  </a:cubicBezTo>
                  <a:cubicBezTo>
                    <a:pt x="116" y="112"/>
                    <a:pt x="121" y="111"/>
                    <a:pt x="125" y="110"/>
                  </a:cubicBezTo>
                  <a:cubicBezTo>
                    <a:pt x="130" y="108"/>
                    <a:pt x="135" y="99"/>
                    <a:pt x="137" y="98"/>
                  </a:cubicBezTo>
                  <a:cubicBezTo>
                    <a:pt x="137" y="98"/>
                    <a:pt x="137" y="98"/>
                    <a:pt x="137" y="97"/>
                  </a:cubicBezTo>
                  <a:cubicBezTo>
                    <a:pt x="151" y="93"/>
                    <a:pt x="155" y="74"/>
                    <a:pt x="166" y="70"/>
                  </a:cubicBezTo>
                  <a:cubicBezTo>
                    <a:pt x="180" y="65"/>
                    <a:pt x="198" y="84"/>
                    <a:pt x="208" y="66"/>
                  </a:cubicBezTo>
                  <a:cubicBezTo>
                    <a:pt x="219" y="62"/>
                    <a:pt x="215" y="59"/>
                    <a:pt x="227" y="62"/>
                  </a:cubicBezTo>
                  <a:cubicBezTo>
                    <a:pt x="232" y="64"/>
                    <a:pt x="240" y="61"/>
                    <a:pt x="241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61"/>
                    <a:pt x="247" y="65"/>
                    <a:pt x="246" y="70"/>
                  </a:cubicBezTo>
                  <a:cubicBezTo>
                    <a:pt x="246" y="76"/>
                    <a:pt x="245" y="74"/>
                    <a:pt x="251" y="78"/>
                  </a:cubicBezTo>
                  <a:cubicBezTo>
                    <a:pt x="255" y="82"/>
                    <a:pt x="268" y="89"/>
                    <a:pt x="276" y="90"/>
                  </a:cubicBezTo>
                  <a:cubicBezTo>
                    <a:pt x="276" y="90"/>
                    <a:pt x="276" y="90"/>
                    <a:pt x="276" y="90"/>
                  </a:cubicBezTo>
                  <a:cubicBezTo>
                    <a:pt x="275" y="94"/>
                    <a:pt x="273" y="100"/>
                    <a:pt x="270" y="103"/>
                  </a:cubicBezTo>
                  <a:cubicBezTo>
                    <a:pt x="268" y="105"/>
                    <a:pt x="267" y="109"/>
                    <a:pt x="265" y="111"/>
                  </a:cubicBezTo>
                  <a:cubicBezTo>
                    <a:pt x="263" y="113"/>
                    <a:pt x="260" y="113"/>
                    <a:pt x="259" y="115"/>
                  </a:cubicBezTo>
                  <a:cubicBezTo>
                    <a:pt x="257" y="118"/>
                    <a:pt x="257" y="124"/>
                    <a:pt x="257" y="127"/>
                  </a:cubicBezTo>
                  <a:cubicBezTo>
                    <a:pt x="261" y="136"/>
                    <a:pt x="268" y="132"/>
                    <a:pt x="268" y="145"/>
                  </a:cubicBezTo>
                  <a:cubicBezTo>
                    <a:pt x="268" y="155"/>
                    <a:pt x="270" y="153"/>
                    <a:pt x="276" y="160"/>
                  </a:cubicBezTo>
                  <a:cubicBezTo>
                    <a:pt x="279" y="164"/>
                    <a:pt x="275" y="172"/>
                    <a:pt x="272" y="175"/>
                  </a:cubicBezTo>
                  <a:cubicBezTo>
                    <a:pt x="267" y="182"/>
                    <a:pt x="273" y="188"/>
                    <a:pt x="265" y="194"/>
                  </a:cubicBezTo>
                  <a:cubicBezTo>
                    <a:pt x="260" y="197"/>
                    <a:pt x="257" y="199"/>
                    <a:pt x="253" y="203"/>
                  </a:cubicBezTo>
                  <a:cubicBezTo>
                    <a:pt x="249" y="209"/>
                    <a:pt x="242" y="214"/>
                    <a:pt x="234" y="210"/>
                  </a:cubicBezTo>
                  <a:cubicBezTo>
                    <a:pt x="227" y="207"/>
                    <a:pt x="222" y="200"/>
                    <a:pt x="215" y="199"/>
                  </a:cubicBezTo>
                  <a:cubicBezTo>
                    <a:pt x="198" y="196"/>
                    <a:pt x="179" y="197"/>
                    <a:pt x="164" y="203"/>
                  </a:cubicBezTo>
                  <a:cubicBezTo>
                    <a:pt x="152" y="207"/>
                    <a:pt x="148" y="211"/>
                    <a:pt x="148" y="223"/>
                  </a:cubicBezTo>
                  <a:cubicBezTo>
                    <a:pt x="147" y="238"/>
                    <a:pt x="147" y="238"/>
                    <a:pt x="147" y="238"/>
                  </a:cubicBezTo>
                  <a:close/>
                </a:path>
              </a:pathLst>
            </a:custGeom>
            <a:grpFill/>
            <a:ln w="2" cap="flat">
              <a:solidFill>
                <a:srgbClr val="E8E8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2284664" y="1808331"/>
            <a:ext cx="7587878" cy="4474615"/>
            <a:chOff x="919953" y="2076721"/>
            <a:chExt cx="7587878" cy="4474615"/>
          </a:xfrm>
        </p:grpSpPr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FD489C91-34FA-62DE-F9CC-207C545B00A5}"/>
                </a:ext>
              </a:extLst>
            </p:cNvPr>
            <p:cNvSpPr/>
            <p:nvPr/>
          </p:nvSpPr>
          <p:spPr>
            <a:xfrm>
              <a:off x="919953" y="2076721"/>
              <a:ext cx="7483625" cy="3000821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r-TR" sz="3500" b="1" dirty="0">
                  <a:solidFill>
                    <a:srgbClr val="8E0000"/>
                  </a:solidFill>
                  <a:cs typeface="Times New Roman" panose="02020603050405020304" pitchFamily="18" charset="0"/>
                </a:rPr>
                <a:t>   Workshop on </a:t>
              </a:r>
              <a:r>
                <a:rPr lang="en-US" sz="3500" b="1" dirty="0">
                  <a:solidFill>
                    <a:srgbClr val="8E0000"/>
                  </a:solidFill>
                  <a:cs typeface="Times New Roman" panose="02020603050405020304" pitchFamily="18" charset="0"/>
                </a:rPr>
                <a:t>Modern official statistics in the EU accession context</a:t>
              </a:r>
              <a:endParaRPr lang="tr-TR" sz="3500" b="1" dirty="0">
                <a:solidFill>
                  <a:srgbClr val="8E0000"/>
                </a:solidFill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tr-TR" sz="3500" b="1" dirty="0">
                <a:solidFill>
                  <a:srgbClr val="8E0000"/>
                </a:solidFill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8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The population data produced using administrative data sources: Experience of Türkiye</a:t>
              </a:r>
              <a:endParaRPr lang="tr-TR" sz="2800" b="1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2" name="Dikdörtgen 8"/>
            <p:cNvSpPr>
              <a:spLocks noChangeArrowheads="1"/>
            </p:cNvSpPr>
            <p:nvPr/>
          </p:nvSpPr>
          <p:spPr bwMode="auto">
            <a:xfrm>
              <a:off x="1024206" y="6243559"/>
              <a:ext cx="7483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AB2328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99694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altLang="tr-TR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21-22 February 2024</a:t>
              </a:r>
              <a:r>
                <a:rPr lang="tr-TR" altLang="tr-TR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, </a:t>
              </a:r>
              <a:r>
                <a:rPr lang="en-US" altLang="tr-TR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Chisinau</a:t>
              </a:r>
            </a:p>
          </p:txBody>
        </p:sp>
      </p:grpSp>
      <p:sp>
        <p:nvSpPr>
          <p:cNvPr id="105" name="Dikdörtgen 8"/>
          <p:cNvSpPr>
            <a:spLocks noChangeArrowheads="1"/>
          </p:cNvSpPr>
          <p:nvPr/>
        </p:nvSpPr>
        <p:spPr bwMode="auto">
          <a:xfrm>
            <a:off x="4387731" y="5590402"/>
            <a:ext cx="35188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B23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9969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1100" b="1" dirty="0">
                <a:latin typeface="+mn-lt"/>
                <a:cs typeface="Times New Roman" panose="02020603050405020304" pitchFamily="18" charset="0"/>
              </a:rPr>
              <a:t>TURKISH STATISTICAL INSTITUTE</a:t>
            </a:r>
            <a:r>
              <a:rPr lang="tr-TR" altLang="tr-TR" sz="1100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tr-TR" altLang="tr-TR" sz="1100" b="1" dirty="0" err="1">
                <a:latin typeface="+mn-lt"/>
                <a:cs typeface="Times New Roman" panose="02020603050405020304" pitchFamily="18" charset="0"/>
              </a:rPr>
              <a:t>TurkStat</a:t>
            </a:r>
            <a:r>
              <a:rPr lang="tr-TR" altLang="tr-TR" sz="1100" b="1" dirty="0">
                <a:latin typeface="+mn-lt"/>
                <a:cs typeface="Times New Roman" panose="02020603050405020304" pitchFamily="18" charset="0"/>
              </a:rPr>
              <a:t>)</a:t>
            </a:r>
            <a:endParaRPr lang="en-US" altLang="tr-TR" sz="1100" b="1" dirty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1100" dirty="0">
                <a:latin typeface="+mn-lt"/>
                <a:cs typeface="Times New Roman" panose="02020603050405020304" pitchFamily="18" charset="0"/>
              </a:rPr>
              <a:t>Demographic Statistics Department</a:t>
            </a:r>
          </a:p>
        </p:txBody>
      </p:sp>
      <p:pic>
        <p:nvPicPr>
          <p:cNvPr id="106" name="Picture 2" descr="Dosya:TÜİK Logo.png - Vikiped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4"/>
          <a:stretch/>
        </p:blipFill>
        <p:spPr bwMode="auto">
          <a:xfrm>
            <a:off x="5266325" y="4773427"/>
            <a:ext cx="1524255" cy="8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1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6"/>
                </a:solidFill>
              </a:rPr>
              <a:t>National Address Database (NAD) and Address Based Population Registration System (ABPRS)</a:t>
            </a:r>
          </a:p>
          <a:p>
            <a:pPr marL="0" indent="0">
              <a:buNone/>
            </a:pPr>
            <a:r>
              <a:rPr lang="en-GB" dirty="0">
                <a:cs typeface="Times New Roman" panose="02020603050405020304" pitchFamily="18" charset="0"/>
              </a:rPr>
              <a:t>Legal Base</a:t>
            </a:r>
            <a:r>
              <a:rPr lang="tr-TR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Civil Registration Services Law</a:t>
            </a:r>
            <a:r>
              <a:rPr lang="en-GB" sz="2200" dirty="0"/>
              <a:t> No. 5490, dated 29.04.2006.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200" dirty="0"/>
              <a:t>Civil Registration Services Law charged;</a:t>
            </a: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 err="1"/>
              <a:t>TurkStat</a:t>
            </a:r>
            <a:r>
              <a:rPr lang="en-GB" sz="2000" dirty="0"/>
              <a:t> for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establishing</a:t>
            </a:r>
            <a:r>
              <a:rPr lang="en-GB" sz="2000" dirty="0"/>
              <a:t> the ABPRS.</a:t>
            </a: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Ministry of Interior for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maintaining and updating </a:t>
            </a:r>
            <a:r>
              <a:rPr lang="en-GB" sz="2000" dirty="0"/>
              <a:t>the system.</a:t>
            </a:r>
          </a:p>
          <a:p>
            <a:pPr marL="857250" lvl="3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GB" sz="2000" dirty="0"/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2200" dirty="0">
                <a:solidFill>
                  <a:srgbClr val="C00000"/>
                </a:solidFill>
              </a:rPr>
              <a:t>The Regulation on Address and Numbering Study</a:t>
            </a:r>
            <a:r>
              <a:rPr lang="en-GB" sz="2200" dirty="0"/>
              <a:t>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/>
              <a:t>(Prepared in accordance with Civil Registration Services Law)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/>
              <a:t> 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2200" dirty="0">
                <a:solidFill>
                  <a:srgbClr val="C00000"/>
                </a:solidFill>
              </a:rPr>
              <a:t>The Turkish Statistical Law No. 5429</a:t>
            </a:r>
            <a:r>
              <a:rPr lang="en-GB" sz="2200" dirty="0"/>
              <a:t>, dated 10.11.2005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/>
              <a:t>(related articles on field application and data confidentiality).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b="1" dirty="0"/>
          </a:p>
          <a:p>
            <a:endParaRPr lang="en-GB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836" y="4139739"/>
            <a:ext cx="2915205" cy="167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Administrative Data Sources for Population Statistics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068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sz="2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National Address Database (NAD)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sz="1800" b="1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cs typeface="Times New Roman" panose="02020603050405020304" pitchFamily="18" charset="0"/>
              </a:rPr>
              <a:t>Established in </a:t>
            </a:r>
            <a:r>
              <a:rPr lang="en-GB" sz="1800" b="1" dirty="0">
                <a:cs typeface="Times New Roman" panose="02020603050405020304" pitchFamily="18" charset="0"/>
              </a:rPr>
              <a:t>2006.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cs typeface="Times New Roman" panose="02020603050405020304" pitchFamily="18" charset="0"/>
              </a:rPr>
              <a:t>Around 40 million addresses were entered to the system with </a:t>
            </a:r>
            <a:r>
              <a:rPr lang="en-GB" sz="1800" b="1" dirty="0">
                <a:cs typeface="Times New Roman" panose="02020603050405020304" pitchFamily="18" charset="0"/>
              </a:rPr>
              <a:t>unique address codes</a:t>
            </a:r>
            <a:r>
              <a:rPr lang="en-GB" sz="18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cs typeface="Times New Roman" panose="02020603050405020304" pitchFamily="18" charset="0"/>
              </a:rPr>
              <a:t>Field work were carried out by local administrations (municipalities and others) and infrastructural studies were carried out by </a:t>
            </a:r>
            <a:r>
              <a:rPr lang="en-GB" sz="1800" dirty="0" err="1">
                <a:cs typeface="Times New Roman" panose="02020603050405020304" pitchFamily="18" charset="0"/>
              </a:rPr>
              <a:t>TurkStat</a:t>
            </a:r>
            <a:r>
              <a:rPr lang="en-GB" sz="1800" dirty="0"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cs typeface="Times New Roman" panose="02020603050405020304" pitchFamily="18" charset="0"/>
              </a:rPr>
              <a:t>Maintenance of the system -&gt; Ministry of Interior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en-GB" sz="1800" dirty="0">
                <a:cs typeface="Times New Roman" panose="02020603050405020304" pitchFamily="18" charset="0"/>
              </a:rPr>
              <a:t>Updated continuously by the </a:t>
            </a:r>
            <a:r>
              <a:rPr lang="en-GB" sz="1800" b="1" dirty="0">
                <a:cs typeface="Times New Roman" panose="02020603050405020304" pitchFamily="18" charset="0"/>
              </a:rPr>
              <a:t>declarations of address changes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en-GB" sz="1800" b="1" dirty="0">
                <a:cs typeface="Times New Roman" panose="02020603050405020304" pitchFamily="18" charset="0"/>
              </a:rPr>
              <a:t>Up-to-</a:t>
            </a:r>
            <a:r>
              <a:rPr lang="en-GB" sz="1800" b="1" dirty="0" err="1">
                <a:cs typeface="Times New Roman" panose="02020603050405020304" pitchFamily="18" charset="0"/>
              </a:rPr>
              <a:t>dateness</a:t>
            </a:r>
            <a:r>
              <a:rPr lang="en-GB" sz="1800" b="1" dirty="0">
                <a:cs typeface="Times New Roman" panose="02020603050405020304" pitchFamily="18" charset="0"/>
              </a:rPr>
              <a:t> of address components </a:t>
            </a:r>
            <a:r>
              <a:rPr lang="en-GB" sz="1800" dirty="0">
                <a:cs typeface="Times New Roman" panose="02020603050405020304" pitchFamily="18" charset="0"/>
              </a:rPr>
              <a:t>is ensured by the Ministry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cs typeface="Times New Roman" panose="02020603050405020304" pitchFamily="18" charset="0"/>
              </a:rPr>
              <a:t>… </a:t>
            </a:r>
            <a:r>
              <a:rPr lang="en-GB" sz="1800" b="1" dirty="0">
                <a:cs typeface="Times New Roman" panose="02020603050405020304" pitchFamily="18" charset="0"/>
              </a:rPr>
              <a:t>text based </a:t>
            </a:r>
            <a:r>
              <a:rPr lang="en-GB" sz="1800" dirty="0">
                <a:cs typeface="Times New Roman" panose="02020603050405020304" pitchFamily="18" charset="0"/>
              </a:rPr>
              <a:t>address registers.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(No spatial/coordinate information)</a:t>
            </a:r>
          </a:p>
          <a:p>
            <a:pPr marL="0" indent="0">
              <a:buNone/>
              <a:defRPr/>
            </a:pPr>
            <a:endParaRPr lang="en-GB" sz="1800" b="1" dirty="0"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1445" name="Resi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3415" y="4341583"/>
            <a:ext cx="2060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Administrative Data Sources for Population Statistics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998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Administrative Data Sources for Population Statistics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0574" y="973734"/>
            <a:ext cx="9626829" cy="5203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6"/>
                </a:solidFill>
              </a:rPr>
              <a:t>Address Based Population Registration System (ABPRS)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Established in </a:t>
            </a:r>
            <a:r>
              <a:rPr lang="en-GB" sz="2000" b="1" dirty="0">
                <a:cs typeface="Times New Roman" panose="02020603050405020304" pitchFamily="18" charset="0"/>
              </a:rPr>
              <a:t>2007.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Residence address information of Turkish Republic citizens and foreign nationals residing within the boundaries of the country were collected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After establishment of the system by the </a:t>
            </a:r>
            <a:r>
              <a:rPr lang="en-GB" sz="2000" dirty="0" err="1"/>
              <a:t>TurkStat</a:t>
            </a:r>
            <a:r>
              <a:rPr lang="en-GB" sz="2000" dirty="0"/>
              <a:t>, the system was transferred to the Ministry of Interior by the end of 2007.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ABPRS is updated by three ways in general:</a:t>
            </a:r>
          </a:p>
          <a:p>
            <a:pPr lvl="1"/>
            <a:r>
              <a:rPr lang="en-GB" sz="2000" dirty="0"/>
              <a:t>Updating the components of </a:t>
            </a:r>
            <a:r>
              <a:rPr lang="en-GB" sz="2000" dirty="0">
                <a:solidFill>
                  <a:schemeClr val="accent1"/>
                </a:solidFill>
              </a:rPr>
              <a:t>the addresses </a:t>
            </a:r>
            <a:r>
              <a:rPr lang="en-GB" sz="2000" dirty="0"/>
              <a:t>in the NAD by </a:t>
            </a:r>
            <a:r>
              <a:rPr lang="en-GB" sz="2000" dirty="0">
                <a:solidFill>
                  <a:schemeClr val="accent1"/>
                </a:solidFill>
              </a:rPr>
              <a:t>municipalities/special province administrations</a:t>
            </a:r>
            <a:r>
              <a:rPr lang="en-GB" sz="2000" dirty="0"/>
              <a:t>,</a:t>
            </a:r>
          </a:p>
          <a:p>
            <a:pPr lvl="1"/>
            <a:r>
              <a:rPr lang="en-GB" sz="2000" dirty="0"/>
              <a:t>Updating the changes in </a:t>
            </a:r>
            <a:r>
              <a:rPr lang="en-GB" sz="2000" dirty="0">
                <a:solidFill>
                  <a:schemeClr val="accent1"/>
                </a:solidFill>
              </a:rPr>
              <a:t>administrative units </a:t>
            </a:r>
            <a:r>
              <a:rPr lang="en-GB" sz="2000" dirty="0"/>
              <a:t>by the </a:t>
            </a:r>
            <a:r>
              <a:rPr lang="en-GB" sz="2000" dirty="0">
                <a:solidFill>
                  <a:schemeClr val="accent1"/>
                </a:solidFill>
              </a:rPr>
              <a:t>General Directorate of Civil Registration and Nationality</a:t>
            </a:r>
            <a:r>
              <a:rPr lang="en-GB" sz="2000" dirty="0"/>
              <a:t>,</a:t>
            </a:r>
          </a:p>
          <a:p>
            <a:pPr lvl="1"/>
            <a:r>
              <a:rPr lang="en-GB" sz="2000" dirty="0"/>
              <a:t>Updating the </a:t>
            </a:r>
            <a:r>
              <a:rPr lang="en-GB" sz="2000" dirty="0">
                <a:solidFill>
                  <a:schemeClr val="accent1"/>
                </a:solidFill>
              </a:rPr>
              <a:t>usual residence addresses</a:t>
            </a:r>
            <a:r>
              <a:rPr lang="en-GB" sz="2000" dirty="0"/>
              <a:t> of persons by the </a:t>
            </a:r>
            <a:r>
              <a:rPr lang="en-GB" sz="2000" dirty="0">
                <a:solidFill>
                  <a:schemeClr val="accent1"/>
                </a:solidFill>
              </a:rPr>
              <a:t>civil registration offices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Population statistics by administrative units are produced annually from the system by the </a:t>
            </a:r>
            <a:r>
              <a:rPr lang="en-GB" sz="2000" dirty="0" err="1"/>
              <a:t>TurkStat</a:t>
            </a:r>
            <a:r>
              <a:rPr lang="tr-TR" sz="2000" dirty="0"/>
              <a:t> since 2007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grpSp>
        <p:nvGrpSpPr>
          <p:cNvPr id="5" name="83 Grup"/>
          <p:cNvGrpSpPr/>
          <p:nvPr/>
        </p:nvGrpSpPr>
        <p:grpSpPr>
          <a:xfrm>
            <a:off x="10147403" y="2296780"/>
            <a:ext cx="1857388" cy="2071702"/>
            <a:chOff x="363626" y="714356"/>
            <a:chExt cx="1260000" cy="141042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" name="12 Metin kutusu"/>
            <p:cNvSpPr txBox="1"/>
            <p:nvPr/>
          </p:nvSpPr>
          <p:spPr>
            <a:xfrm>
              <a:off x="363626" y="1865913"/>
              <a:ext cx="1260000" cy="2453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endParaRPr lang="tr-TR" sz="300" b="1" dirty="0" smtClean="0">
                <a:solidFill>
                  <a:srgbClr val="AB2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endParaRPr>
            </a:p>
            <a:p>
              <a:pPr algn="ctr"/>
              <a:endParaRPr lang="tr-TR" sz="1200" b="1" dirty="0">
                <a:solidFill>
                  <a:srgbClr val="AB2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512" y="714356"/>
              <a:ext cx="1218228" cy="14104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33534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Statistics produced from ABPRS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GB" sz="2000" b="1" dirty="0"/>
              <a:t>Statistics produced annually </a:t>
            </a:r>
            <a:r>
              <a:rPr lang="en-GB" sz="2000" dirty="0"/>
              <a:t>(since 31 December 2007) 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70C0"/>
                </a:solidFill>
              </a:rPr>
              <a:t>Population size by localities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B050"/>
                </a:solidFill>
              </a:rPr>
              <a:t>Age, sex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2"/>
                </a:solidFill>
              </a:rPr>
              <a:t>Literacy and completed level of education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Nationality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Marital status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</a:rPr>
              <a:t>Place of civil registration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Internal migration (2008)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Mean household size (2008)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9933FF"/>
                </a:solidFill>
              </a:rPr>
              <a:t>Place of birth (2014)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Type of households (2016)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Immigration and emigration (2018)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</a:rPr>
              <a:t>Reasons for internal migration (2019)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929352" y="1414255"/>
            <a:ext cx="2214695" cy="1462361"/>
            <a:chOff x="7387742" y="1260430"/>
            <a:chExt cx="2214695" cy="1462361"/>
          </a:xfrm>
        </p:grpSpPr>
        <p:pic>
          <p:nvPicPr>
            <p:cNvPr id="8" name="Picture 2" descr="For Finance Teams | Orbit Reporting and Analytics">
              <a:extLst>
                <a:ext uri="{FF2B5EF4-FFF2-40B4-BE49-F238E27FC236}">
                  <a16:creationId xmlns:a16="http://schemas.microsoft.com/office/drawing/2014/main" id="{20B67BA2-60F3-870A-29C6-611530D28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7742" y="1260430"/>
              <a:ext cx="2214695" cy="1462361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9933393-0E2E-504C-175D-8267619F3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59804" t="10644" r="36225" b="79462"/>
            <a:stretch/>
          </p:blipFill>
          <p:spPr bwMode="auto">
            <a:xfrm>
              <a:off x="8205337" y="1703320"/>
              <a:ext cx="579504" cy="576579"/>
            </a:xfrm>
            <a:prstGeom prst="rect">
              <a:avLst/>
            </a:prstGeom>
            <a:solidFill>
              <a:srgbClr val="0C436D"/>
            </a:solidFill>
            <a:ln w="127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Dikdörtgen 9">
            <a:extLst>
              <a:ext uri="{FF2B5EF4-FFF2-40B4-BE49-F238E27FC236}">
                <a16:creationId xmlns:a16="http://schemas.microsoft.com/office/drawing/2014/main" id="{95E928A7-169E-59D0-42C1-1F66142B52B3}"/>
              </a:ext>
            </a:extLst>
          </p:cNvPr>
          <p:cNvSpPr/>
          <p:nvPr/>
        </p:nvSpPr>
        <p:spPr>
          <a:xfrm>
            <a:off x="6400799" y="2987516"/>
            <a:ext cx="5271803" cy="14623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ABPRS is also base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Life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Population projections</a:t>
            </a:r>
          </a:p>
          <a:p>
            <a:r>
              <a:rPr lang="en-US" dirty="0">
                <a:solidFill>
                  <a:schemeClr val="tx1"/>
                </a:solidFill>
              </a:rPr>
              <a:t>Also serves as a sampling frame of household surveys</a:t>
            </a:r>
          </a:p>
        </p:txBody>
      </p:sp>
    </p:spTree>
    <p:extLst>
      <p:ext uri="{BB962C8B-B14F-4D97-AF65-F5344CB8AC3E}">
        <p14:creationId xmlns:p14="http://schemas.microsoft.com/office/powerpoint/2010/main" val="419687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  <a:cs typeface="Times New Roman" panose="02020603050405020304" pitchFamily="18" charset="0"/>
              </a:rPr>
              <a:t>Combined Censuses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9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nvan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b="1" dirty="0">
                <a:solidFill>
                  <a:schemeClr val="bg1"/>
                </a:solidFill>
                <a:latin typeface="+mj-lt"/>
              </a:rPr>
              <a:t>Combined Censuses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0574" y="973734"/>
            <a:ext cx="7674843" cy="520322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Purpose</a:t>
            </a:r>
          </a:p>
          <a:p>
            <a:r>
              <a:rPr lang="en-GB" dirty="0"/>
              <a:t>To obtain information that are not available in the ABPRS and other administrative registers </a:t>
            </a:r>
            <a:r>
              <a:rPr lang="en-GB"/>
              <a:t>or cannot</a:t>
            </a:r>
            <a:r>
              <a:rPr lang="tr-TR" dirty="0"/>
              <a:t> be</a:t>
            </a:r>
            <a:r>
              <a:rPr lang="en-GB" dirty="0"/>
              <a:t> obtained from regular household surveys in province level.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Legal base</a:t>
            </a:r>
          </a:p>
          <a:p>
            <a:r>
              <a:rPr lang="en-GB" dirty="0"/>
              <a:t>The Official Statistics Program of </a:t>
            </a:r>
            <a:r>
              <a:rPr lang="en-GB" dirty="0" err="1"/>
              <a:t>TurkStat</a:t>
            </a:r>
            <a:r>
              <a:rPr lang="en-GB" dirty="0"/>
              <a:t>, and in line with EU Requirements and UN Recommendations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33C1B85-B31C-CEF4-97A0-BADC706D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464" y="4128569"/>
            <a:ext cx="2639394" cy="2162969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id="{F150E600-DBF2-2DAA-BD39-8FAF3CC285EC}"/>
              </a:ext>
            </a:extLst>
          </p:cNvPr>
          <p:cNvGrpSpPr/>
          <p:nvPr/>
        </p:nvGrpSpPr>
        <p:grpSpPr>
          <a:xfrm>
            <a:off x="9342790" y="1514850"/>
            <a:ext cx="1848742" cy="1663338"/>
            <a:chOff x="8713137" y="5681834"/>
            <a:chExt cx="6550580" cy="5741861"/>
          </a:xfrm>
        </p:grpSpPr>
        <p:sp>
          <p:nvSpPr>
            <p:cNvPr id="15" name="Elipse 24">
              <a:extLst>
                <a:ext uri="{FF2B5EF4-FFF2-40B4-BE49-F238E27FC236}">
                  <a16:creationId xmlns:a16="http://schemas.microsoft.com/office/drawing/2014/main" id="{5E1AABAD-A677-30A0-1EA9-FCDC241E165D}"/>
                </a:ext>
              </a:extLst>
            </p:cNvPr>
            <p:cNvSpPr/>
            <p:nvPr/>
          </p:nvSpPr>
          <p:spPr bwMode="auto">
            <a:xfrm>
              <a:off x="10987018" y="7960793"/>
              <a:ext cx="847214" cy="848960"/>
            </a:xfrm>
            <a:prstGeom prst="ellipse">
              <a:avLst/>
            </a:prstGeom>
            <a:solidFill>
              <a:srgbClr val="F44D5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ES">
                <a:latin typeface="+mn-lt"/>
              </a:endParaRPr>
            </a:p>
          </p:txBody>
        </p:sp>
        <p:sp>
          <p:nvSpPr>
            <p:cNvPr id="16" name="Anillo 25">
              <a:extLst>
                <a:ext uri="{FF2B5EF4-FFF2-40B4-BE49-F238E27FC236}">
                  <a16:creationId xmlns:a16="http://schemas.microsoft.com/office/drawing/2014/main" id="{B512C42B-EBE3-0FB9-2723-F31A10923065}"/>
                </a:ext>
              </a:extLst>
            </p:cNvPr>
            <p:cNvSpPr/>
            <p:nvPr/>
          </p:nvSpPr>
          <p:spPr bwMode="auto">
            <a:xfrm>
              <a:off x="9875048" y="6846532"/>
              <a:ext cx="3071154" cy="3077482"/>
            </a:xfrm>
            <a:prstGeom prst="donut">
              <a:avLst>
                <a:gd name="adj" fmla="val 13529"/>
              </a:avLst>
            </a:prstGeom>
            <a:solidFill>
              <a:srgbClr val="AAB5BD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ES">
                <a:latin typeface="+mn-lt"/>
              </a:endParaRPr>
            </a:p>
          </p:txBody>
        </p:sp>
        <p:sp>
          <p:nvSpPr>
            <p:cNvPr id="17" name="Anillo 26">
              <a:extLst>
                <a:ext uri="{FF2B5EF4-FFF2-40B4-BE49-F238E27FC236}">
                  <a16:creationId xmlns:a16="http://schemas.microsoft.com/office/drawing/2014/main" id="{41F4DB36-6CE2-C779-9A71-20C361BD5EC5}"/>
                </a:ext>
              </a:extLst>
            </p:cNvPr>
            <p:cNvSpPr/>
            <p:nvPr/>
          </p:nvSpPr>
          <p:spPr bwMode="auto">
            <a:xfrm>
              <a:off x="8713137" y="5681834"/>
              <a:ext cx="5394976" cy="5406879"/>
            </a:xfrm>
            <a:prstGeom prst="donut">
              <a:avLst>
                <a:gd name="adj" fmla="val 7951"/>
              </a:avLst>
            </a:prstGeom>
            <a:solidFill>
              <a:srgbClr val="34495E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ES">
                <a:latin typeface="+mn-lt"/>
              </a:endParaRPr>
            </a:p>
          </p:txBody>
        </p:sp>
        <p:grpSp>
          <p:nvGrpSpPr>
            <p:cNvPr id="18" name="6 Grupo">
              <a:extLst>
                <a:ext uri="{FF2B5EF4-FFF2-40B4-BE49-F238E27FC236}">
                  <a16:creationId xmlns:a16="http://schemas.microsoft.com/office/drawing/2014/main" id="{54DF4B62-0D5E-35EF-B71E-081767FA4271}"/>
                </a:ext>
              </a:extLst>
            </p:cNvPr>
            <p:cNvGrpSpPr/>
            <p:nvPr/>
          </p:nvGrpSpPr>
          <p:grpSpPr>
            <a:xfrm>
              <a:off x="10794838" y="6687784"/>
              <a:ext cx="4468879" cy="4735911"/>
              <a:chOff x="11304165" y="7543430"/>
              <a:chExt cx="4468879" cy="4735911"/>
            </a:xfrm>
          </p:grpSpPr>
          <p:grpSp>
            <p:nvGrpSpPr>
              <p:cNvPr id="19" name="Grupo 22">
                <a:extLst>
                  <a:ext uri="{FF2B5EF4-FFF2-40B4-BE49-F238E27FC236}">
                    <a16:creationId xmlns:a16="http://schemas.microsoft.com/office/drawing/2014/main" id="{7E1BAB55-E22A-A5BF-DEA4-162C798B0FCE}"/>
                  </a:ext>
                </a:extLst>
              </p:cNvPr>
              <p:cNvGrpSpPr/>
              <p:nvPr/>
            </p:nvGrpSpPr>
            <p:grpSpPr>
              <a:xfrm rot="19018150">
                <a:off x="11304165" y="7543430"/>
                <a:ext cx="4468879" cy="449612"/>
                <a:chOff x="12782936" y="6138159"/>
                <a:chExt cx="4925957" cy="495602"/>
              </a:xfrm>
            </p:grpSpPr>
            <p:sp>
              <p:nvSpPr>
                <p:cNvPr id="21" name="Rectángulo redondeado 14">
                  <a:extLst>
                    <a:ext uri="{FF2B5EF4-FFF2-40B4-BE49-F238E27FC236}">
                      <a16:creationId xmlns:a16="http://schemas.microsoft.com/office/drawing/2014/main" id="{CFE99D1E-7060-C776-2582-5AACE18C1C0E}"/>
                    </a:ext>
                  </a:extLst>
                </p:cNvPr>
                <p:cNvSpPr/>
                <p:nvPr/>
              </p:nvSpPr>
              <p:spPr bwMode="auto">
                <a:xfrm rot="16200000">
                  <a:off x="17119857" y="6044704"/>
                  <a:ext cx="495582" cy="6824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8685F"/>
                </a:soli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  <p:sp>
              <p:nvSpPr>
                <p:cNvPr id="22" name="Rectángulo 15">
                  <a:extLst>
                    <a:ext uri="{FF2B5EF4-FFF2-40B4-BE49-F238E27FC236}">
                      <a16:creationId xmlns:a16="http://schemas.microsoft.com/office/drawing/2014/main" id="{FDE7A59D-FCC6-CF3F-1046-AAAE0199FB80}"/>
                    </a:ext>
                  </a:extLst>
                </p:cNvPr>
                <p:cNvSpPr/>
                <p:nvPr/>
              </p:nvSpPr>
              <p:spPr bwMode="auto">
                <a:xfrm>
                  <a:off x="13629872" y="6138686"/>
                  <a:ext cx="3329765" cy="495053"/>
                </a:xfrm>
                <a:prstGeom prst="rect">
                  <a:avLst/>
                </a:prstGeom>
                <a:solidFill>
                  <a:srgbClr val="FEC830"/>
                </a:soli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  <p:sp>
              <p:nvSpPr>
                <p:cNvPr id="23" name="Rectángulo 16">
                  <a:extLst>
                    <a:ext uri="{FF2B5EF4-FFF2-40B4-BE49-F238E27FC236}">
                      <a16:creationId xmlns:a16="http://schemas.microsoft.com/office/drawing/2014/main" id="{1C5D87DC-9031-A94F-379F-BCD16A2E0A64}"/>
                    </a:ext>
                  </a:extLst>
                </p:cNvPr>
                <p:cNvSpPr/>
                <p:nvPr/>
              </p:nvSpPr>
              <p:spPr bwMode="auto">
                <a:xfrm>
                  <a:off x="16959638" y="6138687"/>
                  <a:ext cx="344209" cy="49505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3000">
                      <a:srgbClr val="5F5F5F"/>
                    </a:gs>
                    <a:gs pos="23000">
                      <a:srgbClr val="FFFFFF"/>
                    </a:gs>
                    <a:gs pos="93000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  <p:sp>
              <p:nvSpPr>
                <p:cNvPr id="24" name="Triángulo isósceles 17">
                  <a:extLst>
                    <a:ext uri="{FF2B5EF4-FFF2-40B4-BE49-F238E27FC236}">
                      <a16:creationId xmlns:a16="http://schemas.microsoft.com/office/drawing/2014/main" id="{FA83C80F-CF9A-4025-8EBD-E2AE3663E020}"/>
                    </a:ext>
                  </a:extLst>
                </p:cNvPr>
                <p:cNvSpPr/>
                <p:nvPr/>
              </p:nvSpPr>
              <p:spPr bwMode="auto">
                <a:xfrm rot="16200000">
                  <a:off x="12958614" y="5962492"/>
                  <a:ext cx="495581" cy="846938"/>
                </a:xfrm>
                <a:prstGeom prst="triangle">
                  <a:avLst>
                    <a:gd name="adj" fmla="val 50481"/>
                  </a:avLst>
                </a:prstGeom>
                <a:solidFill>
                  <a:srgbClr val="E6EAEE"/>
                </a:soli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  <p:sp>
              <p:nvSpPr>
                <p:cNvPr id="25" name="Rectángulo 19">
                  <a:extLst>
                    <a:ext uri="{FF2B5EF4-FFF2-40B4-BE49-F238E27FC236}">
                      <a16:creationId xmlns:a16="http://schemas.microsoft.com/office/drawing/2014/main" id="{1BC83D04-F82B-5B2E-2A87-4BF379E130EC}"/>
                    </a:ext>
                  </a:extLst>
                </p:cNvPr>
                <p:cNvSpPr/>
                <p:nvPr/>
              </p:nvSpPr>
              <p:spPr bwMode="auto">
                <a:xfrm>
                  <a:off x="13629876" y="6496754"/>
                  <a:ext cx="3329764" cy="13699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  <p:sp>
              <p:nvSpPr>
                <p:cNvPr id="26" name="Forma libre 20">
                  <a:extLst>
                    <a:ext uri="{FF2B5EF4-FFF2-40B4-BE49-F238E27FC236}">
                      <a16:creationId xmlns:a16="http://schemas.microsoft.com/office/drawing/2014/main" id="{D4D23758-6D90-044C-C956-FC2B5E3F23E2}"/>
                    </a:ext>
                  </a:extLst>
                </p:cNvPr>
                <p:cNvSpPr/>
                <p:nvPr/>
              </p:nvSpPr>
              <p:spPr bwMode="auto">
                <a:xfrm rot="16200000">
                  <a:off x="12958621" y="5962502"/>
                  <a:ext cx="495581" cy="846938"/>
                </a:xfrm>
                <a:custGeom>
                  <a:avLst/>
                  <a:gdLst>
                    <a:gd name="connsiteX0" fmla="*/ 495582 w 495582"/>
                    <a:gd name="connsiteY0" fmla="*/ 846940 h 846940"/>
                    <a:gd name="connsiteX1" fmla="*/ 0 w 495582"/>
                    <a:gd name="connsiteY1" fmla="*/ 846940 h 846940"/>
                    <a:gd name="connsiteX2" fmla="*/ 1 w 495582"/>
                    <a:gd name="connsiteY2" fmla="*/ 846939 h 846940"/>
                    <a:gd name="connsiteX3" fmla="*/ 409807 w 495582"/>
                    <a:gd name="connsiteY3" fmla="*/ 846939 h 846940"/>
                    <a:gd name="connsiteX4" fmla="*/ 216735 w 495582"/>
                    <a:gd name="connsiteY4" fmla="*/ 113206 h 846940"/>
                    <a:gd name="connsiteX5" fmla="*/ 250175 w 495582"/>
                    <a:gd name="connsiteY5" fmla="*/ 0 h 84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5582" h="846940">
                      <a:moveTo>
                        <a:pt x="495582" y="846940"/>
                      </a:moveTo>
                      <a:lnTo>
                        <a:pt x="0" y="846940"/>
                      </a:lnTo>
                      <a:lnTo>
                        <a:pt x="1" y="846939"/>
                      </a:lnTo>
                      <a:lnTo>
                        <a:pt x="409807" y="846939"/>
                      </a:lnTo>
                      <a:lnTo>
                        <a:pt x="216735" y="113206"/>
                      </a:lnTo>
                      <a:lnTo>
                        <a:pt x="250175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  <p:sp>
              <p:nvSpPr>
                <p:cNvPr id="27" name="Triángulo isósceles 21">
                  <a:extLst>
                    <a:ext uri="{FF2B5EF4-FFF2-40B4-BE49-F238E27FC236}">
                      <a16:creationId xmlns:a16="http://schemas.microsoft.com/office/drawing/2014/main" id="{CC0FE403-C9AE-66A7-DC44-CBB23E3E7A42}"/>
                    </a:ext>
                  </a:extLst>
                </p:cNvPr>
                <p:cNvSpPr/>
                <p:nvPr/>
              </p:nvSpPr>
              <p:spPr bwMode="auto">
                <a:xfrm rot="16200000">
                  <a:off x="12830383" y="6272670"/>
                  <a:ext cx="130177" cy="225025"/>
                </a:xfrm>
                <a:prstGeom prst="triangle">
                  <a:avLst>
                    <a:gd name="adj" fmla="val 50481"/>
                  </a:avLst>
                </a:prstGeom>
                <a:solidFill>
                  <a:srgbClr val="223D53"/>
                </a:solidFill>
                <a:ln>
                  <a:noFill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es-ES">
                    <a:latin typeface="+mn-lt"/>
                  </a:endParaRPr>
                </a:p>
              </p:txBody>
            </p:sp>
          </p:grpSp>
          <p:sp>
            <p:nvSpPr>
              <p:cNvPr id="20" name="Forma libre 35">
                <a:extLst>
                  <a:ext uri="{FF2B5EF4-FFF2-40B4-BE49-F238E27FC236}">
                    <a16:creationId xmlns:a16="http://schemas.microsoft.com/office/drawing/2014/main" id="{938FD5BE-19E5-D778-B174-C5C8E24C6B98}"/>
                  </a:ext>
                </a:extLst>
              </p:cNvPr>
              <p:cNvSpPr/>
              <p:nvPr/>
            </p:nvSpPr>
            <p:spPr bwMode="auto">
              <a:xfrm>
                <a:off x="11893860" y="9279977"/>
                <a:ext cx="3096986" cy="2999364"/>
              </a:xfrm>
              <a:custGeom>
                <a:avLst/>
                <a:gdLst>
                  <a:gd name="connsiteX0" fmla="*/ 668 w 2750200"/>
                  <a:gd name="connsiteY0" fmla="*/ 0 h 2669567"/>
                  <a:gd name="connsiteX1" fmla="*/ 672 w 2750200"/>
                  <a:gd name="connsiteY1" fmla="*/ 0 h 2669567"/>
                  <a:gd name="connsiteX2" fmla="*/ 780078 w 2750200"/>
                  <a:gd name="connsiteY2" fmla="*/ 412375 h 2669567"/>
                  <a:gd name="connsiteX3" fmla="*/ 781370 w 2750200"/>
                  <a:gd name="connsiteY3" fmla="*/ 411040 h 2669567"/>
                  <a:gd name="connsiteX4" fmla="*/ 2331202 w 2750200"/>
                  <a:gd name="connsiteY4" fmla="*/ 1909898 h 2669567"/>
                  <a:gd name="connsiteX5" fmla="*/ 2331202 w 2750200"/>
                  <a:gd name="connsiteY5" fmla="*/ 1909897 h 2669567"/>
                  <a:gd name="connsiteX6" fmla="*/ 2750200 w 2750200"/>
                  <a:gd name="connsiteY6" fmla="*/ 2315116 h 2669567"/>
                  <a:gd name="connsiteX7" fmla="*/ 2556040 w 2750200"/>
                  <a:gd name="connsiteY7" fmla="*/ 2528778 h 2669567"/>
                  <a:gd name="connsiteX8" fmla="*/ 2401154 w 2750200"/>
                  <a:gd name="connsiteY8" fmla="*/ 2669567 h 2669567"/>
                  <a:gd name="connsiteX9" fmla="*/ 1981493 w 2750200"/>
                  <a:gd name="connsiteY9" fmla="*/ 2263707 h 2669567"/>
                  <a:gd name="connsiteX10" fmla="*/ 1981492 w 2750200"/>
                  <a:gd name="connsiteY10" fmla="*/ 2263707 h 2669567"/>
                  <a:gd name="connsiteX11" fmla="*/ 435556 w 2750200"/>
                  <a:gd name="connsiteY11" fmla="*/ 768615 h 2669567"/>
                  <a:gd name="connsiteX12" fmla="*/ 116216 w 2750200"/>
                  <a:gd name="connsiteY12" fmla="*/ 204215 h 2669567"/>
                  <a:gd name="connsiteX13" fmla="*/ 116072 w 2750200"/>
                  <a:gd name="connsiteY13" fmla="*/ 204364 h 2669567"/>
                  <a:gd name="connsiteX14" fmla="*/ 0 w 2750200"/>
                  <a:gd name="connsiteY14" fmla="*/ 692 h 2669567"/>
                  <a:gd name="connsiteX15" fmla="*/ 1518 w 2750200"/>
                  <a:gd name="connsiteY15" fmla="*/ 1500 h 2669567"/>
                  <a:gd name="connsiteX0" fmla="*/ 668 w 3039507"/>
                  <a:gd name="connsiteY0" fmla="*/ 0 h 3299521"/>
                  <a:gd name="connsiteX1" fmla="*/ 672 w 3039507"/>
                  <a:gd name="connsiteY1" fmla="*/ 0 h 3299521"/>
                  <a:gd name="connsiteX2" fmla="*/ 780078 w 3039507"/>
                  <a:gd name="connsiteY2" fmla="*/ 412375 h 3299521"/>
                  <a:gd name="connsiteX3" fmla="*/ 781370 w 3039507"/>
                  <a:gd name="connsiteY3" fmla="*/ 411040 h 3299521"/>
                  <a:gd name="connsiteX4" fmla="*/ 2331202 w 3039507"/>
                  <a:gd name="connsiteY4" fmla="*/ 1909898 h 3299521"/>
                  <a:gd name="connsiteX5" fmla="*/ 2331202 w 3039507"/>
                  <a:gd name="connsiteY5" fmla="*/ 1909897 h 3299521"/>
                  <a:gd name="connsiteX6" fmla="*/ 2750200 w 3039507"/>
                  <a:gd name="connsiteY6" fmla="*/ 2315116 h 3299521"/>
                  <a:gd name="connsiteX7" fmla="*/ 2556040 w 3039507"/>
                  <a:gd name="connsiteY7" fmla="*/ 2528778 h 3299521"/>
                  <a:gd name="connsiteX8" fmla="*/ 3039507 w 3039507"/>
                  <a:gd name="connsiteY8" fmla="*/ 3299521 h 3299521"/>
                  <a:gd name="connsiteX9" fmla="*/ 1981493 w 3039507"/>
                  <a:gd name="connsiteY9" fmla="*/ 2263707 h 3299521"/>
                  <a:gd name="connsiteX10" fmla="*/ 1981492 w 3039507"/>
                  <a:gd name="connsiteY10" fmla="*/ 2263707 h 3299521"/>
                  <a:gd name="connsiteX11" fmla="*/ 435556 w 3039507"/>
                  <a:gd name="connsiteY11" fmla="*/ 768615 h 3299521"/>
                  <a:gd name="connsiteX12" fmla="*/ 116216 w 3039507"/>
                  <a:gd name="connsiteY12" fmla="*/ 204215 h 3299521"/>
                  <a:gd name="connsiteX13" fmla="*/ 116072 w 3039507"/>
                  <a:gd name="connsiteY13" fmla="*/ 204364 h 3299521"/>
                  <a:gd name="connsiteX14" fmla="*/ 0 w 3039507"/>
                  <a:gd name="connsiteY14" fmla="*/ 692 h 3299521"/>
                  <a:gd name="connsiteX15" fmla="*/ 1518 w 3039507"/>
                  <a:gd name="connsiteY15" fmla="*/ 1500 h 3299521"/>
                  <a:gd name="connsiteX16" fmla="*/ 668 w 3039507"/>
                  <a:gd name="connsiteY16" fmla="*/ 0 h 3299521"/>
                  <a:gd name="connsiteX0" fmla="*/ 668 w 3455748"/>
                  <a:gd name="connsiteY0" fmla="*/ 0 h 3299521"/>
                  <a:gd name="connsiteX1" fmla="*/ 672 w 3455748"/>
                  <a:gd name="connsiteY1" fmla="*/ 0 h 3299521"/>
                  <a:gd name="connsiteX2" fmla="*/ 780078 w 3455748"/>
                  <a:gd name="connsiteY2" fmla="*/ 412375 h 3299521"/>
                  <a:gd name="connsiteX3" fmla="*/ 781370 w 3455748"/>
                  <a:gd name="connsiteY3" fmla="*/ 411040 h 3299521"/>
                  <a:gd name="connsiteX4" fmla="*/ 2331202 w 3455748"/>
                  <a:gd name="connsiteY4" fmla="*/ 1909898 h 3299521"/>
                  <a:gd name="connsiteX5" fmla="*/ 2331202 w 3455748"/>
                  <a:gd name="connsiteY5" fmla="*/ 1909897 h 3299521"/>
                  <a:gd name="connsiteX6" fmla="*/ 3455748 w 3455748"/>
                  <a:gd name="connsiteY6" fmla="*/ 3029064 h 3299521"/>
                  <a:gd name="connsiteX7" fmla="*/ 2556040 w 3455748"/>
                  <a:gd name="connsiteY7" fmla="*/ 2528778 h 3299521"/>
                  <a:gd name="connsiteX8" fmla="*/ 3039507 w 3455748"/>
                  <a:gd name="connsiteY8" fmla="*/ 3299521 h 3299521"/>
                  <a:gd name="connsiteX9" fmla="*/ 1981493 w 3455748"/>
                  <a:gd name="connsiteY9" fmla="*/ 2263707 h 3299521"/>
                  <a:gd name="connsiteX10" fmla="*/ 1981492 w 3455748"/>
                  <a:gd name="connsiteY10" fmla="*/ 2263707 h 3299521"/>
                  <a:gd name="connsiteX11" fmla="*/ 435556 w 3455748"/>
                  <a:gd name="connsiteY11" fmla="*/ 768615 h 3299521"/>
                  <a:gd name="connsiteX12" fmla="*/ 116216 w 3455748"/>
                  <a:gd name="connsiteY12" fmla="*/ 204215 h 3299521"/>
                  <a:gd name="connsiteX13" fmla="*/ 116072 w 3455748"/>
                  <a:gd name="connsiteY13" fmla="*/ 204364 h 3299521"/>
                  <a:gd name="connsiteX14" fmla="*/ 0 w 3455748"/>
                  <a:gd name="connsiteY14" fmla="*/ 692 h 3299521"/>
                  <a:gd name="connsiteX15" fmla="*/ 1518 w 3455748"/>
                  <a:gd name="connsiteY15" fmla="*/ 1500 h 3299521"/>
                  <a:gd name="connsiteX16" fmla="*/ 668 w 3455748"/>
                  <a:gd name="connsiteY16" fmla="*/ 0 h 3299521"/>
                  <a:gd name="connsiteX0" fmla="*/ 668 w 3455748"/>
                  <a:gd name="connsiteY0" fmla="*/ 0 h 3299521"/>
                  <a:gd name="connsiteX1" fmla="*/ 672 w 3455748"/>
                  <a:gd name="connsiteY1" fmla="*/ 0 h 3299521"/>
                  <a:gd name="connsiteX2" fmla="*/ 780078 w 3455748"/>
                  <a:gd name="connsiteY2" fmla="*/ 412375 h 3299521"/>
                  <a:gd name="connsiteX3" fmla="*/ 781370 w 3455748"/>
                  <a:gd name="connsiteY3" fmla="*/ 411040 h 3299521"/>
                  <a:gd name="connsiteX4" fmla="*/ 2331202 w 3455748"/>
                  <a:gd name="connsiteY4" fmla="*/ 1909898 h 3299521"/>
                  <a:gd name="connsiteX5" fmla="*/ 2331202 w 3455748"/>
                  <a:gd name="connsiteY5" fmla="*/ 1909897 h 3299521"/>
                  <a:gd name="connsiteX6" fmla="*/ 3455748 w 3455748"/>
                  <a:gd name="connsiteY6" fmla="*/ 3029064 h 3299521"/>
                  <a:gd name="connsiteX7" fmla="*/ 3211192 w 3455748"/>
                  <a:gd name="connsiteY7" fmla="*/ 3200729 h 3299521"/>
                  <a:gd name="connsiteX8" fmla="*/ 3039507 w 3455748"/>
                  <a:gd name="connsiteY8" fmla="*/ 3299521 h 3299521"/>
                  <a:gd name="connsiteX9" fmla="*/ 1981493 w 3455748"/>
                  <a:gd name="connsiteY9" fmla="*/ 2263707 h 3299521"/>
                  <a:gd name="connsiteX10" fmla="*/ 1981492 w 3455748"/>
                  <a:gd name="connsiteY10" fmla="*/ 2263707 h 3299521"/>
                  <a:gd name="connsiteX11" fmla="*/ 435556 w 3455748"/>
                  <a:gd name="connsiteY11" fmla="*/ 768615 h 3299521"/>
                  <a:gd name="connsiteX12" fmla="*/ 116216 w 3455748"/>
                  <a:gd name="connsiteY12" fmla="*/ 204215 h 3299521"/>
                  <a:gd name="connsiteX13" fmla="*/ 116072 w 3455748"/>
                  <a:gd name="connsiteY13" fmla="*/ 204364 h 3299521"/>
                  <a:gd name="connsiteX14" fmla="*/ 0 w 3455748"/>
                  <a:gd name="connsiteY14" fmla="*/ 692 h 3299521"/>
                  <a:gd name="connsiteX15" fmla="*/ 1518 w 3455748"/>
                  <a:gd name="connsiteY15" fmla="*/ 1500 h 3299521"/>
                  <a:gd name="connsiteX16" fmla="*/ 668 w 3455748"/>
                  <a:gd name="connsiteY16" fmla="*/ 0 h 3299521"/>
                  <a:gd name="connsiteX0" fmla="*/ 668 w 3455748"/>
                  <a:gd name="connsiteY0" fmla="*/ 0 h 3299521"/>
                  <a:gd name="connsiteX1" fmla="*/ 672 w 3455748"/>
                  <a:gd name="connsiteY1" fmla="*/ 0 h 3299521"/>
                  <a:gd name="connsiteX2" fmla="*/ 780078 w 3455748"/>
                  <a:gd name="connsiteY2" fmla="*/ 412375 h 3299521"/>
                  <a:gd name="connsiteX3" fmla="*/ 781370 w 3455748"/>
                  <a:gd name="connsiteY3" fmla="*/ 411040 h 3299521"/>
                  <a:gd name="connsiteX4" fmla="*/ 2331202 w 3455748"/>
                  <a:gd name="connsiteY4" fmla="*/ 1909898 h 3299521"/>
                  <a:gd name="connsiteX5" fmla="*/ 2331202 w 3455748"/>
                  <a:gd name="connsiteY5" fmla="*/ 1909897 h 3299521"/>
                  <a:gd name="connsiteX6" fmla="*/ 3455748 w 3455748"/>
                  <a:gd name="connsiteY6" fmla="*/ 3029064 h 3299521"/>
                  <a:gd name="connsiteX7" fmla="*/ 3039507 w 3455748"/>
                  <a:gd name="connsiteY7" fmla="*/ 3299521 h 3299521"/>
                  <a:gd name="connsiteX8" fmla="*/ 1981493 w 3455748"/>
                  <a:gd name="connsiteY8" fmla="*/ 2263707 h 3299521"/>
                  <a:gd name="connsiteX9" fmla="*/ 1981492 w 3455748"/>
                  <a:gd name="connsiteY9" fmla="*/ 2263707 h 3299521"/>
                  <a:gd name="connsiteX10" fmla="*/ 435556 w 3455748"/>
                  <a:gd name="connsiteY10" fmla="*/ 768615 h 3299521"/>
                  <a:gd name="connsiteX11" fmla="*/ 116216 w 3455748"/>
                  <a:gd name="connsiteY11" fmla="*/ 204215 h 3299521"/>
                  <a:gd name="connsiteX12" fmla="*/ 116072 w 3455748"/>
                  <a:gd name="connsiteY12" fmla="*/ 204364 h 3299521"/>
                  <a:gd name="connsiteX13" fmla="*/ 0 w 3455748"/>
                  <a:gd name="connsiteY13" fmla="*/ 692 h 3299521"/>
                  <a:gd name="connsiteX14" fmla="*/ 1518 w 3455748"/>
                  <a:gd name="connsiteY14" fmla="*/ 1500 h 3299521"/>
                  <a:gd name="connsiteX15" fmla="*/ 668 w 3455748"/>
                  <a:gd name="connsiteY15" fmla="*/ 0 h 3299521"/>
                  <a:gd name="connsiteX0" fmla="*/ 668 w 3413751"/>
                  <a:gd name="connsiteY0" fmla="*/ 0 h 3299521"/>
                  <a:gd name="connsiteX1" fmla="*/ 672 w 3413751"/>
                  <a:gd name="connsiteY1" fmla="*/ 0 h 3299521"/>
                  <a:gd name="connsiteX2" fmla="*/ 780078 w 3413751"/>
                  <a:gd name="connsiteY2" fmla="*/ 412375 h 3299521"/>
                  <a:gd name="connsiteX3" fmla="*/ 781370 w 3413751"/>
                  <a:gd name="connsiteY3" fmla="*/ 411040 h 3299521"/>
                  <a:gd name="connsiteX4" fmla="*/ 2331202 w 3413751"/>
                  <a:gd name="connsiteY4" fmla="*/ 1909898 h 3299521"/>
                  <a:gd name="connsiteX5" fmla="*/ 2331202 w 3413751"/>
                  <a:gd name="connsiteY5" fmla="*/ 1909897 h 3299521"/>
                  <a:gd name="connsiteX6" fmla="*/ 3413751 w 3413751"/>
                  <a:gd name="connsiteY6" fmla="*/ 2995466 h 3299521"/>
                  <a:gd name="connsiteX7" fmla="*/ 3039507 w 3413751"/>
                  <a:gd name="connsiteY7" fmla="*/ 3299521 h 3299521"/>
                  <a:gd name="connsiteX8" fmla="*/ 1981493 w 3413751"/>
                  <a:gd name="connsiteY8" fmla="*/ 2263707 h 3299521"/>
                  <a:gd name="connsiteX9" fmla="*/ 1981492 w 3413751"/>
                  <a:gd name="connsiteY9" fmla="*/ 2263707 h 3299521"/>
                  <a:gd name="connsiteX10" fmla="*/ 435556 w 3413751"/>
                  <a:gd name="connsiteY10" fmla="*/ 768615 h 3299521"/>
                  <a:gd name="connsiteX11" fmla="*/ 116216 w 3413751"/>
                  <a:gd name="connsiteY11" fmla="*/ 204215 h 3299521"/>
                  <a:gd name="connsiteX12" fmla="*/ 116072 w 3413751"/>
                  <a:gd name="connsiteY12" fmla="*/ 204364 h 3299521"/>
                  <a:gd name="connsiteX13" fmla="*/ 0 w 3413751"/>
                  <a:gd name="connsiteY13" fmla="*/ 692 h 3299521"/>
                  <a:gd name="connsiteX14" fmla="*/ 1518 w 3413751"/>
                  <a:gd name="connsiteY14" fmla="*/ 1500 h 3299521"/>
                  <a:gd name="connsiteX15" fmla="*/ 668 w 3413751"/>
                  <a:gd name="connsiteY15" fmla="*/ 0 h 3299521"/>
                  <a:gd name="connsiteX0" fmla="*/ 668 w 3413751"/>
                  <a:gd name="connsiteY0" fmla="*/ 0 h 3299521"/>
                  <a:gd name="connsiteX1" fmla="*/ 672 w 3413751"/>
                  <a:gd name="connsiteY1" fmla="*/ 0 h 3299521"/>
                  <a:gd name="connsiteX2" fmla="*/ 780078 w 3413751"/>
                  <a:gd name="connsiteY2" fmla="*/ 412375 h 3299521"/>
                  <a:gd name="connsiteX3" fmla="*/ 781370 w 3413751"/>
                  <a:gd name="connsiteY3" fmla="*/ 411040 h 3299521"/>
                  <a:gd name="connsiteX4" fmla="*/ 2331202 w 3413751"/>
                  <a:gd name="connsiteY4" fmla="*/ 1909898 h 3299521"/>
                  <a:gd name="connsiteX5" fmla="*/ 2331202 w 3413751"/>
                  <a:gd name="connsiteY5" fmla="*/ 1909897 h 3299521"/>
                  <a:gd name="connsiteX6" fmla="*/ 3413751 w 3413751"/>
                  <a:gd name="connsiteY6" fmla="*/ 2995466 h 3299521"/>
                  <a:gd name="connsiteX7" fmla="*/ 3218023 w 3413751"/>
                  <a:gd name="connsiteY7" fmla="*/ 3151077 h 3299521"/>
                  <a:gd name="connsiteX8" fmla="*/ 3039507 w 3413751"/>
                  <a:gd name="connsiteY8" fmla="*/ 3299521 h 3299521"/>
                  <a:gd name="connsiteX9" fmla="*/ 1981493 w 3413751"/>
                  <a:gd name="connsiteY9" fmla="*/ 2263707 h 3299521"/>
                  <a:gd name="connsiteX10" fmla="*/ 1981492 w 3413751"/>
                  <a:gd name="connsiteY10" fmla="*/ 2263707 h 3299521"/>
                  <a:gd name="connsiteX11" fmla="*/ 435556 w 3413751"/>
                  <a:gd name="connsiteY11" fmla="*/ 768615 h 3299521"/>
                  <a:gd name="connsiteX12" fmla="*/ 116216 w 3413751"/>
                  <a:gd name="connsiteY12" fmla="*/ 204215 h 3299521"/>
                  <a:gd name="connsiteX13" fmla="*/ 116072 w 3413751"/>
                  <a:gd name="connsiteY13" fmla="*/ 204364 h 3299521"/>
                  <a:gd name="connsiteX14" fmla="*/ 0 w 3413751"/>
                  <a:gd name="connsiteY14" fmla="*/ 692 h 3299521"/>
                  <a:gd name="connsiteX15" fmla="*/ 1518 w 3413751"/>
                  <a:gd name="connsiteY15" fmla="*/ 1500 h 3299521"/>
                  <a:gd name="connsiteX16" fmla="*/ 668 w 3413751"/>
                  <a:gd name="connsiteY16" fmla="*/ 0 h 3299521"/>
                  <a:gd name="connsiteX0" fmla="*/ 668 w 3456151"/>
                  <a:gd name="connsiteY0" fmla="*/ 0 h 3346283"/>
                  <a:gd name="connsiteX1" fmla="*/ 672 w 3456151"/>
                  <a:gd name="connsiteY1" fmla="*/ 0 h 3346283"/>
                  <a:gd name="connsiteX2" fmla="*/ 780078 w 3456151"/>
                  <a:gd name="connsiteY2" fmla="*/ 412375 h 3346283"/>
                  <a:gd name="connsiteX3" fmla="*/ 781370 w 3456151"/>
                  <a:gd name="connsiteY3" fmla="*/ 411040 h 3346283"/>
                  <a:gd name="connsiteX4" fmla="*/ 2331202 w 3456151"/>
                  <a:gd name="connsiteY4" fmla="*/ 1909898 h 3346283"/>
                  <a:gd name="connsiteX5" fmla="*/ 2331202 w 3456151"/>
                  <a:gd name="connsiteY5" fmla="*/ 1909897 h 3346283"/>
                  <a:gd name="connsiteX6" fmla="*/ 3413751 w 3456151"/>
                  <a:gd name="connsiteY6" fmla="*/ 2995466 h 3346283"/>
                  <a:gd name="connsiteX7" fmla="*/ 3218023 w 3456151"/>
                  <a:gd name="connsiteY7" fmla="*/ 3151077 h 3346283"/>
                  <a:gd name="connsiteX8" fmla="*/ 3039507 w 3456151"/>
                  <a:gd name="connsiteY8" fmla="*/ 3299521 h 3346283"/>
                  <a:gd name="connsiteX9" fmla="*/ 1981493 w 3456151"/>
                  <a:gd name="connsiteY9" fmla="*/ 2263707 h 3346283"/>
                  <a:gd name="connsiteX10" fmla="*/ 1981492 w 3456151"/>
                  <a:gd name="connsiteY10" fmla="*/ 2263707 h 3346283"/>
                  <a:gd name="connsiteX11" fmla="*/ 435556 w 3456151"/>
                  <a:gd name="connsiteY11" fmla="*/ 768615 h 3346283"/>
                  <a:gd name="connsiteX12" fmla="*/ 116216 w 3456151"/>
                  <a:gd name="connsiteY12" fmla="*/ 204215 h 3346283"/>
                  <a:gd name="connsiteX13" fmla="*/ 116072 w 3456151"/>
                  <a:gd name="connsiteY13" fmla="*/ 204364 h 3346283"/>
                  <a:gd name="connsiteX14" fmla="*/ 0 w 3456151"/>
                  <a:gd name="connsiteY14" fmla="*/ 692 h 3346283"/>
                  <a:gd name="connsiteX15" fmla="*/ 1518 w 3456151"/>
                  <a:gd name="connsiteY15" fmla="*/ 1500 h 3346283"/>
                  <a:gd name="connsiteX16" fmla="*/ 668 w 3456151"/>
                  <a:gd name="connsiteY16" fmla="*/ 0 h 3346283"/>
                  <a:gd name="connsiteX0" fmla="*/ 668 w 3465784"/>
                  <a:gd name="connsiteY0" fmla="*/ 0 h 3357167"/>
                  <a:gd name="connsiteX1" fmla="*/ 672 w 3465784"/>
                  <a:gd name="connsiteY1" fmla="*/ 0 h 3357167"/>
                  <a:gd name="connsiteX2" fmla="*/ 780078 w 3465784"/>
                  <a:gd name="connsiteY2" fmla="*/ 412375 h 3357167"/>
                  <a:gd name="connsiteX3" fmla="*/ 781370 w 3465784"/>
                  <a:gd name="connsiteY3" fmla="*/ 411040 h 3357167"/>
                  <a:gd name="connsiteX4" fmla="*/ 2331202 w 3465784"/>
                  <a:gd name="connsiteY4" fmla="*/ 1909898 h 3357167"/>
                  <a:gd name="connsiteX5" fmla="*/ 2331202 w 3465784"/>
                  <a:gd name="connsiteY5" fmla="*/ 1909897 h 3357167"/>
                  <a:gd name="connsiteX6" fmla="*/ 3413751 w 3465784"/>
                  <a:gd name="connsiteY6" fmla="*/ 2995466 h 3357167"/>
                  <a:gd name="connsiteX7" fmla="*/ 3291518 w 3465784"/>
                  <a:gd name="connsiteY7" fmla="*/ 3219322 h 3357167"/>
                  <a:gd name="connsiteX8" fmla="*/ 3039507 w 3465784"/>
                  <a:gd name="connsiteY8" fmla="*/ 3299521 h 3357167"/>
                  <a:gd name="connsiteX9" fmla="*/ 1981493 w 3465784"/>
                  <a:gd name="connsiteY9" fmla="*/ 2263707 h 3357167"/>
                  <a:gd name="connsiteX10" fmla="*/ 1981492 w 3465784"/>
                  <a:gd name="connsiteY10" fmla="*/ 2263707 h 3357167"/>
                  <a:gd name="connsiteX11" fmla="*/ 435556 w 3465784"/>
                  <a:gd name="connsiteY11" fmla="*/ 768615 h 3357167"/>
                  <a:gd name="connsiteX12" fmla="*/ 116216 w 3465784"/>
                  <a:gd name="connsiteY12" fmla="*/ 204215 h 3357167"/>
                  <a:gd name="connsiteX13" fmla="*/ 116072 w 3465784"/>
                  <a:gd name="connsiteY13" fmla="*/ 204364 h 3357167"/>
                  <a:gd name="connsiteX14" fmla="*/ 0 w 3465784"/>
                  <a:gd name="connsiteY14" fmla="*/ 692 h 3357167"/>
                  <a:gd name="connsiteX15" fmla="*/ 1518 w 3465784"/>
                  <a:gd name="connsiteY15" fmla="*/ 1500 h 3357167"/>
                  <a:gd name="connsiteX16" fmla="*/ 668 w 3465784"/>
                  <a:gd name="connsiteY16" fmla="*/ 0 h 3357167"/>
                  <a:gd name="connsiteX0" fmla="*/ 668 w 3468125"/>
                  <a:gd name="connsiteY0" fmla="*/ 0 h 3356274"/>
                  <a:gd name="connsiteX1" fmla="*/ 672 w 3468125"/>
                  <a:gd name="connsiteY1" fmla="*/ 0 h 3356274"/>
                  <a:gd name="connsiteX2" fmla="*/ 780078 w 3468125"/>
                  <a:gd name="connsiteY2" fmla="*/ 412375 h 3356274"/>
                  <a:gd name="connsiteX3" fmla="*/ 781370 w 3468125"/>
                  <a:gd name="connsiteY3" fmla="*/ 411040 h 3356274"/>
                  <a:gd name="connsiteX4" fmla="*/ 2331202 w 3468125"/>
                  <a:gd name="connsiteY4" fmla="*/ 1909898 h 3356274"/>
                  <a:gd name="connsiteX5" fmla="*/ 2331202 w 3468125"/>
                  <a:gd name="connsiteY5" fmla="*/ 1909897 h 3356274"/>
                  <a:gd name="connsiteX6" fmla="*/ 3413751 w 3468125"/>
                  <a:gd name="connsiteY6" fmla="*/ 2995466 h 3356274"/>
                  <a:gd name="connsiteX7" fmla="*/ 3291518 w 3468125"/>
                  <a:gd name="connsiteY7" fmla="*/ 3219322 h 3356274"/>
                  <a:gd name="connsiteX8" fmla="*/ 3039507 w 3468125"/>
                  <a:gd name="connsiteY8" fmla="*/ 3299521 h 3356274"/>
                  <a:gd name="connsiteX9" fmla="*/ 1981493 w 3468125"/>
                  <a:gd name="connsiteY9" fmla="*/ 2263707 h 3356274"/>
                  <a:gd name="connsiteX10" fmla="*/ 1981492 w 3468125"/>
                  <a:gd name="connsiteY10" fmla="*/ 2263707 h 3356274"/>
                  <a:gd name="connsiteX11" fmla="*/ 435556 w 3468125"/>
                  <a:gd name="connsiteY11" fmla="*/ 768615 h 3356274"/>
                  <a:gd name="connsiteX12" fmla="*/ 116216 w 3468125"/>
                  <a:gd name="connsiteY12" fmla="*/ 204215 h 3356274"/>
                  <a:gd name="connsiteX13" fmla="*/ 116072 w 3468125"/>
                  <a:gd name="connsiteY13" fmla="*/ 204364 h 3356274"/>
                  <a:gd name="connsiteX14" fmla="*/ 0 w 3468125"/>
                  <a:gd name="connsiteY14" fmla="*/ 692 h 3356274"/>
                  <a:gd name="connsiteX15" fmla="*/ 1518 w 3468125"/>
                  <a:gd name="connsiteY15" fmla="*/ 1500 h 3356274"/>
                  <a:gd name="connsiteX16" fmla="*/ 668 w 3468125"/>
                  <a:gd name="connsiteY16" fmla="*/ 0 h 3356274"/>
                  <a:gd name="connsiteX0" fmla="*/ 668 w 3468125"/>
                  <a:gd name="connsiteY0" fmla="*/ 0 h 3302727"/>
                  <a:gd name="connsiteX1" fmla="*/ 672 w 3468125"/>
                  <a:gd name="connsiteY1" fmla="*/ 0 h 3302727"/>
                  <a:gd name="connsiteX2" fmla="*/ 780078 w 3468125"/>
                  <a:gd name="connsiteY2" fmla="*/ 412375 h 3302727"/>
                  <a:gd name="connsiteX3" fmla="*/ 781370 w 3468125"/>
                  <a:gd name="connsiteY3" fmla="*/ 411040 h 3302727"/>
                  <a:gd name="connsiteX4" fmla="*/ 2331202 w 3468125"/>
                  <a:gd name="connsiteY4" fmla="*/ 1909898 h 3302727"/>
                  <a:gd name="connsiteX5" fmla="*/ 2331202 w 3468125"/>
                  <a:gd name="connsiteY5" fmla="*/ 1909897 h 3302727"/>
                  <a:gd name="connsiteX6" fmla="*/ 3413751 w 3468125"/>
                  <a:gd name="connsiteY6" fmla="*/ 2995466 h 3302727"/>
                  <a:gd name="connsiteX7" fmla="*/ 3291518 w 3468125"/>
                  <a:gd name="connsiteY7" fmla="*/ 3219322 h 3302727"/>
                  <a:gd name="connsiteX8" fmla="*/ 3039507 w 3468125"/>
                  <a:gd name="connsiteY8" fmla="*/ 3299521 h 3302727"/>
                  <a:gd name="connsiteX9" fmla="*/ 1981493 w 3468125"/>
                  <a:gd name="connsiteY9" fmla="*/ 2263707 h 3302727"/>
                  <a:gd name="connsiteX10" fmla="*/ 1981492 w 3468125"/>
                  <a:gd name="connsiteY10" fmla="*/ 2263707 h 3302727"/>
                  <a:gd name="connsiteX11" fmla="*/ 435556 w 3468125"/>
                  <a:gd name="connsiteY11" fmla="*/ 768615 h 3302727"/>
                  <a:gd name="connsiteX12" fmla="*/ 116216 w 3468125"/>
                  <a:gd name="connsiteY12" fmla="*/ 204215 h 3302727"/>
                  <a:gd name="connsiteX13" fmla="*/ 116072 w 3468125"/>
                  <a:gd name="connsiteY13" fmla="*/ 204364 h 3302727"/>
                  <a:gd name="connsiteX14" fmla="*/ 0 w 3468125"/>
                  <a:gd name="connsiteY14" fmla="*/ 692 h 3302727"/>
                  <a:gd name="connsiteX15" fmla="*/ 1518 w 3468125"/>
                  <a:gd name="connsiteY15" fmla="*/ 1500 h 3302727"/>
                  <a:gd name="connsiteX16" fmla="*/ 668 w 3468125"/>
                  <a:gd name="connsiteY16" fmla="*/ 0 h 3302727"/>
                  <a:gd name="connsiteX0" fmla="*/ 668 w 3413751"/>
                  <a:gd name="connsiteY0" fmla="*/ 0 h 3302727"/>
                  <a:gd name="connsiteX1" fmla="*/ 672 w 3413751"/>
                  <a:gd name="connsiteY1" fmla="*/ 0 h 3302727"/>
                  <a:gd name="connsiteX2" fmla="*/ 780078 w 3413751"/>
                  <a:gd name="connsiteY2" fmla="*/ 412375 h 3302727"/>
                  <a:gd name="connsiteX3" fmla="*/ 781370 w 3413751"/>
                  <a:gd name="connsiteY3" fmla="*/ 411040 h 3302727"/>
                  <a:gd name="connsiteX4" fmla="*/ 2331202 w 3413751"/>
                  <a:gd name="connsiteY4" fmla="*/ 1909898 h 3302727"/>
                  <a:gd name="connsiteX5" fmla="*/ 2331202 w 3413751"/>
                  <a:gd name="connsiteY5" fmla="*/ 1909897 h 3302727"/>
                  <a:gd name="connsiteX6" fmla="*/ 3413751 w 3413751"/>
                  <a:gd name="connsiteY6" fmla="*/ 2995466 h 3302727"/>
                  <a:gd name="connsiteX7" fmla="*/ 3291518 w 3413751"/>
                  <a:gd name="connsiteY7" fmla="*/ 3219322 h 3302727"/>
                  <a:gd name="connsiteX8" fmla="*/ 3039507 w 3413751"/>
                  <a:gd name="connsiteY8" fmla="*/ 3299521 h 3302727"/>
                  <a:gd name="connsiteX9" fmla="*/ 1981493 w 3413751"/>
                  <a:gd name="connsiteY9" fmla="*/ 2263707 h 3302727"/>
                  <a:gd name="connsiteX10" fmla="*/ 1981492 w 3413751"/>
                  <a:gd name="connsiteY10" fmla="*/ 2263707 h 3302727"/>
                  <a:gd name="connsiteX11" fmla="*/ 435556 w 3413751"/>
                  <a:gd name="connsiteY11" fmla="*/ 768615 h 3302727"/>
                  <a:gd name="connsiteX12" fmla="*/ 116216 w 3413751"/>
                  <a:gd name="connsiteY12" fmla="*/ 204215 h 3302727"/>
                  <a:gd name="connsiteX13" fmla="*/ 116072 w 3413751"/>
                  <a:gd name="connsiteY13" fmla="*/ 204364 h 3302727"/>
                  <a:gd name="connsiteX14" fmla="*/ 0 w 3413751"/>
                  <a:gd name="connsiteY14" fmla="*/ 692 h 3302727"/>
                  <a:gd name="connsiteX15" fmla="*/ 1518 w 3413751"/>
                  <a:gd name="connsiteY15" fmla="*/ 1500 h 3302727"/>
                  <a:gd name="connsiteX16" fmla="*/ 668 w 3413751"/>
                  <a:gd name="connsiteY16" fmla="*/ 0 h 3302727"/>
                  <a:gd name="connsiteX0" fmla="*/ 668 w 3413751"/>
                  <a:gd name="connsiteY0" fmla="*/ 0 h 3302727"/>
                  <a:gd name="connsiteX1" fmla="*/ 672 w 3413751"/>
                  <a:gd name="connsiteY1" fmla="*/ 0 h 3302727"/>
                  <a:gd name="connsiteX2" fmla="*/ 780078 w 3413751"/>
                  <a:gd name="connsiteY2" fmla="*/ 412375 h 3302727"/>
                  <a:gd name="connsiteX3" fmla="*/ 781370 w 3413751"/>
                  <a:gd name="connsiteY3" fmla="*/ 411040 h 3302727"/>
                  <a:gd name="connsiteX4" fmla="*/ 2331202 w 3413751"/>
                  <a:gd name="connsiteY4" fmla="*/ 1909898 h 3302727"/>
                  <a:gd name="connsiteX5" fmla="*/ 2331202 w 3413751"/>
                  <a:gd name="connsiteY5" fmla="*/ 1909897 h 3302727"/>
                  <a:gd name="connsiteX6" fmla="*/ 3413751 w 3413751"/>
                  <a:gd name="connsiteY6" fmla="*/ 2995466 h 3302727"/>
                  <a:gd name="connsiteX7" fmla="*/ 3291518 w 3413751"/>
                  <a:gd name="connsiteY7" fmla="*/ 3219322 h 3302727"/>
                  <a:gd name="connsiteX8" fmla="*/ 3039507 w 3413751"/>
                  <a:gd name="connsiteY8" fmla="*/ 3299521 h 3302727"/>
                  <a:gd name="connsiteX9" fmla="*/ 1981493 w 3413751"/>
                  <a:gd name="connsiteY9" fmla="*/ 2263707 h 3302727"/>
                  <a:gd name="connsiteX10" fmla="*/ 1981492 w 3413751"/>
                  <a:gd name="connsiteY10" fmla="*/ 2263707 h 3302727"/>
                  <a:gd name="connsiteX11" fmla="*/ 435556 w 3413751"/>
                  <a:gd name="connsiteY11" fmla="*/ 768615 h 3302727"/>
                  <a:gd name="connsiteX12" fmla="*/ 116216 w 3413751"/>
                  <a:gd name="connsiteY12" fmla="*/ 204215 h 3302727"/>
                  <a:gd name="connsiteX13" fmla="*/ 116072 w 3413751"/>
                  <a:gd name="connsiteY13" fmla="*/ 204364 h 3302727"/>
                  <a:gd name="connsiteX14" fmla="*/ 0 w 3413751"/>
                  <a:gd name="connsiteY14" fmla="*/ 692 h 3302727"/>
                  <a:gd name="connsiteX15" fmla="*/ 1518 w 3413751"/>
                  <a:gd name="connsiteY15" fmla="*/ 1500 h 3302727"/>
                  <a:gd name="connsiteX16" fmla="*/ 668 w 3413751"/>
                  <a:gd name="connsiteY16" fmla="*/ 0 h 3302727"/>
                  <a:gd name="connsiteX0" fmla="*/ 668 w 3413751"/>
                  <a:gd name="connsiteY0" fmla="*/ 0 h 3304377"/>
                  <a:gd name="connsiteX1" fmla="*/ 672 w 3413751"/>
                  <a:gd name="connsiteY1" fmla="*/ 0 h 3304377"/>
                  <a:gd name="connsiteX2" fmla="*/ 780078 w 3413751"/>
                  <a:gd name="connsiteY2" fmla="*/ 412375 h 3304377"/>
                  <a:gd name="connsiteX3" fmla="*/ 781370 w 3413751"/>
                  <a:gd name="connsiteY3" fmla="*/ 411040 h 3304377"/>
                  <a:gd name="connsiteX4" fmla="*/ 2331202 w 3413751"/>
                  <a:gd name="connsiteY4" fmla="*/ 1909898 h 3304377"/>
                  <a:gd name="connsiteX5" fmla="*/ 2331202 w 3413751"/>
                  <a:gd name="connsiteY5" fmla="*/ 1909897 h 3304377"/>
                  <a:gd name="connsiteX6" fmla="*/ 3413751 w 3413751"/>
                  <a:gd name="connsiteY6" fmla="*/ 2995466 h 3304377"/>
                  <a:gd name="connsiteX7" fmla="*/ 3291518 w 3413751"/>
                  <a:gd name="connsiteY7" fmla="*/ 3219322 h 3304377"/>
                  <a:gd name="connsiteX8" fmla="*/ 3039507 w 3413751"/>
                  <a:gd name="connsiteY8" fmla="*/ 3299521 h 3304377"/>
                  <a:gd name="connsiteX9" fmla="*/ 1981493 w 3413751"/>
                  <a:gd name="connsiteY9" fmla="*/ 2263707 h 3304377"/>
                  <a:gd name="connsiteX10" fmla="*/ 1981492 w 3413751"/>
                  <a:gd name="connsiteY10" fmla="*/ 2263707 h 3304377"/>
                  <a:gd name="connsiteX11" fmla="*/ 435556 w 3413751"/>
                  <a:gd name="connsiteY11" fmla="*/ 768615 h 3304377"/>
                  <a:gd name="connsiteX12" fmla="*/ 116216 w 3413751"/>
                  <a:gd name="connsiteY12" fmla="*/ 204215 h 3304377"/>
                  <a:gd name="connsiteX13" fmla="*/ 116072 w 3413751"/>
                  <a:gd name="connsiteY13" fmla="*/ 204364 h 3304377"/>
                  <a:gd name="connsiteX14" fmla="*/ 0 w 3413751"/>
                  <a:gd name="connsiteY14" fmla="*/ 692 h 3304377"/>
                  <a:gd name="connsiteX15" fmla="*/ 1518 w 3413751"/>
                  <a:gd name="connsiteY15" fmla="*/ 1500 h 3304377"/>
                  <a:gd name="connsiteX16" fmla="*/ 668 w 3413751"/>
                  <a:gd name="connsiteY16" fmla="*/ 0 h 3304377"/>
                  <a:gd name="connsiteX0" fmla="*/ 668 w 3413751"/>
                  <a:gd name="connsiteY0" fmla="*/ 0 h 3306145"/>
                  <a:gd name="connsiteX1" fmla="*/ 672 w 3413751"/>
                  <a:gd name="connsiteY1" fmla="*/ 0 h 3306145"/>
                  <a:gd name="connsiteX2" fmla="*/ 780078 w 3413751"/>
                  <a:gd name="connsiteY2" fmla="*/ 412375 h 3306145"/>
                  <a:gd name="connsiteX3" fmla="*/ 781370 w 3413751"/>
                  <a:gd name="connsiteY3" fmla="*/ 411040 h 3306145"/>
                  <a:gd name="connsiteX4" fmla="*/ 2331202 w 3413751"/>
                  <a:gd name="connsiteY4" fmla="*/ 1909898 h 3306145"/>
                  <a:gd name="connsiteX5" fmla="*/ 2331202 w 3413751"/>
                  <a:gd name="connsiteY5" fmla="*/ 1909897 h 3306145"/>
                  <a:gd name="connsiteX6" fmla="*/ 3413751 w 3413751"/>
                  <a:gd name="connsiteY6" fmla="*/ 2995466 h 3306145"/>
                  <a:gd name="connsiteX7" fmla="*/ 3275770 w 3413751"/>
                  <a:gd name="connsiteY7" fmla="*/ 3240321 h 3306145"/>
                  <a:gd name="connsiteX8" fmla="*/ 3039507 w 3413751"/>
                  <a:gd name="connsiteY8" fmla="*/ 3299521 h 3306145"/>
                  <a:gd name="connsiteX9" fmla="*/ 1981493 w 3413751"/>
                  <a:gd name="connsiteY9" fmla="*/ 2263707 h 3306145"/>
                  <a:gd name="connsiteX10" fmla="*/ 1981492 w 3413751"/>
                  <a:gd name="connsiteY10" fmla="*/ 2263707 h 3306145"/>
                  <a:gd name="connsiteX11" fmla="*/ 435556 w 3413751"/>
                  <a:gd name="connsiteY11" fmla="*/ 768615 h 3306145"/>
                  <a:gd name="connsiteX12" fmla="*/ 116216 w 3413751"/>
                  <a:gd name="connsiteY12" fmla="*/ 204215 h 3306145"/>
                  <a:gd name="connsiteX13" fmla="*/ 116072 w 3413751"/>
                  <a:gd name="connsiteY13" fmla="*/ 204364 h 3306145"/>
                  <a:gd name="connsiteX14" fmla="*/ 0 w 3413751"/>
                  <a:gd name="connsiteY14" fmla="*/ 692 h 3306145"/>
                  <a:gd name="connsiteX15" fmla="*/ 1518 w 3413751"/>
                  <a:gd name="connsiteY15" fmla="*/ 1500 h 3306145"/>
                  <a:gd name="connsiteX16" fmla="*/ 668 w 3413751"/>
                  <a:gd name="connsiteY16" fmla="*/ 0 h 330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13751" h="3306145">
                    <a:moveTo>
                      <a:pt x="668" y="0"/>
                    </a:moveTo>
                    <a:lnTo>
                      <a:pt x="672" y="0"/>
                    </a:lnTo>
                    <a:lnTo>
                      <a:pt x="780078" y="412375"/>
                    </a:lnTo>
                    <a:lnTo>
                      <a:pt x="781370" y="411040"/>
                    </a:lnTo>
                    <a:lnTo>
                      <a:pt x="2331202" y="1909898"/>
                    </a:lnTo>
                    <a:lnTo>
                      <a:pt x="2331202" y="1909897"/>
                    </a:lnTo>
                    <a:lnTo>
                      <a:pt x="3413751" y="2995466"/>
                    </a:lnTo>
                    <a:cubicBezTo>
                      <a:pt x="3388318" y="3128834"/>
                      <a:pt x="3353893" y="3194895"/>
                      <a:pt x="3275770" y="3240321"/>
                    </a:cubicBezTo>
                    <a:cubicBezTo>
                      <a:pt x="3197647" y="3285747"/>
                      <a:pt x="3135352" y="3321424"/>
                      <a:pt x="3039507" y="3299521"/>
                    </a:cubicBezTo>
                    <a:lnTo>
                      <a:pt x="1981493" y="2263707"/>
                    </a:lnTo>
                    <a:lnTo>
                      <a:pt x="1981492" y="2263707"/>
                    </a:lnTo>
                    <a:lnTo>
                      <a:pt x="435556" y="768615"/>
                    </a:lnTo>
                    <a:lnTo>
                      <a:pt x="116216" y="204215"/>
                    </a:lnTo>
                    <a:lnTo>
                      <a:pt x="116072" y="204364"/>
                    </a:lnTo>
                    <a:lnTo>
                      <a:pt x="0" y="692"/>
                    </a:lnTo>
                    <a:lnTo>
                      <a:pt x="1518" y="1500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25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ES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8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b="1" dirty="0">
                <a:solidFill>
                  <a:schemeClr val="bg1"/>
                </a:solidFill>
                <a:latin typeface="+mj-lt"/>
              </a:rPr>
              <a:t>Combined Censuses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2011 Population and Housing Census</a:t>
            </a:r>
          </a:p>
          <a:p>
            <a:r>
              <a:rPr lang="en-GB" dirty="0"/>
              <a:t>De jure population definition</a:t>
            </a:r>
          </a:p>
          <a:p>
            <a:r>
              <a:rPr lang="en-GB" dirty="0"/>
              <a:t>Proportion of register usage: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GB" dirty="0"/>
              <a:t>20%</a:t>
            </a:r>
          </a:p>
          <a:p>
            <a:r>
              <a:rPr lang="en-GB" dirty="0"/>
              <a:t>Sample survey for households</a:t>
            </a:r>
          </a:p>
          <a:p>
            <a:r>
              <a:rPr lang="en-GB" dirty="0"/>
              <a:t>Full enumeration in institutional places</a:t>
            </a:r>
          </a:p>
          <a:p>
            <a:r>
              <a:rPr lang="en-GB" dirty="0"/>
              <a:t>In total: 2.4 million households and 9 million individuals</a:t>
            </a:r>
          </a:p>
          <a:p>
            <a:r>
              <a:rPr lang="en-GB" dirty="0"/>
              <a:t>Face to face interview</a:t>
            </a:r>
          </a:p>
          <a:p>
            <a:pPr lvl="2"/>
            <a:r>
              <a:rPr lang="en-GB" dirty="0"/>
              <a:t>40% PAPI</a:t>
            </a:r>
          </a:p>
          <a:p>
            <a:pPr lvl="2"/>
            <a:r>
              <a:rPr lang="en-GB" dirty="0"/>
              <a:t>60% CAPI</a:t>
            </a:r>
          </a:p>
        </p:txBody>
      </p:sp>
      <p:pic>
        <p:nvPicPr>
          <p:cNvPr id="17" name="Resim 1">
            <a:extLst>
              <a:ext uri="{FF2B5EF4-FFF2-40B4-BE49-F238E27FC236}">
                <a16:creationId xmlns:a16="http://schemas.microsoft.com/office/drawing/2014/main" id="{A179E74D-3B32-554E-9A2C-5482C1A6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125" y="1515520"/>
            <a:ext cx="2219309" cy="2858265"/>
          </a:xfrm>
          <a:prstGeom prst="rect">
            <a:avLst/>
          </a:prstGeom>
          <a:noFill/>
          <a:ln w="9525">
            <a:solidFill>
              <a:srgbClr val="00000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Combined Censuses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2021 Population and Housing Census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 jure population definition</a:t>
            </a:r>
            <a:endParaRPr lang="tr-TR" dirty="0"/>
          </a:p>
          <a:p>
            <a:r>
              <a:rPr lang="en-GB" dirty="0"/>
              <a:t>Proportion of register usage:</a:t>
            </a:r>
            <a:r>
              <a:rPr lang="tr-TR" dirty="0"/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tr-TR" dirty="0"/>
              <a:t>5</a:t>
            </a:r>
            <a:r>
              <a:rPr lang="en-GB" dirty="0"/>
              <a:t>0</a:t>
            </a:r>
            <a:r>
              <a:rPr lang="tr-TR" dirty="0"/>
              <a:t>%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Population data: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ABPRS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Demography, migration, household)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Labour Force Survey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(Labour force statistics)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tr-TR" dirty="0"/>
              <a:t>Housing data: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altLang="tr-TR" dirty="0"/>
              <a:t>Survey on Building and Dwelling Characteristics, 2021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306 615 households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4 October 2021 – 1 April 2022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/>
              <a:t>CATI</a:t>
            </a:r>
          </a:p>
          <a:p>
            <a:pPr lvl="2"/>
            <a:endParaRPr lang="en-GB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37AB058E-05E6-D928-4AD5-2D2888168886}"/>
              </a:ext>
            </a:extLst>
          </p:cNvPr>
          <p:cNvGrpSpPr/>
          <p:nvPr/>
        </p:nvGrpSpPr>
        <p:grpSpPr>
          <a:xfrm>
            <a:off x="1365187" y="5597335"/>
            <a:ext cx="9144000" cy="579628"/>
            <a:chOff x="0" y="5699149"/>
            <a:chExt cx="12379340" cy="792000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1B12F283-76DF-1D0C-A008-E2C58B63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699149"/>
              <a:ext cx="5864842" cy="792000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160994D1-A671-298A-0A9D-318B85AFE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4842" y="5699149"/>
              <a:ext cx="6514498" cy="792000"/>
            </a:xfrm>
            <a:prstGeom prst="rect">
              <a:avLst/>
            </a:prstGeom>
          </p:spPr>
        </p:pic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9CD63E62-1DD9-19D2-CD93-E4DDF5B41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558" y="1535663"/>
            <a:ext cx="2592288" cy="1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b="1" dirty="0">
                <a:solidFill>
                  <a:schemeClr val="bg1"/>
                </a:solidFill>
                <a:latin typeface="+mj-lt"/>
              </a:rPr>
              <a:t>Combined Censuses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Registers used</a:t>
            </a:r>
            <a:r>
              <a:rPr lang="tr-TR" b="1" dirty="0">
                <a:solidFill>
                  <a:schemeClr val="accent6"/>
                </a:solidFill>
              </a:rPr>
              <a:t>:</a:t>
            </a:r>
            <a:endParaRPr lang="en-GB" b="1" dirty="0">
              <a:solidFill>
                <a:schemeClr val="accent6"/>
              </a:solidFill>
            </a:endParaRPr>
          </a:p>
          <a:p>
            <a:r>
              <a:rPr lang="en-US" dirty="0"/>
              <a:t>Address Based Population Registration System</a:t>
            </a:r>
            <a:r>
              <a:rPr lang="tr-TR" dirty="0"/>
              <a:t>,</a:t>
            </a:r>
          </a:p>
          <a:p>
            <a:r>
              <a:rPr lang="en-GB" dirty="0"/>
              <a:t>National Address Database</a:t>
            </a:r>
            <a:r>
              <a:rPr lang="tr-TR" dirty="0"/>
              <a:t>,</a:t>
            </a:r>
          </a:p>
          <a:p>
            <a:r>
              <a:rPr lang="en-GB" dirty="0"/>
              <a:t>National Education Statistics Database</a:t>
            </a:r>
            <a:r>
              <a:rPr lang="tr-TR" dirty="0"/>
              <a:t>,</a:t>
            </a:r>
            <a:endParaRPr lang="en-GB" dirty="0"/>
          </a:p>
          <a:p>
            <a:r>
              <a:rPr lang="en-GB" dirty="0"/>
              <a:t>Social Security Records, </a:t>
            </a:r>
          </a:p>
          <a:p>
            <a:r>
              <a:rPr lang="en-GB" dirty="0"/>
              <a:t>Unemployment Agency Records, </a:t>
            </a:r>
          </a:p>
          <a:p>
            <a:r>
              <a:rPr lang="en-GB" dirty="0"/>
              <a:t>Building Permits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For</a:t>
            </a:r>
            <a:r>
              <a:rPr lang="tr-TR" b="1" dirty="0">
                <a:solidFill>
                  <a:schemeClr val="accent6"/>
                </a:solidFill>
              </a:rPr>
              <a:t>:</a:t>
            </a:r>
            <a:endParaRPr lang="en-GB" b="1" dirty="0">
              <a:solidFill>
                <a:schemeClr val="accent6"/>
              </a:solidFill>
            </a:endParaRPr>
          </a:p>
          <a:p>
            <a:r>
              <a:rPr lang="en-GB" dirty="0"/>
              <a:t>Individual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data</a:t>
            </a:r>
          </a:p>
          <a:p>
            <a:r>
              <a:rPr lang="en-GB" dirty="0"/>
              <a:t>Address frame</a:t>
            </a:r>
          </a:p>
          <a:p>
            <a:r>
              <a:rPr lang="en-GB" dirty="0"/>
              <a:t>Ensuring the accuracy</a:t>
            </a:r>
          </a:p>
          <a:p>
            <a:r>
              <a:rPr lang="en-GB" dirty="0"/>
              <a:t>Corrections/Imputations</a:t>
            </a:r>
          </a:p>
        </p:txBody>
      </p:sp>
    </p:spTree>
    <p:extLst>
      <p:ext uri="{BB962C8B-B14F-4D97-AF65-F5344CB8AC3E}">
        <p14:creationId xmlns:p14="http://schemas.microsoft.com/office/powerpoint/2010/main" val="6051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45C6E2B1-88D3-E119-614D-8C678BBFD12D}"/>
              </a:ext>
            </a:extLst>
          </p:cNvPr>
          <p:cNvGraphicFramePr>
            <a:graphicFrameLocks noGrp="1"/>
          </p:cNvGraphicFramePr>
          <p:nvPr/>
        </p:nvGraphicFramePr>
        <p:xfrm>
          <a:off x="653300" y="1346995"/>
          <a:ext cx="71445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000">
                  <a:extLst>
                    <a:ext uri="{9D8B030D-6E8A-4147-A177-3AD203B41FA5}">
                      <a16:colId xmlns:a16="http://schemas.microsoft.com/office/drawing/2014/main" val="2268564303"/>
                    </a:ext>
                  </a:extLst>
                </a:gridCol>
                <a:gridCol w="3171630">
                  <a:extLst>
                    <a:ext uri="{9D8B030D-6E8A-4147-A177-3AD203B41FA5}">
                      <a16:colId xmlns:a16="http://schemas.microsoft.com/office/drawing/2014/main" val="3203515870"/>
                    </a:ext>
                  </a:extLst>
                </a:gridCol>
                <a:gridCol w="2225870">
                  <a:extLst>
                    <a:ext uri="{9D8B030D-6E8A-4147-A177-3AD203B41FA5}">
                      <a16:colId xmlns:a16="http://schemas.microsoft.com/office/drawing/2014/main" val="467371936"/>
                    </a:ext>
                  </a:extLst>
                </a:gridCol>
              </a:tblGrid>
              <a:tr h="1205689">
                <a:tc>
                  <a:txBody>
                    <a:bodyPr/>
                    <a:lstStyle/>
                    <a:p>
                      <a:r>
                        <a:rPr lang="tr-TR" sz="2000" dirty="0"/>
                        <a:t>Census Year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Method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Cost</a:t>
                      </a:r>
                    </a:p>
                    <a:p>
                      <a:pPr algn="r"/>
                      <a:r>
                        <a:rPr lang="tr-TR" sz="1800" dirty="0">
                          <a:solidFill>
                            <a:srgbClr val="8E0000"/>
                          </a:solidFill>
                        </a:rPr>
                        <a:t>(According to March 2022) </a:t>
                      </a:r>
                      <a:endParaRPr lang="en-US" sz="1800" dirty="0">
                        <a:solidFill>
                          <a:srgbClr val="8E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66242"/>
                  </a:ext>
                </a:extLst>
              </a:tr>
              <a:tr h="769284"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2000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Traditional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33 million Euro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035839"/>
                  </a:ext>
                </a:extLst>
              </a:tr>
              <a:tr h="769284"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2007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Establishment of the ABPRS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27 million Euro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954547"/>
                  </a:ext>
                </a:extLst>
              </a:tr>
              <a:tr h="693271"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2011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Combined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7 million Euro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98725"/>
                  </a:ext>
                </a:extLst>
              </a:tr>
              <a:tr h="1098976"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2008-2021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Production from</a:t>
                      </a:r>
                      <a:r>
                        <a:rPr lang="tr-TR" sz="2000" baseline="0" dirty="0"/>
                        <a:t> the ABPRS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0 Euro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12895"/>
                  </a:ext>
                </a:extLst>
              </a:tr>
            </a:tbl>
          </a:graphicData>
        </a:graphic>
      </p:graphicFrame>
      <p:sp>
        <p:nvSpPr>
          <p:cNvPr id="8" name="Right Arrow 13">
            <a:extLst>
              <a:ext uri="{FF2B5EF4-FFF2-40B4-BE49-F238E27FC236}">
                <a16:creationId xmlns:a16="http://schemas.microsoft.com/office/drawing/2014/main" id="{5148F54E-858B-1CAE-8A25-0438B65CCE87}"/>
              </a:ext>
            </a:extLst>
          </p:cNvPr>
          <p:cNvSpPr/>
          <p:nvPr/>
        </p:nvSpPr>
        <p:spPr>
          <a:xfrm>
            <a:off x="7797800" y="3454513"/>
            <a:ext cx="1267964" cy="42955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133A7A-4E6D-3312-89FD-E86337B9902C}"/>
              </a:ext>
            </a:extLst>
          </p:cNvPr>
          <p:cNvSpPr/>
          <p:nvPr/>
        </p:nvSpPr>
        <p:spPr>
          <a:xfrm>
            <a:off x="9115033" y="2517159"/>
            <a:ext cx="2304256" cy="23042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+mj-lt"/>
                <a:cs typeface="Times New Roman" panose="02020603050405020304" pitchFamily="18" charset="0"/>
              </a:rPr>
              <a:t>ABPRS 15 years old.</a:t>
            </a:r>
          </a:p>
          <a:p>
            <a:pPr algn="ctr"/>
            <a:r>
              <a:rPr lang="en-CA" dirty="0">
                <a:latin typeface="+mj-lt"/>
                <a:cs typeface="Times New Roman" panose="02020603050405020304" pitchFamily="18" charset="0"/>
              </a:rPr>
              <a:t>Alternative perspective:</a:t>
            </a:r>
          </a:p>
          <a:p>
            <a:pPr algn="ctr"/>
            <a:r>
              <a:rPr lang="en-CA" b="1" dirty="0">
                <a:latin typeface="+mj-lt"/>
                <a:cs typeface="Times New Roman" panose="02020603050405020304" pitchFamily="18" charset="0"/>
              </a:rPr>
              <a:t>Cost per year: 1.8 million Euro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Censuses</a:t>
            </a:r>
          </a:p>
        </p:txBody>
      </p:sp>
    </p:spTree>
    <p:extLst>
      <p:ext uri="{BB962C8B-B14F-4D97-AF65-F5344CB8AC3E}">
        <p14:creationId xmlns:p14="http://schemas.microsoft.com/office/powerpoint/2010/main" val="26433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D:\TuikUser\11974043504\Desktop\kum-saati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79347" y="4821023"/>
            <a:ext cx="1171526" cy="106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5-Nokta Yıldız 1"/>
          <p:cNvSpPr/>
          <p:nvPr/>
        </p:nvSpPr>
        <p:spPr>
          <a:xfrm>
            <a:off x="5378451" y="2879726"/>
            <a:ext cx="360363" cy="360363"/>
          </a:xfrm>
          <a:prstGeom prst="star5">
            <a:avLst/>
          </a:prstGeom>
          <a:solidFill>
            <a:srgbClr val="FFC000">
              <a:alpha val="6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5-Nokta Yıldız 11"/>
          <p:cNvSpPr/>
          <p:nvPr/>
        </p:nvSpPr>
        <p:spPr>
          <a:xfrm>
            <a:off x="5729289" y="2884488"/>
            <a:ext cx="358775" cy="360362"/>
          </a:xfrm>
          <a:prstGeom prst="star5">
            <a:avLst/>
          </a:prstGeom>
          <a:solidFill>
            <a:srgbClr val="FFC000">
              <a:alpha val="6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5-Nokta Yıldız 12"/>
          <p:cNvSpPr/>
          <p:nvPr/>
        </p:nvSpPr>
        <p:spPr>
          <a:xfrm>
            <a:off x="6061076" y="2884488"/>
            <a:ext cx="358775" cy="360362"/>
          </a:xfrm>
          <a:prstGeom prst="star5">
            <a:avLst/>
          </a:prstGeom>
          <a:solidFill>
            <a:srgbClr val="FFC000">
              <a:alpha val="6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Sağ Ok 15"/>
          <p:cNvSpPr/>
          <p:nvPr/>
        </p:nvSpPr>
        <p:spPr>
          <a:xfrm>
            <a:off x="1047404" y="1829379"/>
            <a:ext cx="10656916" cy="3582592"/>
          </a:xfrm>
          <a:prstGeom prst="rightArrow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erbest Form 16"/>
          <p:cNvSpPr/>
          <p:nvPr/>
        </p:nvSpPr>
        <p:spPr>
          <a:xfrm>
            <a:off x="770625" y="3645671"/>
            <a:ext cx="1152000" cy="1872000"/>
          </a:xfrm>
          <a:custGeom>
            <a:avLst/>
            <a:gdLst>
              <a:gd name="connsiteX0" fmla="*/ 0 w 1463902"/>
              <a:gd name="connsiteY0" fmla="*/ 243989 h 1921992"/>
              <a:gd name="connsiteX1" fmla="*/ 243989 w 1463902"/>
              <a:gd name="connsiteY1" fmla="*/ 0 h 1921992"/>
              <a:gd name="connsiteX2" fmla="*/ 1219913 w 1463902"/>
              <a:gd name="connsiteY2" fmla="*/ 0 h 1921992"/>
              <a:gd name="connsiteX3" fmla="*/ 1463902 w 1463902"/>
              <a:gd name="connsiteY3" fmla="*/ 243989 h 1921992"/>
              <a:gd name="connsiteX4" fmla="*/ 1463902 w 1463902"/>
              <a:gd name="connsiteY4" fmla="*/ 1678003 h 1921992"/>
              <a:gd name="connsiteX5" fmla="*/ 1219913 w 1463902"/>
              <a:gd name="connsiteY5" fmla="*/ 1921992 h 1921992"/>
              <a:gd name="connsiteX6" fmla="*/ 243989 w 1463902"/>
              <a:gd name="connsiteY6" fmla="*/ 1921992 h 1921992"/>
              <a:gd name="connsiteX7" fmla="*/ 0 w 1463902"/>
              <a:gd name="connsiteY7" fmla="*/ 1678003 h 1921992"/>
              <a:gd name="connsiteX8" fmla="*/ 0 w 1463902"/>
              <a:gd name="connsiteY8" fmla="*/ 243989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902" h="1921992">
                <a:moveTo>
                  <a:pt x="0" y="243989"/>
                </a:moveTo>
                <a:cubicBezTo>
                  <a:pt x="0" y="109238"/>
                  <a:pt x="109238" y="0"/>
                  <a:pt x="243989" y="0"/>
                </a:cubicBezTo>
                <a:lnTo>
                  <a:pt x="1219913" y="0"/>
                </a:lnTo>
                <a:cubicBezTo>
                  <a:pt x="1354664" y="0"/>
                  <a:pt x="1463902" y="109238"/>
                  <a:pt x="1463902" y="243989"/>
                </a:cubicBezTo>
                <a:lnTo>
                  <a:pt x="1463902" y="1678003"/>
                </a:lnTo>
                <a:cubicBezTo>
                  <a:pt x="1463902" y="1812754"/>
                  <a:pt x="1354664" y="1921992"/>
                  <a:pt x="1219913" y="1921992"/>
                </a:cubicBezTo>
                <a:lnTo>
                  <a:pt x="243989" y="1921992"/>
                </a:lnTo>
                <a:cubicBezTo>
                  <a:pt x="109238" y="1921992"/>
                  <a:pt x="0" y="1812754"/>
                  <a:pt x="0" y="1678003"/>
                </a:cubicBezTo>
                <a:lnTo>
                  <a:pt x="0" y="243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82" tIns="117182" rIns="117182" bIns="117182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+mj-lt"/>
                <a:cs typeface="Times New Roman" panose="02020603050405020304" pitchFamily="18" charset="0"/>
              </a:rPr>
              <a:t>1927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+mj-lt"/>
                <a:cs typeface="Times New Roman" panose="02020603050405020304" pitchFamily="18" charset="0"/>
              </a:rPr>
              <a:t>First Traditional Census</a:t>
            </a:r>
          </a:p>
        </p:txBody>
      </p:sp>
      <p:sp>
        <p:nvSpPr>
          <p:cNvPr id="22" name="Serbest Form 21"/>
          <p:cNvSpPr/>
          <p:nvPr/>
        </p:nvSpPr>
        <p:spPr>
          <a:xfrm>
            <a:off x="2033458" y="3645671"/>
            <a:ext cx="1152000" cy="1872000"/>
          </a:xfrm>
          <a:custGeom>
            <a:avLst/>
            <a:gdLst>
              <a:gd name="connsiteX0" fmla="*/ 0 w 1463902"/>
              <a:gd name="connsiteY0" fmla="*/ 243989 h 1921992"/>
              <a:gd name="connsiteX1" fmla="*/ 243989 w 1463902"/>
              <a:gd name="connsiteY1" fmla="*/ 0 h 1921992"/>
              <a:gd name="connsiteX2" fmla="*/ 1219913 w 1463902"/>
              <a:gd name="connsiteY2" fmla="*/ 0 h 1921992"/>
              <a:gd name="connsiteX3" fmla="*/ 1463902 w 1463902"/>
              <a:gd name="connsiteY3" fmla="*/ 243989 h 1921992"/>
              <a:gd name="connsiteX4" fmla="*/ 1463902 w 1463902"/>
              <a:gd name="connsiteY4" fmla="*/ 1678003 h 1921992"/>
              <a:gd name="connsiteX5" fmla="*/ 1219913 w 1463902"/>
              <a:gd name="connsiteY5" fmla="*/ 1921992 h 1921992"/>
              <a:gd name="connsiteX6" fmla="*/ 243989 w 1463902"/>
              <a:gd name="connsiteY6" fmla="*/ 1921992 h 1921992"/>
              <a:gd name="connsiteX7" fmla="*/ 0 w 1463902"/>
              <a:gd name="connsiteY7" fmla="*/ 1678003 h 1921992"/>
              <a:gd name="connsiteX8" fmla="*/ 0 w 1463902"/>
              <a:gd name="connsiteY8" fmla="*/ 243989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902" h="1921992">
                <a:moveTo>
                  <a:pt x="0" y="243989"/>
                </a:moveTo>
                <a:cubicBezTo>
                  <a:pt x="0" y="109238"/>
                  <a:pt x="109238" y="0"/>
                  <a:pt x="243989" y="0"/>
                </a:cubicBezTo>
                <a:lnTo>
                  <a:pt x="1219913" y="0"/>
                </a:lnTo>
                <a:cubicBezTo>
                  <a:pt x="1354664" y="0"/>
                  <a:pt x="1463902" y="109238"/>
                  <a:pt x="1463902" y="243989"/>
                </a:cubicBezTo>
                <a:lnTo>
                  <a:pt x="1463902" y="1678003"/>
                </a:lnTo>
                <a:cubicBezTo>
                  <a:pt x="1463902" y="1812754"/>
                  <a:pt x="1354664" y="1921992"/>
                  <a:pt x="1219913" y="1921992"/>
                </a:cubicBezTo>
                <a:lnTo>
                  <a:pt x="243989" y="1921992"/>
                </a:lnTo>
                <a:cubicBezTo>
                  <a:pt x="109238" y="1921992"/>
                  <a:pt x="0" y="1812754"/>
                  <a:pt x="0" y="1678003"/>
                </a:cubicBezTo>
                <a:lnTo>
                  <a:pt x="0" y="243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82" tIns="117182" rIns="117182" bIns="117182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+mj-lt"/>
                <a:cs typeface="Times New Roman" panose="02020603050405020304" pitchFamily="18" charset="0"/>
              </a:rPr>
              <a:t>2000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+mj-lt"/>
                <a:cs typeface="Times New Roman" panose="02020603050405020304" pitchFamily="18" charset="0"/>
              </a:rPr>
              <a:t>Last Traditional Census</a:t>
            </a:r>
          </a:p>
        </p:txBody>
      </p:sp>
      <p:sp>
        <p:nvSpPr>
          <p:cNvPr id="23" name="Serbest Form 22"/>
          <p:cNvSpPr/>
          <p:nvPr/>
        </p:nvSpPr>
        <p:spPr>
          <a:xfrm>
            <a:off x="3352219" y="1723679"/>
            <a:ext cx="1260000" cy="1872000"/>
          </a:xfrm>
          <a:custGeom>
            <a:avLst/>
            <a:gdLst>
              <a:gd name="connsiteX0" fmla="*/ 0 w 1760034"/>
              <a:gd name="connsiteY0" fmla="*/ 293345 h 1921992"/>
              <a:gd name="connsiteX1" fmla="*/ 293345 w 1760034"/>
              <a:gd name="connsiteY1" fmla="*/ 0 h 1921992"/>
              <a:gd name="connsiteX2" fmla="*/ 1466689 w 1760034"/>
              <a:gd name="connsiteY2" fmla="*/ 0 h 1921992"/>
              <a:gd name="connsiteX3" fmla="*/ 1760034 w 1760034"/>
              <a:gd name="connsiteY3" fmla="*/ 293345 h 1921992"/>
              <a:gd name="connsiteX4" fmla="*/ 1760034 w 1760034"/>
              <a:gd name="connsiteY4" fmla="*/ 1628647 h 1921992"/>
              <a:gd name="connsiteX5" fmla="*/ 1466689 w 1760034"/>
              <a:gd name="connsiteY5" fmla="*/ 1921992 h 1921992"/>
              <a:gd name="connsiteX6" fmla="*/ 293345 w 1760034"/>
              <a:gd name="connsiteY6" fmla="*/ 1921992 h 1921992"/>
              <a:gd name="connsiteX7" fmla="*/ 0 w 1760034"/>
              <a:gd name="connsiteY7" fmla="*/ 1628647 h 1921992"/>
              <a:gd name="connsiteX8" fmla="*/ 0 w 1760034"/>
              <a:gd name="connsiteY8" fmla="*/ 293345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034" h="1921992">
                <a:moveTo>
                  <a:pt x="0" y="293345"/>
                </a:moveTo>
                <a:cubicBezTo>
                  <a:pt x="0" y="131335"/>
                  <a:pt x="131335" y="0"/>
                  <a:pt x="293345" y="0"/>
                </a:cubicBezTo>
                <a:lnTo>
                  <a:pt x="1466689" y="0"/>
                </a:lnTo>
                <a:cubicBezTo>
                  <a:pt x="1628699" y="0"/>
                  <a:pt x="1760034" y="131335"/>
                  <a:pt x="1760034" y="293345"/>
                </a:cubicBezTo>
                <a:lnTo>
                  <a:pt x="1760034" y="1628647"/>
                </a:lnTo>
                <a:cubicBezTo>
                  <a:pt x="1760034" y="1790657"/>
                  <a:pt x="1628699" y="1921992"/>
                  <a:pt x="1466689" y="1921992"/>
                </a:cubicBezTo>
                <a:lnTo>
                  <a:pt x="293345" y="1921992"/>
                </a:lnTo>
                <a:cubicBezTo>
                  <a:pt x="131335" y="1921992"/>
                  <a:pt x="0" y="1790657"/>
                  <a:pt x="0" y="1628647"/>
                </a:cubicBezTo>
                <a:lnTo>
                  <a:pt x="0" y="2933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638" tIns="131638" rIns="131638" bIns="131638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+mj-lt"/>
                <a:cs typeface="Times New Roman" panose="02020603050405020304" pitchFamily="18" charset="0"/>
              </a:rPr>
              <a:t>2002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+mj-lt"/>
                <a:cs typeface="Times New Roman" panose="02020603050405020304" pitchFamily="18" charset="0"/>
              </a:rPr>
              <a:t>Central Civil Registration System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 (MERNIS)</a:t>
            </a:r>
          </a:p>
        </p:txBody>
      </p:sp>
      <p:sp>
        <p:nvSpPr>
          <p:cNvPr id="24" name="Serbest Form 23"/>
          <p:cNvSpPr/>
          <p:nvPr/>
        </p:nvSpPr>
        <p:spPr>
          <a:xfrm>
            <a:off x="4652035" y="1723679"/>
            <a:ext cx="1152000" cy="1872000"/>
          </a:xfrm>
          <a:custGeom>
            <a:avLst/>
            <a:gdLst>
              <a:gd name="connsiteX0" fmla="*/ 0 w 1463902"/>
              <a:gd name="connsiteY0" fmla="*/ 243989 h 1921992"/>
              <a:gd name="connsiteX1" fmla="*/ 243989 w 1463902"/>
              <a:gd name="connsiteY1" fmla="*/ 0 h 1921992"/>
              <a:gd name="connsiteX2" fmla="*/ 1219913 w 1463902"/>
              <a:gd name="connsiteY2" fmla="*/ 0 h 1921992"/>
              <a:gd name="connsiteX3" fmla="*/ 1463902 w 1463902"/>
              <a:gd name="connsiteY3" fmla="*/ 243989 h 1921992"/>
              <a:gd name="connsiteX4" fmla="*/ 1463902 w 1463902"/>
              <a:gd name="connsiteY4" fmla="*/ 1678003 h 1921992"/>
              <a:gd name="connsiteX5" fmla="*/ 1219913 w 1463902"/>
              <a:gd name="connsiteY5" fmla="*/ 1921992 h 1921992"/>
              <a:gd name="connsiteX6" fmla="*/ 243989 w 1463902"/>
              <a:gd name="connsiteY6" fmla="*/ 1921992 h 1921992"/>
              <a:gd name="connsiteX7" fmla="*/ 0 w 1463902"/>
              <a:gd name="connsiteY7" fmla="*/ 1678003 h 1921992"/>
              <a:gd name="connsiteX8" fmla="*/ 0 w 1463902"/>
              <a:gd name="connsiteY8" fmla="*/ 243989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902" h="1921992">
                <a:moveTo>
                  <a:pt x="0" y="243989"/>
                </a:moveTo>
                <a:cubicBezTo>
                  <a:pt x="0" y="109238"/>
                  <a:pt x="109238" y="0"/>
                  <a:pt x="243989" y="0"/>
                </a:cubicBezTo>
                <a:lnTo>
                  <a:pt x="1219913" y="0"/>
                </a:lnTo>
                <a:cubicBezTo>
                  <a:pt x="1354664" y="0"/>
                  <a:pt x="1463902" y="109238"/>
                  <a:pt x="1463902" y="243989"/>
                </a:cubicBezTo>
                <a:lnTo>
                  <a:pt x="1463902" y="1678003"/>
                </a:lnTo>
                <a:cubicBezTo>
                  <a:pt x="1463902" y="1812754"/>
                  <a:pt x="1354664" y="1921992"/>
                  <a:pt x="1219913" y="1921992"/>
                </a:cubicBezTo>
                <a:lnTo>
                  <a:pt x="243989" y="1921992"/>
                </a:lnTo>
                <a:cubicBezTo>
                  <a:pt x="109238" y="1921992"/>
                  <a:pt x="0" y="1812754"/>
                  <a:pt x="0" y="1678003"/>
                </a:cubicBezTo>
                <a:lnTo>
                  <a:pt x="0" y="243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82" tIns="117182" rIns="117182" bIns="117182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+mj-lt"/>
                <a:cs typeface="Times New Roman" panose="02020603050405020304" pitchFamily="18" charset="0"/>
              </a:rPr>
              <a:t>2006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+mj-lt"/>
                <a:cs typeface="Times New Roman" panose="02020603050405020304" pitchFamily="18" charset="0"/>
              </a:rPr>
              <a:t>National Address Database</a:t>
            </a:r>
            <a:endParaRPr lang="tr-TR" sz="1600" dirty="0">
              <a:latin typeface="+mj-lt"/>
              <a:cs typeface="Times New Roman" panose="02020603050405020304" pitchFamily="18" charset="0"/>
            </a:endParaRP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latin typeface="+mj-lt"/>
                <a:cs typeface="Times New Roman" panose="02020603050405020304" pitchFamily="18" charset="0"/>
              </a:rPr>
              <a:t>(NAD)</a:t>
            </a:r>
          </a:p>
        </p:txBody>
      </p:sp>
      <p:sp>
        <p:nvSpPr>
          <p:cNvPr id="25" name="Serbest Form 24"/>
          <p:cNvSpPr/>
          <p:nvPr/>
        </p:nvSpPr>
        <p:spPr>
          <a:xfrm>
            <a:off x="5843851" y="1723679"/>
            <a:ext cx="1260000" cy="1872000"/>
          </a:xfrm>
          <a:custGeom>
            <a:avLst/>
            <a:gdLst>
              <a:gd name="connsiteX0" fmla="*/ 0 w 1684526"/>
              <a:gd name="connsiteY0" fmla="*/ 280760 h 1921992"/>
              <a:gd name="connsiteX1" fmla="*/ 280760 w 1684526"/>
              <a:gd name="connsiteY1" fmla="*/ 0 h 1921992"/>
              <a:gd name="connsiteX2" fmla="*/ 1403766 w 1684526"/>
              <a:gd name="connsiteY2" fmla="*/ 0 h 1921992"/>
              <a:gd name="connsiteX3" fmla="*/ 1684526 w 1684526"/>
              <a:gd name="connsiteY3" fmla="*/ 280760 h 1921992"/>
              <a:gd name="connsiteX4" fmla="*/ 1684526 w 1684526"/>
              <a:gd name="connsiteY4" fmla="*/ 1641232 h 1921992"/>
              <a:gd name="connsiteX5" fmla="*/ 1403766 w 1684526"/>
              <a:gd name="connsiteY5" fmla="*/ 1921992 h 1921992"/>
              <a:gd name="connsiteX6" fmla="*/ 280760 w 1684526"/>
              <a:gd name="connsiteY6" fmla="*/ 1921992 h 1921992"/>
              <a:gd name="connsiteX7" fmla="*/ 0 w 1684526"/>
              <a:gd name="connsiteY7" fmla="*/ 1641232 h 1921992"/>
              <a:gd name="connsiteX8" fmla="*/ 0 w 1684526"/>
              <a:gd name="connsiteY8" fmla="*/ 280760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4526" h="1921992">
                <a:moveTo>
                  <a:pt x="0" y="280760"/>
                </a:moveTo>
                <a:cubicBezTo>
                  <a:pt x="0" y="125701"/>
                  <a:pt x="125701" y="0"/>
                  <a:pt x="280760" y="0"/>
                </a:cubicBezTo>
                <a:lnTo>
                  <a:pt x="1403766" y="0"/>
                </a:lnTo>
                <a:cubicBezTo>
                  <a:pt x="1558825" y="0"/>
                  <a:pt x="1684526" y="125701"/>
                  <a:pt x="1684526" y="280760"/>
                </a:cubicBezTo>
                <a:lnTo>
                  <a:pt x="1684526" y="1641232"/>
                </a:lnTo>
                <a:cubicBezTo>
                  <a:pt x="1684526" y="1796291"/>
                  <a:pt x="1558825" y="1921992"/>
                  <a:pt x="1403766" y="1921992"/>
                </a:cubicBezTo>
                <a:lnTo>
                  <a:pt x="280760" y="1921992"/>
                </a:lnTo>
                <a:cubicBezTo>
                  <a:pt x="125701" y="1921992"/>
                  <a:pt x="0" y="1796291"/>
                  <a:pt x="0" y="1641232"/>
                </a:cubicBezTo>
                <a:lnTo>
                  <a:pt x="0" y="28076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27952" tIns="127952" rIns="127952" bIns="127952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+mj-lt"/>
                <a:cs typeface="Times New Roman" panose="02020603050405020304" pitchFamily="18" charset="0"/>
              </a:rPr>
              <a:t>2007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Address Based Population Registration System (ABPRS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26" name="Serbest Form 25"/>
          <p:cNvSpPr/>
          <p:nvPr/>
        </p:nvSpPr>
        <p:spPr>
          <a:xfrm>
            <a:off x="7085350" y="3645671"/>
            <a:ext cx="1152000" cy="1872000"/>
          </a:xfrm>
          <a:custGeom>
            <a:avLst/>
            <a:gdLst>
              <a:gd name="connsiteX0" fmla="*/ 0 w 1463902"/>
              <a:gd name="connsiteY0" fmla="*/ 243989 h 1921992"/>
              <a:gd name="connsiteX1" fmla="*/ 243989 w 1463902"/>
              <a:gd name="connsiteY1" fmla="*/ 0 h 1921992"/>
              <a:gd name="connsiteX2" fmla="*/ 1219913 w 1463902"/>
              <a:gd name="connsiteY2" fmla="*/ 0 h 1921992"/>
              <a:gd name="connsiteX3" fmla="*/ 1463902 w 1463902"/>
              <a:gd name="connsiteY3" fmla="*/ 243989 h 1921992"/>
              <a:gd name="connsiteX4" fmla="*/ 1463902 w 1463902"/>
              <a:gd name="connsiteY4" fmla="*/ 1678003 h 1921992"/>
              <a:gd name="connsiteX5" fmla="*/ 1219913 w 1463902"/>
              <a:gd name="connsiteY5" fmla="*/ 1921992 h 1921992"/>
              <a:gd name="connsiteX6" fmla="*/ 243989 w 1463902"/>
              <a:gd name="connsiteY6" fmla="*/ 1921992 h 1921992"/>
              <a:gd name="connsiteX7" fmla="*/ 0 w 1463902"/>
              <a:gd name="connsiteY7" fmla="*/ 1678003 h 1921992"/>
              <a:gd name="connsiteX8" fmla="*/ 0 w 1463902"/>
              <a:gd name="connsiteY8" fmla="*/ 243989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902" h="1921992">
                <a:moveTo>
                  <a:pt x="0" y="243989"/>
                </a:moveTo>
                <a:cubicBezTo>
                  <a:pt x="0" y="109238"/>
                  <a:pt x="109238" y="0"/>
                  <a:pt x="243989" y="0"/>
                </a:cubicBezTo>
                <a:lnTo>
                  <a:pt x="1219913" y="0"/>
                </a:lnTo>
                <a:cubicBezTo>
                  <a:pt x="1354664" y="0"/>
                  <a:pt x="1463902" y="109238"/>
                  <a:pt x="1463902" y="243989"/>
                </a:cubicBezTo>
                <a:lnTo>
                  <a:pt x="1463902" y="1678003"/>
                </a:lnTo>
                <a:cubicBezTo>
                  <a:pt x="1463902" y="1812754"/>
                  <a:pt x="1354664" y="1921992"/>
                  <a:pt x="1219913" y="1921992"/>
                </a:cubicBezTo>
                <a:lnTo>
                  <a:pt x="243989" y="1921992"/>
                </a:lnTo>
                <a:cubicBezTo>
                  <a:pt x="109238" y="1921992"/>
                  <a:pt x="0" y="1812754"/>
                  <a:pt x="0" y="1678003"/>
                </a:cubicBezTo>
                <a:lnTo>
                  <a:pt x="0" y="243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82" tIns="117182" rIns="117182" bIns="117182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+mj-lt"/>
                <a:cs typeface="Times New Roman" panose="02020603050405020304" pitchFamily="18" charset="0"/>
              </a:rPr>
              <a:t>2011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+mj-lt"/>
                <a:cs typeface="Times New Roman" panose="02020603050405020304" pitchFamily="18" charset="0"/>
              </a:rPr>
              <a:t>First Combined Census</a:t>
            </a:r>
          </a:p>
        </p:txBody>
      </p:sp>
      <p:sp>
        <p:nvSpPr>
          <p:cNvPr id="27" name="Serbest Form 26"/>
          <p:cNvSpPr/>
          <p:nvPr/>
        </p:nvSpPr>
        <p:spPr>
          <a:xfrm>
            <a:off x="8348183" y="3645671"/>
            <a:ext cx="1152000" cy="1872000"/>
          </a:xfrm>
          <a:custGeom>
            <a:avLst/>
            <a:gdLst>
              <a:gd name="connsiteX0" fmla="*/ 0 w 1463902"/>
              <a:gd name="connsiteY0" fmla="*/ 243989 h 1921992"/>
              <a:gd name="connsiteX1" fmla="*/ 243989 w 1463902"/>
              <a:gd name="connsiteY1" fmla="*/ 0 h 1921992"/>
              <a:gd name="connsiteX2" fmla="*/ 1219913 w 1463902"/>
              <a:gd name="connsiteY2" fmla="*/ 0 h 1921992"/>
              <a:gd name="connsiteX3" fmla="*/ 1463902 w 1463902"/>
              <a:gd name="connsiteY3" fmla="*/ 243989 h 1921992"/>
              <a:gd name="connsiteX4" fmla="*/ 1463902 w 1463902"/>
              <a:gd name="connsiteY4" fmla="*/ 1678003 h 1921992"/>
              <a:gd name="connsiteX5" fmla="*/ 1219913 w 1463902"/>
              <a:gd name="connsiteY5" fmla="*/ 1921992 h 1921992"/>
              <a:gd name="connsiteX6" fmla="*/ 243989 w 1463902"/>
              <a:gd name="connsiteY6" fmla="*/ 1921992 h 1921992"/>
              <a:gd name="connsiteX7" fmla="*/ 0 w 1463902"/>
              <a:gd name="connsiteY7" fmla="*/ 1678003 h 1921992"/>
              <a:gd name="connsiteX8" fmla="*/ 0 w 1463902"/>
              <a:gd name="connsiteY8" fmla="*/ 243989 h 19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902" h="1921992">
                <a:moveTo>
                  <a:pt x="0" y="243989"/>
                </a:moveTo>
                <a:cubicBezTo>
                  <a:pt x="0" y="109238"/>
                  <a:pt x="109238" y="0"/>
                  <a:pt x="243989" y="0"/>
                </a:cubicBezTo>
                <a:lnTo>
                  <a:pt x="1219913" y="0"/>
                </a:lnTo>
                <a:cubicBezTo>
                  <a:pt x="1354664" y="0"/>
                  <a:pt x="1463902" y="109238"/>
                  <a:pt x="1463902" y="243989"/>
                </a:cubicBezTo>
                <a:lnTo>
                  <a:pt x="1463902" y="1678003"/>
                </a:lnTo>
                <a:cubicBezTo>
                  <a:pt x="1463902" y="1812754"/>
                  <a:pt x="1354664" y="1921992"/>
                  <a:pt x="1219913" y="1921992"/>
                </a:cubicBezTo>
                <a:lnTo>
                  <a:pt x="243989" y="1921992"/>
                </a:lnTo>
                <a:cubicBezTo>
                  <a:pt x="109238" y="1921992"/>
                  <a:pt x="0" y="1812754"/>
                  <a:pt x="0" y="1678003"/>
                </a:cubicBezTo>
                <a:lnTo>
                  <a:pt x="0" y="243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82" tIns="117182" rIns="117182" bIns="117182" numCol="1" spcCol="1270" anchor="ctr" anchorCtr="0">
            <a:noAutofit/>
          </a:bodyPr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+mj-lt"/>
                <a:cs typeface="Times New Roman" panose="02020603050405020304" pitchFamily="18" charset="0"/>
              </a:rPr>
              <a:t>2021</a:t>
            </a:r>
          </a:p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+mj-lt"/>
                <a:cs typeface="Times New Roman" panose="02020603050405020304" pitchFamily="18" charset="0"/>
              </a:rPr>
              <a:t>Second Combined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+mj-lt"/>
                <a:cs typeface="Times New Roman" panose="02020603050405020304" pitchFamily="18" charset="0"/>
              </a:rPr>
              <a:t>Census</a:t>
            </a:r>
          </a:p>
        </p:txBody>
      </p:sp>
      <p:sp>
        <p:nvSpPr>
          <p:cNvPr id="6" name="Sağ Ok 5"/>
          <p:cNvSpPr/>
          <p:nvPr/>
        </p:nvSpPr>
        <p:spPr>
          <a:xfrm>
            <a:off x="5860473" y="1247488"/>
            <a:ext cx="5636029" cy="58189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Annual register based population statistics since 2007</a:t>
            </a:r>
          </a:p>
        </p:txBody>
      </p:sp>
    </p:spTree>
    <p:extLst>
      <p:ext uri="{BB962C8B-B14F-4D97-AF65-F5344CB8AC3E}">
        <p14:creationId xmlns:p14="http://schemas.microsoft.com/office/powerpoint/2010/main" val="3855933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53300" y="313557"/>
            <a:ext cx="9613861" cy="4092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800" b="1" dirty="0">
                <a:solidFill>
                  <a:schemeClr val="bg1"/>
                </a:solidFill>
                <a:latin typeface="+mj-lt"/>
              </a:rPr>
              <a:t>Population Characteristics Database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9815B12-4202-073B-73E6-BBCB007AE916}"/>
              </a:ext>
            </a:extLst>
          </p:cNvPr>
          <p:cNvSpPr/>
          <p:nvPr/>
        </p:nvSpPr>
        <p:spPr>
          <a:xfrm>
            <a:off x="653300" y="2656632"/>
            <a:ext cx="108650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B2328"/>
              </a:buClr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cs typeface="Times New Roman" panose="02020603050405020304" pitchFamily="18" charset="0"/>
              </a:rPr>
              <a:t>Population Characteristics Database (PCDB) project, of which responsibility was given to </a:t>
            </a:r>
            <a:r>
              <a:rPr lang="en-GB" sz="2000" dirty="0" err="1">
                <a:cs typeface="Times New Roman" panose="02020603050405020304" pitchFamily="18" charset="0"/>
              </a:rPr>
              <a:t>TurkStat</a:t>
            </a:r>
            <a:r>
              <a:rPr lang="en-GB" sz="2000" dirty="0">
                <a:cs typeface="Times New Roman" panose="02020603050405020304" pitchFamily="18" charset="0"/>
              </a:rPr>
              <a:t> according to the Eleventh National Development Plan, will be used for statistical purposes. </a:t>
            </a:r>
          </a:p>
          <a:p>
            <a:pPr marL="342900" indent="-3429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B2328"/>
              </a:buClr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cs typeface="Times New Roman" panose="02020603050405020304" pitchFamily="18" charset="0"/>
              </a:rPr>
              <a:t>This database can basically be defined as 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a database established by the integration of ABPRS with a wide variety of other administrative registers</a:t>
            </a:r>
            <a:r>
              <a:rPr lang="en-GB" sz="2000" dirty="0">
                <a:cs typeface="Times New Roman" panose="02020603050405020304" pitchFamily="18" charset="0"/>
              </a:rPr>
              <a:t>. In addition to the population, demography and migration characteristics in ABPRS, PCDB will provide integrated information on the socio-economic characteristics of the individuals living in the country. </a:t>
            </a:r>
          </a:p>
          <a:p>
            <a:endParaRPr lang="en-GB" dirty="0">
              <a:solidFill>
                <a:srgbClr val="1F497D"/>
              </a:solidFill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1F497D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0DE7AA-E287-EBD8-C446-BF07D42D20B9}"/>
              </a:ext>
            </a:extLst>
          </p:cNvPr>
          <p:cNvSpPr/>
          <p:nvPr/>
        </p:nvSpPr>
        <p:spPr>
          <a:xfrm>
            <a:off x="1769891" y="1108214"/>
            <a:ext cx="6408712" cy="846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Population Characteristics Database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3865013-169C-88A9-8802-B106BE30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28" y="1084736"/>
            <a:ext cx="833326" cy="8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53300" y="313557"/>
            <a:ext cx="9613861" cy="4092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lnSpc>
                <a:spcPct val="90000"/>
              </a:lnSpc>
              <a:spcBef>
                <a:spcPct val="0"/>
              </a:spcBef>
            </a:pPr>
            <a:r>
              <a:rPr lang="tr-TR">
                <a:solidFill>
                  <a:srgbClr val="FFFFFF"/>
                </a:solidFill>
              </a:rPr>
              <a:t>Population Characteristics Database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25BEF50-7777-A323-58E0-A1187E15C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52" y="1249623"/>
            <a:ext cx="89289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9" y="4242851"/>
            <a:ext cx="4700885" cy="275942"/>
          </a:xfrm>
          <a:prstGeom prst="rect">
            <a:avLst/>
          </a:prstGeom>
        </p:spPr>
      </p:pic>
      <p:pic>
        <p:nvPicPr>
          <p:cNvPr id="4" name="Picture 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67659"/>
            <a:ext cx="12192000" cy="840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84256" y="3133391"/>
            <a:ext cx="8008536" cy="57370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799" y="2928459"/>
            <a:ext cx="1650940" cy="9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Traditional Censuses of </a:t>
            </a:r>
            <a:r>
              <a:rPr lang="en-GB" dirty="0" err="1">
                <a:solidFill>
                  <a:schemeClr val="accent6"/>
                </a:solidFill>
              </a:rPr>
              <a:t>Türkiye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Censuses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History</a:t>
            </a:r>
          </a:p>
          <a:p>
            <a:r>
              <a:rPr lang="en-GB" dirty="0"/>
              <a:t>The first census in 1927,</a:t>
            </a:r>
          </a:p>
          <a:p>
            <a:r>
              <a:rPr lang="en-GB" dirty="0"/>
              <a:t>The second census in 1935,</a:t>
            </a:r>
          </a:p>
          <a:p>
            <a:r>
              <a:rPr lang="en-GB" dirty="0"/>
              <a:t>Every five years between 1935-1990,</a:t>
            </a:r>
          </a:p>
          <a:p>
            <a:r>
              <a:rPr lang="en-GB" dirty="0"/>
              <a:t>The last census in 2000</a:t>
            </a:r>
          </a:p>
          <a:p>
            <a:pPr marL="0" indent="0">
              <a:buNone/>
            </a:pPr>
            <a:r>
              <a:rPr lang="en-GB" dirty="0"/>
              <a:t>Totally 14 traditional population censuses.</a:t>
            </a:r>
            <a:endParaRPr lang="tr-TR" dirty="0"/>
          </a:p>
          <a:p>
            <a:pPr>
              <a:buNone/>
            </a:pPr>
            <a:r>
              <a:rPr lang="en-US" b="1" dirty="0">
                <a:solidFill>
                  <a:schemeClr val="accent6"/>
                </a:solidFill>
              </a:rPr>
              <a:t>Method</a:t>
            </a:r>
          </a:p>
          <a:p>
            <a:r>
              <a:rPr lang="en-US" dirty="0"/>
              <a:t>Traditional census method (face to face interview),</a:t>
            </a:r>
          </a:p>
          <a:p>
            <a:r>
              <a:rPr lang="en-US" dirty="0"/>
              <a:t>Standard questionnaire, </a:t>
            </a:r>
          </a:p>
          <a:p>
            <a:r>
              <a:rPr lang="en-US" dirty="0"/>
              <a:t>De facto population </a:t>
            </a:r>
            <a:r>
              <a:rPr lang="en-GB" dirty="0"/>
              <a:t>definition</a:t>
            </a:r>
            <a:r>
              <a:rPr lang="tr-TR" dirty="0"/>
              <a:t>,</a:t>
            </a:r>
            <a:endParaRPr lang="en-US" dirty="0"/>
          </a:p>
          <a:p>
            <a:r>
              <a:rPr lang="en-US" dirty="0"/>
              <a:t>One day application with national curfew.</a:t>
            </a:r>
          </a:p>
          <a:p>
            <a:endParaRPr lang="en-GB" dirty="0"/>
          </a:p>
        </p:txBody>
      </p:sp>
      <p:pic>
        <p:nvPicPr>
          <p:cNvPr id="6" name="Picture 5" descr="D:\TuikUser\11974043504\Desktop\Kayra\IMG_20151119_001736.jpg">
            <a:extLst>
              <a:ext uri="{FF2B5EF4-FFF2-40B4-BE49-F238E27FC236}">
                <a16:creationId xmlns:a16="http://schemas.microsoft.com/office/drawing/2014/main" id="{965CAD7F-DB67-402F-9513-A81386CD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839" y="1742491"/>
            <a:ext cx="3895976" cy="2462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24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Censuses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C00000"/>
              </a:buClr>
              <a:buNone/>
            </a:pPr>
            <a:r>
              <a:rPr lang="en-GB" b="1" dirty="0">
                <a:solidFill>
                  <a:schemeClr val="accent6"/>
                </a:solidFill>
              </a:rPr>
              <a:t>Problems</a:t>
            </a:r>
          </a:p>
          <a:p>
            <a:pPr marL="179388" lvl="1" indent="-1793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/>
              <a:t>One day application with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national curfew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dirty="0"/>
              <a:t>No information on usual residence (de jure),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Over-counting </a:t>
            </a:r>
            <a:r>
              <a:rPr lang="en-GB" dirty="0"/>
              <a:t>population,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200" dirty="0"/>
              <a:t>Need for too many enumerators (2000 PHC 1 million)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High cost</a:t>
            </a:r>
            <a:r>
              <a:rPr lang="en-GB" dirty="0"/>
              <a:t>,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Limited number of questions </a:t>
            </a:r>
            <a:r>
              <a:rPr lang="en-GB" dirty="0"/>
              <a:t>included in the census questionnaires because of the one-day application,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long duration </a:t>
            </a:r>
            <a:r>
              <a:rPr lang="en-GB" dirty="0"/>
              <a:t>of data processing (around 3.5 years),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Outdated</a:t>
            </a:r>
            <a:r>
              <a:rPr lang="en-GB" dirty="0"/>
              <a:t> information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36" y="1057494"/>
            <a:ext cx="1785734" cy="20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  <a:cs typeface="Times New Roman" panose="02020603050405020304" pitchFamily="18" charset="0"/>
              </a:rPr>
              <a:t>Administrative Data Sources for Population Statistics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400"/>
              </a:spcAft>
              <a:buNone/>
              <a:defRPr/>
            </a:pPr>
            <a:r>
              <a:rPr lang="en-US" sz="2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The Central Civil Registration System (MERNIS)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… centrally administered system established in 2002.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Any changes in civil status (births, deaths, marriages etc.) are registered electronically </a:t>
            </a:r>
          </a:p>
          <a:p>
            <a:pPr marL="1257300" lvl="3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Times New Roman" panose="02020603050405020304" pitchFamily="18" charset="0"/>
              <a:buChar char="—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in real time </a:t>
            </a:r>
          </a:p>
          <a:p>
            <a:pPr marL="1257300" lvl="3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Times New Roman" panose="02020603050405020304" pitchFamily="18" charset="0"/>
              <a:buChar char="—"/>
              <a:defRPr/>
            </a:pPr>
            <a:r>
              <a:rPr lang="en-US" dirty="0">
                <a:cs typeface="Times New Roman" panose="02020603050405020304" pitchFamily="18" charset="0"/>
              </a:rPr>
              <a:t>over a network</a:t>
            </a:r>
          </a:p>
          <a:p>
            <a:pPr marL="1257300" lvl="3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Times New Roman" panose="02020603050405020304" pitchFamily="18" charset="0"/>
              <a:buChar char="—"/>
              <a:defRPr/>
            </a:pPr>
            <a:r>
              <a:rPr lang="en-US" dirty="0">
                <a:cs typeface="Times New Roman" panose="02020603050405020304" pitchFamily="18" charset="0"/>
              </a:rPr>
              <a:t>by the civil registration offices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… based on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family ledgers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… has become 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backbone of the e-Government </a:t>
            </a:r>
            <a:r>
              <a:rPr lang="en-US" dirty="0">
                <a:cs typeface="Times New Roman" panose="02020603050405020304" pitchFamily="18" charset="0"/>
              </a:rPr>
              <a:t>infrastructure in </a:t>
            </a:r>
            <a:r>
              <a:rPr lang="en-US" dirty="0" err="1">
                <a:cs typeface="Times New Roman" panose="02020603050405020304" pitchFamily="18" charset="0"/>
              </a:rPr>
              <a:t>Türkiye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Information on place of usual residence is not available.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Maintenance of the system -&gt;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Ministry of Interior.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AB2328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Vital statistics </a:t>
            </a:r>
            <a:r>
              <a:rPr lang="en-US" dirty="0">
                <a:cs typeface="Times New Roman" panose="02020603050405020304" pitchFamily="18" charset="0"/>
              </a:rPr>
              <a:t>are also produced from this database.</a:t>
            </a:r>
          </a:p>
        </p:txBody>
      </p:sp>
      <p:pic>
        <p:nvPicPr>
          <p:cNvPr id="57348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5672" y="206326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Administrative Data Sources for Population Statistics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288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en-US" sz="2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TR Identity Number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Unique ID number in MERNIS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assigned to </a:t>
            </a:r>
            <a:r>
              <a:rPr lang="en-US" sz="2000" dirty="0">
                <a:cs typeface="Times New Roman" panose="02020603050405020304" pitchFamily="18" charset="0"/>
              </a:rPr>
              <a:t>all Turkish Citizens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anose="02020603050405020304" pitchFamily="18" charset="0"/>
              </a:rPr>
              <a:t>comprised of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 digits 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(which do not contain personal information)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Used nationwide </a:t>
            </a:r>
            <a:r>
              <a:rPr lang="en-US" sz="2000" dirty="0">
                <a:cs typeface="Times New Roman" panose="02020603050405020304" pitchFamily="18" charset="0"/>
              </a:rPr>
              <a:t>by all government agencies in public services</a:t>
            </a:r>
            <a:endParaRPr lang="tr-TR" sz="20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A20000"/>
              </a:buClr>
            </a:pPr>
            <a:r>
              <a:rPr lang="en-US" alt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… provides: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A20000"/>
              </a:buClr>
              <a:buFont typeface="Wingdings" panose="05000000000000000000" pitchFamily="2" charset="2"/>
              <a:buChar char="ü"/>
            </a:pPr>
            <a:r>
              <a:rPr lang="en-US" altLang="tr-TR" dirty="0">
                <a:cs typeface="Times New Roman" panose="02020603050405020304" pitchFamily="18" charset="0"/>
              </a:rPr>
              <a:t>Registering </a:t>
            </a:r>
            <a:r>
              <a:rPr lang="en-US" altLang="tr-TR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all vital events</a:t>
            </a:r>
            <a:r>
              <a:rPr lang="en-US" altLang="tr-TR" dirty="0">
                <a:cs typeface="Times New Roman" panose="02020603050405020304" pitchFamily="18" charset="0"/>
              </a:rPr>
              <a:t> occurred from the moment of birth,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A20000"/>
              </a:buClr>
              <a:buFont typeface="Wingdings" panose="05000000000000000000" pitchFamily="2" charset="2"/>
              <a:buChar char="ü"/>
            </a:pPr>
            <a:r>
              <a:rPr lang="en-US" altLang="tr-TR" dirty="0">
                <a:cs typeface="Times New Roman" panose="02020603050405020304" pitchFamily="18" charset="0"/>
              </a:rPr>
              <a:t>More quickly and well-directed public services,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A20000"/>
              </a:buClr>
              <a:buFont typeface="Wingdings" panose="05000000000000000000" pitchFamily="2" charset="2"/>
              <a:buChar char="ü"/>
            </a:pPr>
            <a:r>
              <a:rPr lang="en-US" altLang="tr-TR" dirty="0">
                <a:cs typeface="Times New Roman" panose="02020603050405020304" pitchFamily="18" charset="0"/>
              </a:rPr>
              <a:t>Fast and efficient identification,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A20000"/>
              </a:buClr>
              <a:buFont typeface="Wingdings" panose="05000000000000000000" pitchFamily="2" charset="2"/>
              <a:buChar char="ü"/>
            </a:pPr>
            <a:r>
              <a:rPr lang="en-US" altLang="tr-TR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Linkage between population registers and other personal information. </a:t>
            </a:r>
            <a:endParaRPr lang="tr-TR" dirty="0"/>
          </a:p>
        </p:txBody>
      </p:sp>
      <p:pic>
        <p:nvPicPr>
          <p:cNvPr id="59397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075" y="683141"/>
            <a:ext cx="3772896" cy="243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Metin kutusu 1"/>
          <p:cNvSpPr txBox="1">
            <a:spLocks noChangeArrowheads="1"/>
          </p:cNvSpPr>
          <p:nvPr/>
        </p:nvSpPr>
        <p:spPr bwMode="auto">
          <a:xfrm>
            <a:off x="9038187" y="3315379"/>
            <a:ext cx="1702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B23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9969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altLang="tr-T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* </a:t>
            </a:r>
            <a:r>
              <a:rPr lang="en-US" altLang="tr-T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The identity is fictional.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4038206" y="1559006"/>
            <a:ext cx="3409998" cy="1115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Administrative Data Sources for Population Statistics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177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Administrative Data Sources for Population Statistics</a:t>
            </a:r>
            <a:endParaRPr lang="tr-TR" dirty="0" smtClean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accent6"/>
                </a:solidFill>
              </a:rPr>
              <a:t>Vital Statistics</a:t>
            </a:r>
          </a:p>
          <a:p>
            <a:pPr marL="0" indent="0">
              <a:buNone/>
            </a:pPr>
            <a:r>
              <a:rPr lang="en-GB" u="sng" dirty="0" smtClean="0"/>
              <a:t>Data sources: </a:t>
            </a:r>
          </a:p>
          <a:p>
            <a:r>
              <a:rPr lang="en-GB" dirty="0" smtClean="0"/>
              <a:t>The Ministry of Interior, General Directorate of Civil Registration and Citizenship Affairs, Central Civil Registration System (MERNIS)</a:t>
            </a:r>
          </a:p>
          <a:p>
            <a:r>
              <a:rPr lang="en-GB" dirty="0" smtClean="0"/>
              <a:t>Turkish National Police, Gendarmerie General Command,  the Ministry of Justice, General Directorate of Prisons and Detention Houses, Turkish General Staff and </a:t>
            </a:r>
            <a:r>
              <a:rPr lang="en-GB" dirty="0" err="1" smtClean="0"/>
              <a:t>TurkStat</a:t>
            </a:r>
            <a:r>
              <a:rPr lang="en-GB" dirty="0" smtClean="0"/>
              <a:t> Causes of Death Data.</a:t>
            </a:r>
          </a:p>
          <a:p>
            <a:pPr marL="0" indent="0">
              <a:buNone/>
            </a:pPr>
            <a:r>
              <a:rPr lang="en-GB" u="sng" dirty="0" smtClean="0"/>
              <a:t>Time coverage:</a:t>
            </a:r>
          </a:p>
          <a:p>
            <a:r>
              <a:rPr lang="en-GB" dirty="0" smtClean="0"/>
              <a:t>Birth statistics		2001 and onwards</a:t>
            </a:r>
          </a:p>
          <a:p>
            <a:r>
              <a:rPr lang="en-GB" dirty="0" smtClean="0"/>
              <a:t>Death statistics		2009 and onwards</a:t>
            </a:r>
          </a:p>
          <a:p>
            <a:r>
              <a:rPr lang="en-GB" dirty="0" smtClean="0"/>
              <a:t>Marriage statistics 	2003 and onwards</a:t>
            </a:r>
          </a:p>
          <a:p>
            <a:r>
              <a:rPr lang="en-GB" dirty="0" smtClean="0"/>
              <a:t>Divorce statistics	2003 and onwards</a:t>
            </a:r>
          </a:p>
          <a:p>
            <a:r>
              <a:rPr lang="en-GB" dirty="0" smtClean="0"/>
              <a:t>Suicide statistics	2012 and onwards</a:t>
            </a:r>
          </a:p>
          <a:p>
            <a:endParaRPr lang="en-GB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b="1" dirty="0" smtClean="0"/>
              <a:t>Coverage: </a:t>
            </a:r>
            <a:r>
              <a:rPr lang="en-GB" dirty="0" smtClean="0"/>
              <a:t>The whole country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b="1" dirty="0" smtClean="0"/>
              <a:t>Data collection method: </a:t>
            </a:r>
            <a:r>
              <a:rPr lang="en-GB" dirty="0" smtClean="0"/>
              <a:t>Administrative records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b="1" dirty="0" smtClean="0"/>
              <a:t>Periodicity: </a:t>
            </a:r>
            <a:r>
              <a:rPr lang="en-GB" dirty="0" smtClean="0"/>
              <a:t>Annual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1227</Words>
  <Application>Microsoft Office PowerPoint</Application>
  <PresentationFormat>Geniş ekran</PresentationFormat>
  <Paragraphs>224</Paragraphs>
  <Slides>22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Maiandra GD</vt:lpstr>
      <vt:lpstr>Tahoma</vt:lpstr>
      <vt:lpstr>Times New Roman</vt:lpstr>
      <vt:lpstr>Wingdings</vt:lpstr>
      <vt:lpstr>Office Theme</vt:lpstr>
      <vt:lpstr>PowerPoint Sunusu</vt:lpstr>
      <vt:lpstr>Background</vt:lpstr>
      <vt:lpstr>Traditional Censuses of Türkiye</vt:lpstr>
      <vt:lpstr>Traditional Censuses</vt:lpstr>
      <vt:lpstr>Traditional Censuses</vt:lpstr>
      <vt:lpstr>Administrative Data Sources for Population Statistics</vt:lpstr>
      <vt:lpstr>Administrative Data Sources for Population Statistics</vt:lpstr>
      <vt:lpstr>Administrative Data Sources for Population Statistics</vt:lpstr>
      <vt:lpstr>Administrative Data Sources for Population Statistics</vt:lpstr>
      <vt:lpstr>Administrative Data Sources for Population Statistics</vt:lpstr>
      <vt:lpstr>Administrative Data Sources for Population Statistics</vt:lpstr>
      <vt:lpstr>Administrative Data Sources for Population Statistics</vt:lpstr>
      <vt:lpstr>Statistics produced from ABPRS</vt:lpstr>
      <vt:lpstr>Combined Censuses</vt:lpstr>
      <vt:lpstr>Combined Censuses</vt:lpstr>
      <vt:lpstr>Combined Censuses</vt:lpstr>
      <vt:lpstr>Combined Censuses</vt:lpstr>
      <vt:lpstr>Combined Censuses</vt:lpstr>
      <vt:lpstr>Cost Of Censuses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Eda Evin AKSU</dc:creator>
  <cp:lastModifiedBy>Berna BAŞARAN</cp:lastModifiedBy>
  <cp:revision>63</cp:revision>
  <dcterms:created xsi:type="dcterms:W3CDTF">2024-01-08T11:52:11Z</dcterms:created>
  <dcterms:modified xsi:type="dcterms:W3CDTF">2024-01-16T15:04:49Z</dcterms:modified>
</cp:coreProperties>
</file>