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37"/>
  </p:notesMasterIdLst>
  <p:handoutMasterIdLst>
    <p:handoutMasterId r:id="rId38"/>
  </p:handoutMasterIdLst>
  <p:sldIdLst>
    <p:sldId id="256" r:id="rId2"/>
    <p:sldId id="431" r:id="rId3"/>
    <p:sldId id="432" r:id="rId4"/>
    <p:sldId id="433" r:id="rId5"/>
    <p:sldId id="422" r:id="rId6"/>
    <p:sldId id="426" r:id="rId7"/>
    <p:sldId id="280" r:id="rId8"/>
    <p:sldId id="268" r:id="rId9"/>
    <p:sldId id="438" r:id="rId10"/>
    <p:sldId id="435" r:id="rId11"/>
    <p:sldId id="439" r:id="rId12"/>
    <p:sldId id="440" r:id="rId13"/>
    <p:sldId id="441" r:id="rId14"/>
    <p:sldId id="258" r:id="rId15"/>
    <p:sldId id="259" r:id="rId16"/>
    <p:sldId id="261" r:id="rId17"/>
    <p:sldId id="371" r:id="rId18"/>
    <p:sldId id="353" r:id="rId19"/>
    <p:sldId id="358" r:id="rId20"/>
    <p:sldId id="359" r:id="rId21"/>
    <p:sldId id="355" r:id="rId22"/>
    <p:sldId id="361" r:id="rId23"/>
    <p:sldId id="363" r:id="rId24"/>
    <p:sldId id="367" r:id="rId25"/>
    <p:sldId id="364" r:id="rId26"/>
    <p:sldId id="365" r:id="rId27"/>
    <p:sldId id="294" r:id="rId28"/>
    <p:sldId id="263" r:id="rId29"/>
    <p:sldId id="264" r:id="rId30"/>
    <p:sldId id="266" r:id="rId31"/>
    <p:sldId id="275" r:id="rId32"/>
    <p:sldId id="272" r:id="rId33"/>
    <p:sldId id="428" r:id="rId34"/>
    <p:sldId id="370" r:id="rId35"/>
    <p:sldId id="271" r:id="rId36"/>
  </p:sldIdLst>
  <p:sldSz cx="12192000" cy="68580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73" autoAdjust="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outlineViewPr>
    <p:cViewPr>
      <p:scale>
        <a:sx n="33" d="100"/>
        <a:sy n="33" d="100"/>
      </p:scale>
      <p:origin x="0" y="-759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BNS\GIS%20BNS\GIS\SIG%20BNS\RPL%202020\Date\Analiza\Analiza_listing_2020_MS_P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BNS\GIS%20BNS\GIS\SIG%20BNS\RPL%202020\Date\Analiza\Analiza_listing_2020_MS_P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sz="1600" b="1"/>
              <a:t>Clădiri</a:t>
            </a:r>
            <a:r>
              <a:rPr lang="ro-RO" sz="1600" b="1" baseline="0"/>
              <a:t> rezidențiale</a:t>
            </a:r>
            <a:endParaRPr lang="en-US" sz="16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'Building use by EA'!$B$1008</c:f>
              <c:strCache>
                <c:ptCount val="1"/>
                <c:pt idx="0">
                  <c:v>Map updating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'Building use by EA'!$A$1009:$A$1011</c:f>
              <c:strCache>
                <c:ptCount val="3"/>
                <c:pt idx="0">
                  <c:v>Selectiv</c:v>
                </c:pt>
                <c:pt idx="1">
                  <c:v>Masiv</c:v>
                </c:pt>
                <c:pt idx="2">
                  <c:v>Total</c:v>
                </c:pt>
              </c:strCache>
            </c:strRef>
          </c:cat>
          <c:val>
            <c:numRef>
              <c:f>'Building use by EA'!$B$1009:$B$1011</c:f>
              <c:numCache>
                <c:formatCode>General</c:formatCode>
                <c:ptCount val="3"/>
                <c:pt idx="0">
                  <c:v>9677</c:v>
                </c:pt>
                <c:pt idx="1">
                  <c:v>32094</c:v>
                </c:pt>
                <c:pt idx="2">
                  <c:v>41771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9C-4CDF-ACBE-77AE0990E176}"/>
            </c:ext>
          </c:extLst>
        </c:ser>
        <c:ser>
          <c:idx val="1"/>
          <c:order val="1"/>
          <c:tx>
            <c:strRef>
              <c:f>'Building use by EA'!$C$1008</c:f>
              <c:strCache>
                <c:ptCount val="1"/>
                <c:pt idx="0">
                  <c:v>Cadastru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'Building use by EA'!$A$1009:$A$1011</c:f>
              <c:strCache>
                <c:ptCount val="3"/>
                <c:pt idx="0">
                  <c:v>Selectiv</c:v>
                </c:pt>
                <c:pt idx="1">
                  <c:v>Masiv</c:v>
                </c:pt>
                <c:pt idx="2">
                  <c:v>Total</c:v>
                </c:pt>
              </c:strCache>
            </c:strRef>
          </c:cat>
          <c:val>
            <c:numRef>
              <c:f>'Building use by EA'!$C$1009:$C$1011</c:f>
              <c:numCache>
                <c:formatCode>General</c:formatCode>
                <c:ptCount val="3"/>
                <c:pt idx="0">
                  <c:v>1496</c:v>
                </c:pt>
                <c:pt idx="1">
                  <c:v>26564</c:v>
                </c:pt>
                <c:pt idx="2">
                  <c:v>28060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9C-4CDF-ACBE-77AE0990E176}"/>
            </c:ext>
          </c:extLst>
        </c:ser>
        <c:ser>
          <c:idx val="2"/>
          <c:order val="2"/>
          <c:tx>
            <c:strRef>
              <c:f>'Building use by EA'!$D$1008</c:f>
              <c:strCache>
                <c:ptCount val="1"/>
                <c:pt idx="0">
                  <c:v>Dif cad-map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'Building use by EA'!$A$1009:$A$1011</c:f>
              <c:strCache>
                <c:ptCount val="3"/>
                <c:pt idx="0">
                  <c:v>Selectiv</c:v>
                </c:pt>
                <c:pt idx="1">
                  <c:v>Masiv</c:v>
                </c:pt>
                <c:pt idx="2">
                  <c:v>Total</c:v>
                </c:pt>
              </c:strCache>
            </c:strRef>
          </c:cat>
          <c:val>
            <c:numRef>
              <c:f>'Building use by EA'!$D$1009:$D$1011</c:f>
              <c:numCache>
                <c:formatCode>General</c:formatCode>
                <c:ptCount val="3"/>
                <c:pt idx="0">
                  <c:v>-8181</c:v>
                </c:pt>
                <c:pt idx="1">
                  <c:v>-5530</c:v>
                </c:pt>
                <c:pt idx="2">
                  <c:v>-13711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9C-4CDF-ACBE-77AE0990E1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1876720"/>
        <c:axId val="613246312"/>
      </c:barChart>
      <c:catAx>
        <c:axId val="64187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3246312"/>
        <c:crosses val="autoZero"/>
        <c:auto val="1"/>
        <c:lblAlgn val="ctr"/>
        <c:lblOffset val="100"/>
        <c:noMultiLvlLbl val="0"/>
      </c:catAx>
      <c:valAx>
        <c:axId val="613246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187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sz="2000"/>
              <a:t>Locuințe</a:t>
            </a:r>
            <a:endParaRPr lang="en-US" sz="2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'Housing Units by EA'!$B$1008</c:f>
              <c:strCache>
                <c:ptCount val="1"/>
                <c:pt idx="0">
                  <c:v>Map updating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'Housing Units by EA'!$A$1009:$A$1011</c:f>
              <c:strCache>
                <c:ptCount val="3"/>
                <c:pt idx="0">
                  <c:v>Selectiv</c:v>
                </c:pt>
                <c:pt idx="1">
                  <c:v>Masiv</c:v>
                </c:pt>
                <c:pt idx="2">
                  <c:v>Grand Total</c:v>
                </c:pt>
              </c:strCache>
            </c:strRef>
          </c:cat>
          <c:val>
            <c:numRef>
              <c:f>'Housing Units by EA'!$B$1009:$B$1011</c:f>
              <c:numCache>
                <c:formatCode>General</c:formatCode>
                <c:ptCount val="3"/>
                <c:pt idx="0">
                  <c:v>9677</c:v>
                </c:pt>
                <c:pt idx="1">
                  <c:v>43346</c:v>
                </c:pt>
                <c:pt idx="2">
                  <c:v>53023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4A-47C3-9FFF-7A46071AC591}"/>
            </c:ext>
          </c:extLst>
        </c:ser>
        <c:ser>
          <c:idx val="1"/>
          <c:order val="1"/>
          <c:tx>
            <c:strRef>
              <c:f>'Housing Units by EA'!$C$1008</c:f>
              <c:strCache>
                <c:ptCount val="1"/>
                <c:pt idx="0">
                  <c:v>Cadastru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'Housing Units by EA'!$A$1009:$A$1011</c:f>
              <c:strCache>
                <c:ptCount val="3"/>
                <c:pt idx="0">
                  <c:v>Selectiv</c:v>
                </c:pt>
                <c:pt idx="1">
                  <c:v>Masiv</c:v>
                </c:pt>
                <c:pt idx="2">
                  <c:v>Grand Total</c:v>
                </c:pt>
              </c:strCache>
            </c:strRef>
          </c:cat>
          <c:val>
            <c:numRef>
              <c:f>'Housing Units by EA'!$C$1009:$C$1011</c:f>
              <c:numCache>
                <c:formatCode>General</c:formatCode>
                <c:ptCount val="3"/>
                <c:pt idx="0">
                  <c:v>1499</c:v>
                </c:pt>
                <c:pt idx="1">
                  <c:v>37449</c:v>
                </c:pt>
                <c:pt idx="2">
                  <c:v>38948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4A-47C3-9FFF-7A46071AC591}"/>
            </c:ext>
          </c:extLst>
        </c:ser>
        <c:ser>
          <c:idx val="2"/>
          <c:order val="2"/>
          <c:tx>
            <c:strRef>
              <c:f>'Housing Units by EA'!$D$1008</c:f>
              <c:strCache>
                <c:ptCount val="1"/>
                <c:pt idx="0">
                  <c:v>Dif cad-map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'Housing Units by EA'!$A$1009:$A$1011</c:f>
              <c:strCache>
                <c:ptCount val="3"/>
                <c:pt idx="0">
                  <c:v>Selectiv</c:v>
                </c:pt>
                <c:pt idx="1">
                  <c:v>Masiv</c:v>
                </c:pt>
                <c:pt idx="2">
                  <c:v>Grand Total</c:v>
                </c:pt>
              </c:strCache>
            </c:strRef>
          </c:cat>
          <c:val>
            <c:numRef>
              <c:f>'Housing Units by EA'!$D$1009:$D$1011</c:f>
              <c:numCache>
                <c:formatCode>General</c:formatCode>
                <c:ptCount val="3"/>
                <c:pt idx="0">
                  <c:v>-8178</c:v>
                </c:pt>
                <c:pt idx="1">
                  <c:v>-5897</c:v>
                </c:pt>
                <c:pt idx="2">
                  <c:v>-14075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4A-47C3-9FFF-7A46071AC5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9524008"/>
        <c:axId val="619523352"/>
      </c:barChart>
      <c:catAx>
        <c:axId val="619524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523352"/>
        <c:crosses val="autoZero"/>
        <c:auto val="1"/>
        <c:lblAlgn val="ctr"/>
        <c:lblOffset val="100"/>
        <c:noMultiLvlLbl val="0"/>
      </c:catAx>
      <c:valAx>
        <c:axId val="619523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524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34.png"/><Relationship Id="rId1" Type="http://schemas.openxmlformats.org/officeDocument/2006/relationships/image" Target="../media/image41.png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34.png"/><Relationship Id="rId1" Type="http://schemas.openxmlformats.org/officeDocument/2006/relationships/image" Target="../media/image41.png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2FFCA5-DE87-4D9D-B1BA-D8AF204998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ED304B8-305F-4AF9-BA87-73382D08CA38}">
      <dgm:prSet custT="1"/>
      <dgm:spPr>
        <a:noFill/>
        <a:ln w="2222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o-RO" sz="1600" b="0" i="0" dirty="0">
              <a:solidFill>
                <a:schemeClr val="tx1"/>
              </a:solidFill>
            </a:rPr>
            <a:t>Care zone ale orașelor sunt cele mai populate</a:t>
          </a:r>
          <a:r>
            <a:rPr lang="en-US" sz="1600" b="0" i="0" dirty="0">
              <a:solidFill>
                <a:schemeClr val="tx1"/>
              </a:solidFill>
            </a:rPr>
            <a:t>?</a:t>
          </a:r>
          <a:endParaRPr lang="en-GB" sz="1600" dirty="0">
            <a:solidFill>
              <a:schemeClr val="tx1"/>
            </a:solidFill>
          </a:endParaRPr>
        </a:p>
      </dgm:t>
    </dgm:pt>
    <dgm:pt modelId="{2D3BECBB-58A3-4AA1-B93E-FC5BB73F785F}" type="parTrans" cxnId="{130D6128-1AAC-42D2-BFC4-59AD3DB8E29C}">
      <dgm:prSet/>
      <dgm:spPr/>
      <dgm:t>
        <a:bodyPr/>
        <a:lstStyle/>
        <a:p>
          <a:endParaRPr lang="en-GB"/>
        </a:p>
      </dgm:t>
    </dgm:pt>
    <dgm:pt modelId="{BDD788DB-A42F-4FA0-A45D-8C28C5CFE269}" type="sibTrans" cxnId="{130D6128-1AAC-42D2-BFC4-59AD3DB8E29C}">
      <dgm:prSet/>
      <dgm:spPr/>
      <dgm:t>
        <a:bodyPr/>
        <a:lstStyle/>
        <a:p>
          <a:endParaRPr lang="en-GB"/>
        </a:p>
      </dgm:t>
    </dgm:pt>
    <dgm:pt modelId="{E1FC4018-D599-405B-A74A-ED9908509736}">
      <dgm:prSet custT="1"/>
      <dgm:spPr>
        <a:noFill/>
        <a:ln w="2222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o-RO" sz="1600" b="0" i="0" dirty="0">
              <a:solidFill>
                <a:schemeClr val="tx1"/>
              </a:solidFill>
            </a:rPr>
            <a:t>Care e ponderea populației ce locuiește în raza de 5 km de la un drum asfaltat</a:t>
          </a:r>
          <a:r>
            <a:rPr lang="en-US" sz="1600" b="0" i="0" dirty="0">
              <a:solidFill>
                <a:schemeClr val="tx1"/>
              </a:solidFill>
            </a:rPr>
            <a:t>?</a:t>
          </a:r>
          <a:endParaRPr lang="en-GB" sz="1600" dirty="0">
            <a:solidFill>
              <a:schemeClr val="tx1"/>
            </a:solidFill>
          </a:endParaRPr>
        </a:p>
      </dgm:t>
    </dgm:pt>
    <dgm:pt modelId="{40E8BB6F-4B95-438E-A133-1B1972B85275}" type="parTrans" cxnId="{738067C9-ED72-4697-9E52-FCE421531F23}">
      <dgm:prSet/>
      <dgm:spPr/>
      <dgm:t>
        <a:bodyPr/>
        <a:lstStyle/>
        <a:p>
          <a:endParaRPr lang="en-GB"/>
        </a:p>
      </dgm:t>
    </dgm:pt>
    <dgm:pt modelId="{D09EC41A-09EB-4243-8E84-CB60BC473C75}" type="sibTrans" cxnId="{738067C9-ED72-4697-9E52-FCE421531F23}">
      <dgm:prSet/>
      <dgm:spPr/>
      <dgm:t>
        <a:bodyPr/>
        <a:lstStyle/>
        <a:p>
          <a:endParaRPr lang="en-GB"/>
        </a:p>
      </dgm:t>
    </dgm:pt>
    <dgm:pt modelId="{EDFCA3EF-9E48-4824-8150-A0A9559C3991}">
      <dgm:prSet custT="1"/>
      <dgm:spPr>
        <a:noFill/>
        <a:ln w="2222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o-RO" sz="1600" b="0" i="0" dirty="0">
              <a:solidFill>
                <a:schemeClr val="tx1"/>
              </a:solidFill>
            </a:rPr>
            <a:t>Care e ponderea populației ce suferă de o anumită boală pe arii mici, în dinamică pentru ultimii 10 ani?</a:t>
          </a:r>
          <a:endParaRPr lang="en-GB" sz="1600" dirty="0">
            <a:solidFill>
              <a:schemeClr val="tx1"/>
            </a:solidFill>
          </a:endParaRPr>
        </a:p>
      </dgm:t>
    </dgm:pt>
    <dgm:pt modelId="{BACAA207-59A3-47FB-9A51-778666CA11F4}" type="parTrans" cxnId="{EB9DBBC1-23C2-4C69-BF82-B5216CDBA3CC}">
      <dgm:prSet/>
      <dgm:spPr/>
      <dgm:t>
        <a:bodyPr/>
        <a:lstStyle/>
        <a:p>
          <a:endParaRPr lang="en-GB"/>
        </a:p>
      </dgm:t>
    </dgm:pt>
    <dgm:pt modelId="{EC53BAEC-86EB-459D-92C7-7B0189001A02}" type="sibTrans" cxnId="{EB9DBBC1-23C2-4C69-BF82-B5216CDBA3CC}">
      <dgm:prSet/>
      <dgm:spPr/>
      <dgm:t>
        <a:bodyPr/>
        <a:lstStyle/>
        <a:p>
          <a:endParaRPr lang="en-GB"/>
        </a:p>
      </dgm:t>
    </dgm:pt>
    <dgm:pt modelId="{38DFE1B2-B3FC-4ED4-AD79-FD26DAB59D6C}" type="pres">
      <dgm:prSet presAssocID="{B22FFCA5-DE87-4D9D-B1BA-D8AF20499843}" presName="linear" presStyleCnt="0">
        <dgm:presLayoutVars>
          <dgm:animLvl val="lvl"/>
          <dgm:resizeHandles val="exact"/>
        </dgm:presLayoutVars>
      </dgm:prSet>
      <dgm:spPr/>
    </dgm:pt>
    <dgm:pt modelId="{BC1032A5-990B-421C-8F1F-094FA7A67CC8}" type="pres">
      <dgm:prSet presAssocID="{1ED304B8-305F-4AF9-BA87-73382D08CA3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828E4D4-50D7-4594-B8C1-50236744B3B0}" type="pres">
      <dgm:prSet presAssocID="{BDD788DB-A42F-4FA0-A45D-8C28C5CFE269}" presName="spacer" presStyleCnt="0"/>
      <dgm:spPr/>
    </dgm:pt>
    <dgm:pt modelId="{975ED46E-D0BD-474F-95A4-F14542D88C23}" type="pres">
      <dgm:prSet presAssocID="{E1FC4018-D599-405B-A74A-ED990850973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F854CF1-44B9-4451-9322-D883F85F064F}" type="pres">
      <dgm:prSet presAssocID="{D09EC41A-09EB-4243-8E84-CB60BC473C75}" presName="spacer" presStyleCnt="0"/>
      <dgm:spPr/>
    </dgm:pt>
    <dgm:pt modelId="{C1256486-5223-4FCD-A2DD-0CB72870268A}" type="pres">
      <dgm:prSet presAssocID="{EDFCA3EF-9E48-4824-8150-A0A9559C399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94CE51E-97C6-42EF-9B34-3B0FF5B348FF}" type="presOf" srcId="{1ED304B8-305F-4AF9-BA87-73382D08CA38}" destId="{BC1032A5-990B-421C-8F1F-094FA7A67CC8}" srcOrd="0" destOrd="0" presId="urn:microsoft.com/office/officeart/2005/8/layout/vList2"/>
    <dgm:cxn modelId="{130D6128-1AAC-42D2-BFC4-59AD3DB8E29C}" srcId="{B22FFCA5-DE87-4D9D-B1BA-D8AF20499843}" destId="{1ED304B8-305F-4AF9-BA87-73382D08CA38}" srcOrd="0" destOrd="0" parTransId="{2D3BECBB-58A3-4AA1-B93E-FC5BB73F785F}" sibTransId="{BDD788DB-A42F-4FA0-A45D-8C28C5CFE269}"/>
    <dgm:cxn modelId="{5994E764-DD57-4462-A025-F533F75BA76B}" type="presOf" srcId="{E1FC4018-D599-405B-A74A-ED9908509736}" destId="{975ED46E-D0BD-474F-95A4-F14542D88C23}" srcOrd="0" destOrd="0" presId="urn:microsoft.com/office/officeart/2005/8/layout/vList2"/>
    <dgm:cxn modelId="{7E668A67-8DD2-43D9-86D1-7A496D1C5F0E}" type="presOf" srcId="{EDFCA3EF-9E48-4824-8150-A0A9559C3991}" destId="{C1256486-5223-4FCD-A2DD-0CB72870268A}" srcOrd="0" destOrd="0" presId="urn:microsoft.com/office/officeart/2005/8/layout/vList2"/>
    <dgm:cxn modelId="{4C9C6096-B7FC-4FF6-AC66-97FA031623B7}" type="presOf" srcId="{B22FFCA5-DE87-4D9D-B1BA-D8AF20499843}" destId="{38DFE1B2-B3FC-4ED4-AD79-FD26DAB59D6C}" srcOrd="0" destOrd="0" presId="urn:microsoft.com/office/officeart/2005/8/layout/vList2"/>
    <dgm:cxn modelId="{EB9DBBC1-23C2-4C69-BF82-B5216CDBA3CC}" srcId="{B22FFCA5-DE87-4D9D-B1BA-D8AF20499843}" destId="{EDFCA3EF-9E48-4824-8150-A0A9559C3991}" srcOrd="2" destOrd="0" parTransId="{BACAA207-59A3-47FB-9A51-778666CA11F4}" sibTransId="{EC53BAEC-86EB-459D-92C7-7B0189001A02}"/>
    <dgm:cxn modelId="{738067C9-ED72-4697-9E52-FCE421531F23}" srcId="{B22FFCA5-DE87-4D9D-B1BA-D8AF20499843}" destId="{E1FC4018-D599-405B-A74A-ED9908509736}" srcOrd="1" destOrd="0" parTransId="{40E8BB6F-4B95-438E-A133-1B1972B85275}" sibTransId="{D09EC41A-09EB-4243-8E84-CB60BC473C75}"/>
    <dgm:cxn modelId="{008A2992-9E2D-4378-B17B-DDE590BB286A}" type="presParOf" srcId="{38DFE1B2-B3FC-4ED4-AD79-FD26DAB59D6C}" destId="{BC1032A5-990B-421C-8F1F-094FA7A67CC8}" srcOrd="0" destOrd="0" presId="urn:microsoft.com/office/officeart/2005/8/layout/vList2"/>
    <dgm:cxn modelId="{362AB716-350A-4A4E-B323-0377ACE71921}" type="presParOf" srcId="{38DFE1B2-B3FC-4ED4-AD79-FD26DAB59D6C}" destId="{C828E4D4-50D7-4594-B8C1-50236744B3B0}" srcOrd="1" destOrd="0" presId="urn:microsoft.com/office/officeart/2005/8/layout/vList2"/>
    <dgm:cxn modelId="{D5A1522E-6D8F-4A6E-9072-48E7EC772DC0}" type="presParOf" srcId="{38DFE1B2-B3FC-4ED4-AD79-FD26DAB59D6C}" destId="{975ED46E-D0BD-474F-95A4-F14542D88C23}" srcOrd="2" destOrd="0" presId="urn:microsoft.com/office/officeart/2005/8/layout/vList2"/>
    <dgm:cxn modelId="{4EBEC7B3-8CF3-49C0-9A4C-B284787D0217}" type="presParOf" srcId="{38DFE1B2-B3FC-4ED4-AD79-FD26DAB59D6C}" destId="{9F854CF1-44B9-4451-9322-D883F85F064F}" srcOrd="3" destOrd="0" presId="urn:microsoft.com/office/officeart/2005/8/layout/vList2"/>
    <dgm:cxn modelId="{791C57FB-F775-4914-8A0F-F18806818337}" type="presParOf" srcId="{38DFE1B2-B3FC-4ED4-AD79-FD26DAB59D6C}" destId="{C1256486-5223-4FCD-A2DD-0CB72870268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907D8F1-7467-4E5E-841A-27D467094A8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F969828-3D67-43DB-AB4F-FBBC9D0F862F}">
      <dgm:prSet custT="1"/>
      <dgm:spPr>
        <a:noFill/>
        <a:ln w="2222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o-RO" sz="2000" b="0" i="0" dirty="0">
              <a:solidFill>
                <a:schemeClr val="tx1"/>
              </a:solidFill>
            </a:rPr>
            <a:t>C</a:t>
          </a:r>
          <a:r>
            <a:rPr lang="en-GB" sz="2000" b="0" i="0" dirty="0" err="1">
              <a:solidFill>
                <a:schemeClr val="tx1"/>
              </a:solidFill>
            </a:rPr>
            <a:t>olect</a:t>
          </a:r>
          <a:r>
            <a:rPr lang="ro-RO" sz="2000" b="0" i="0" dirty="0" err="1">
              <a:solidFill>
                <a:schemeClr val="tx1"/>
              </a:solidFill>
            </a:rPr>
            <a:t>ează</a:t>
          </a:r>
          <a:r>
            <a:rPr lang="en-GB" sz="2000" b="0" i="0" dirty="0">
              <a:solidFill>
                <a:schemeClr val="tx1"/>
              </a:solidFill>
            </a:rPr>
            <a:t> </a:t>
          </a:r>
          <a:r>
            <a:rPr lang="en-GB" sz="2000" b="0" i="0" dirty="0" err="1">
              <a:solidFill>
                <a:schemeClr val="tx1"/>
              </a:solidFill>
            </a:rPr>
            <a:t>coord</a:t>
          </a:r>
          <a:r>
            <a:rPr lang="ro-RO" sz="2000" b="0" i="0" dirty="0" err="1">
              <a:solidFill>
                <a:schemeClr val="tx1"/>
              </a:solidFill>
            </a:rPr>
            <a:t>onatele</a:t>
          </a:r>
          <a:r>
            <a:rPr lang="ro-RO" sz="2000" b="0" i="0" dirty="0">
              <a:solidFill>
                <a:schemeClr val="tx1"/>
              </a:solidFill>
            </a:rPr>
            <a:t> poziției operatorului de teren în scopul monitorizării lucrului</a:t>
          </a:r>
          <a:endParaRPr lang="en-GB" sz="2000" dirty="0">
            <a:solidFill>
              <a:schemeClr val="tx1"/>
            </a:solidFill>
          </a:endParaRPr>
        </a:p>
      </dgm:t>
    </dgm:pt>
    <dgm:pt modelId="{853ECB73-5D72-4956-8259-B7C789187A2A}" type="parTrans" cxnId="{ECBD10C8-80F9-45D4-93D9-9E648D4AF4CC}">
      <dgm:prSet/>
      <dgm:spPr/>
      <dgm:t>
        <a:bodyPr/>
        <a:lstStyle/>
        <a:p>
          <a:endParaRPr lang="en-GB"/>
        </a:p>
      </dgm:t>
    </dgm:pt>
    <dgm:pt modelId="{7A67FDA6-FEFE-4091-A3A7-F1E7FA8E1566}" type="sibTrans" cxnId="{ECBD10C8-80F9-45D4-93D9-9E648D4AF4CC}">
      <dgm:prSet/>
      <dgm:spPr/>
      <dgm:t>
        <a:bodyPr/>
        <a:lstStyle/>
        <a:p>
          <a:endParaRPr lang="en-GB"/>
        </a:p>
      </dgm:t>
    </dgm:pt>
    <dgm:pt modelId="{B1C1350D-4E8B-457D-9D98-3E9B026F8AD5}">
      <dgm:prSet custT="1"/>
      <dgm:spPr>
        <a:noFill/>
        <a:ln w="2222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sz="2000" b="0" i="0" dirty="0" err="1">
              <a:solidFill>
                <a:schemeClr val="tx1"/>
              </a:solidFill>
            </a:rPr>
            <a:t>Colect</a:t>
          </a:r>
          <a:r>
            <a:rPr lang="ro-RO" sz="2000" b="0" i="0" dirty="0" err="1">
              <a:solidFill>
                <a:schemeClr val="tx1"/>
              </a:solidFill>
            </a:rPr>
            <a:t>ează</a:t>
          </a:r>
          <a:r>
            <a:rPr lang="en-US" sz="2000" b="0" i="0" dirty="0">
              <a:solidFill>
                <a:schemeClr val="tx1"/>
              </a:solidFill>
            </a:rPr>
            <a:t> </a:t>
          </a:r>
          <a:r>
            <a:rPr lang="en-US" sz="2000" b="0" i="0" dirty="0" err="1">
              <a:solidFill>
                <a:schemeClr val="tx1"/>
              </a:solidFill>
            </a:rPr>
            <a:t>loca</a:t>
          </a:r>
          <a:r>
            <a:rPr lang="ro-RO" sz="2000" b="0" i="0" dirty="0" err="1">
              <a:solidFill>
                <a:schemeClr val="tx1"/>
              </a:solidFill>
            </a:rPr>
            <a:t>ția</a:t>
          </a:r>
          <a:r>
            <a:rPr lang="ro-RO" sz="2000" b="0" i="0" dirty="0">
              <a:solidFill>
                <a:schemeClr val="tx1"/>
              </a:solidFill>
            </a:rPr>
            <a:t> </a:t>
          </a:r>
          <a:r>
            <a:rPr lang="en-US" sz="2000" b="0" i="0" dirty="0">
              <a:solidFill>
                <a:schemeClr val="tx1"/>
              </a:solidFill>
            </a:rPr>
            <a:t>(</a:t>
          </a:r>
          <a:r>
            <a:rPr lang="ro-RO" sz="2000" b="0" i="0" dirty="0">
              <a:solidFill>
                <a:schemeClr val="tx1"/>
              </a:solidFill>
            </a:rPr>
            <a:t>coordonatele geografice</a:t>
          </a:r>
          <a:r>
            <a:rPr lang="en-US" sz="2000" b="0" i="0" dirty="0">
              <a:solidFill>
                <a:schemeClr val="tx1"/>
              </a:solidFill>
            </a:rPr>
            <a:t>) </a:t>
          </a:r>
          <a:r>
            <a:rPr lang="ro-RO" sz="2000" b="0" i="0" dirty="0">
              <a:solidFill>
                <a:schemeClr val="tx1"/>
              </a:solidFill>
            </a:rPr>
            <a:t>și atribuie un ID unic intrărilor clădirilor</a:t>
          </a:r>
          <a:endParaRPr lang="en-GB" sz="2000" dirty="0">
            <a:solidFill>
              <a:schemeClr val="tx1"/>
            </a:solidFill>
          </a:endParaRPr>
        </a:p>
      </dgm:t>
    </dgm:pt>
    <dgm:pt modelId="{ABA7EB28-A067-4B44-9B96-BFBA95B77269}" type="parTrans" cxnId="{6A6F4FC1-4E7C-4FAC-A610-D629890DCF6B}">
      <dgm:prSet/>
      <dgm:spPr/>
      <dgm:t>
        <a:bodyPr/>
        <a:lstStyle/>
        <a:p>
          <a:endParaRPr lang="en-GB"/>
        </a:p>
      </dgm:t>
    </dgm:pt>
    <dgm:pt modelId="{FF7E3785-3AF1-4443-A33D-AFB872E452AB}" type="sibTrans" cxnId="{6A6F4FC1-4E7C-4FAC-A610-D629890DCF6B}">
      <dgm:prSet/>
      <dgm:spPr/>
      <dgm:t>
        <a:bodyPr/>
        <a:lstStyle/>
        <a:p>
          <a:endParaRPr lang="en-GB"/>
        </a:p>
      </dgm:t>
    </dgm:pt>
    <dgm:pt modelId="{3785536D-7EA2-47FD-AC9D-99F0EF1B72C1}">
      <dgm:prSet custT="1"/>
      <dgm:spPr>
        <a:noFill/>
        <a:ln w="2222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sz="2000" b="0" i="0" dirty="0" err="1">
              <a:solidFill>
                <a:schemeClr val="tx1"/>
              </a:solidFill>
            </a:rPr>
            <a:t>Colect</a:t>
          </a:r>
          <a:r>
            <a:rPr lang="ro-RO" sz="2000" b="0" i="0" dirty="0" err="1">
              <a:solidFill>
                <a:schemeClr val="tx1"/>
              </a:solidFill>
            </a:rPr>
            <a:t>ează</a:t>
          </a:r>
          <a:r>
            <a:rPr lang="ro-RO" sz="2000" b="0" i="0" dirty="0">
              <a:solidFill>
                <a:schemeClr val="tx1"/>
              </a:solidFill>
            </a:rPr>
            <a:t> </a:t>
          </a:r>
          <a:r>
            <a:rPr lang="en-US" sz="2000" b="0" i="0" dirty="0" err="1">
              <a:solidFill>
                <a:schemeClr val="tx1"/>
              </a:solidFill>
            </a:rPr>
            <a:t>dat</a:t>
          </a:r>
          <a:r>
            <a:rPr lang="ro-RO" sz="2000" b="0" i="0" dirty="0">
              <a:solidFill>
                <a:schemeClr val="tx1"/>
              </a:solidFill>
            </a:rPr>
            <a:t>e</a:t>
          </a:r>
          <a:r>
            <a:rPr lang="en-US" sz="2000" b="0" i="0" dirty="0">
              <a:solidFill>
                <a:schemeClr val="tx1"/>
              </a:solidFill>
            </a:rPr>
            <a:t> </a:t>
          </a:r>
          <a:r>
            <a:rPr lang="ro-RO" sz="2000" b="0" i="0" dirty="0">
              <a:solidFill>
                <a:schemeClr val="tx1"/>
              </a:solidFill>
            </a:rPr>
            <a:t>referitor la</a:t>
          </a:r>
          <a:r>
            <a:rPr lang="en-US" sz="2000" b="0" i="0" dirty="0">
              <a:solidFill>
                <a:schemeClr val="tx1"/>
              </a:solidFill>
            </a:rPr>
            <a:t>:</a:t>
          </a:r>
          <a:endParaRPr lang="en-GB" sz="2000" dirty="0">
            <a:solidFill>
              <a:schemeClr val="tx1"/>
            </a:solidFill>
          </a:endParaRPr>
        </a:p>
      </dgm:t>
    </dgm:pt>
    <dgm:pt modelId="{C6FC72F8-E61A-4329-82A9-CDE6FAD353E7}" type="parTrans" cxnId="{B25E1230-0BC9-409B-98FC-1BF7D0F4FC70}">
      <dgm:prSet/>
      <dgm:spPr/>
      <dgm:t>
        <a:bodyPr/>
        <a:lstStyle/>
        <a:p>
          <a:endParaRPr lang="en-GB"/>
        </a:p>
      </dgm:t>
    </dgm:pt>
    <dgm:pt modelId="{E11CB6D7-9F15-457B-BA6B-2B2A7E569889}" type="sibTrans" cxnId="{B25E1230-0BC9-409B-98FC-1BF7D0F4FC70}">
      <dgm:prSet/>
      <dgm:spPr/>
      <dgm:t>
        <a:bodyPr/>
        <a:lstStyle/>
        <a:p>
          <a:endParaRPr lang="en-GB"/>
        </a:p>
      </dgm:t>
    </dgm:pt>
    <dgm:pt modelId="{49B49F52-CE66-45E3-BF84-3A5493F4AA81}">
      <dgm:prSet custT="1"/>
      <dgm:spPr/>
      <dgm:t>
        <a:bodyPr/>
        <a:lstStyle/>
        <a:p>
          <a:pPr marL="540000" marR="0" lvl="1" indent="-360000" algn="l" rtl="0">
            <a:lnSpc>
              <a:spcPct val="80000"/>
            </a:lnSpc>
            <a:spcBef>
              <a:spcPts val="600"/>
            </a:spcBef>
            <a:spcAft>
              <a:spcPts val="600"/>
            </a:spcAft>
            <a:buClr>
              <a:srgbClr val="C00000"/>
            </a:buClr>
            <a:buSzPct val="100000"/>
            <a:buFont typeface="Wingdings" panose="05000000000000000000" pitchFamily="2" charset="2"/>
            <a:buChar char="§"/>
            <a:defRPr/>
          </a:pPr>
          <a:r>
            <a:rPr lang="ro-RO" sz="18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starea clădirii</a:t>
          </a:r>
          <a:r>
            <a:rPr lang="en-US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: 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în stare bună</a:t>
          </a:r>
          <a:r>
            <a:rPr lang="en-US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,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 în</a:t>
          </a:r>
          <a:r>
            <a:rPr lang="en-US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 (re)</a:t>
          </a:r>
          <a:r>
            <a:rPr lang="en-US" sz="1800" b="0" i="0" u="none" strike="noStrike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construc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ție</a:t>
          </a:r>
          <a:r>
            <a:rPr lang="en-US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, 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avariată/</a:t>
          </a:r>
          <a:r>
            <a:rPr lang="en-US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ruin</a:t>
          </a:r>
          <a:r>
            <a:rPr lang="ro-RO" sz="1800" b="0" i="0" u="none" strike="noStrike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ată</a:t>
          </a:r>
          <a:r>
            <a:rPr lang="en-US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 (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imposibil de locuit</a:t>
          </a:r>
          <a:r>
            <a:rPr lang="en-US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), </a:t>
          </a:r>
          <a:r>
            <a:rPr lang="en-US" sz="1800" b="0" i="0" u="none" strike="noStrike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demol</a:t>
          </a:r>
          <a:r>
            <a:rPr lang="ro-RO" sz="1800" b="0" i="0" u="none" strike="noStrike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ată</a:t>
          </a:r>
          <a:endParaRPr lang="en-GB" sz="1800" b="0" i="0" u="none" strike="noStrike" cap="none" dirty="0">
            <a:solidFill>
              <a:srgbClr val="000000"/>
            </a:solidFill>
            <a:latin typeface="Arial" panose="020B0604020202020204" pitchFamily="34" charset="0"/>
            <a:ea typeface="宋体" panose="02010600030101010101" pitchFamily="2" charset="-122"/>
            <a:cs typeface="Arial"/>
            <a:sym typeface="Arial"/>
          </a:endParaRPr>
        </a:p>
      </dgm:t>
    </dgm:pt>
    <dgm:pt modelId="{87090B9E-08AC-4086-9187-2EE69721FE0B}" type="parTrans" cxnId="{7B60D952-431C-49E0-85B5-D7EF93F72E50}">
      <dgm:prSet/>
      <dgm:spPr/>
      <dgm:t>
        <a:bodyPr/>
        <a:lstStyle/>
        <a:p>
          <a:endParaRPr lang="en-GB"/>
        </a:p>
      </dgm:t>
    </dgm:pt>
    <dgm:pt modelId="{739ED0A8-F53E-4C57-914B-1656D5078397}" type="sibTrans" cxnId="{7B60D952-431C-49E0-85B5-D7EF93F72E50}">
      <dgm:prSet/>
      <dgm:spPr/>
      <dgm:t>
        <a:bodyPr/>
        <a:lstStyle/>
        <a:p>
          <a:endParaRPr lang="en-GB"/>
        </a:p>
      </dgm:t>
    </dgm:pt>
    <dgm:pt modelId="{A7AD5493-4091-44D0-B4A3-A1EBEE2CDB68}">
      <dgm:prSet custT="1"/>
      <dgm:spPr/>
      <dgm:t>
        <a:bodyPr/>
        <a:lstStyle/>
        <a:p>
          <a:pPr marL="540000" marR="0" lvl="1" indent="-360000" algn="l" rtl="0">
            <a:lnSpc>
              <a:spcPct val="80000"/>
            </a:lnSpc>
            <a:spcBef>
              <a:spcPts val="600"/>
            </a:spcBef>
            <a:spcAft>
              <a:spcPts val="600"/>
            </a:spcAft>
            <a:buClr>
              <a:srgbClr val="C00000"/>
            </a:buClr>
            <a:buSzPct val="100000"/>
            <a:buFont typeface="Wingdings" panose="05000000000000000000" pitchFamily="2" charset="2"/>
            <a:buChar char="§"/>
            <a:defRPr/>
          </a:pPr>
          <a:r>
            <a:rPr lang="ro-RO" sz="18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u</a:t>
          </a:r>
          <a:r>
            <a:rPr lang="en-GB" sz="1800" b="1" i="0" u="none" strike="noStrike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tilizarea</a:t>
          </a:r>
          <a:r>
            <a:rPr lang="en-GB" sz="18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 </a:t>
          </a:r>
          <a:r>
            <a:rPr lang="en-GB" sz="1800" b="1" i="0" u="none" strike="noStrike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cladirii</a:t>
          </a:r>
          <a:r>
            <a:rPr lang="en-US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: 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doar în scop rezidențial</a:t>
          </a:r>
          <a:r>
            <a:rPr lang="en-US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; re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z</a:t>
          </a:r>
          <a:r>
            <a:rPr lang="en-US" sz="1800" b="0" i="0" u="none" strike="noStrike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iden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ț</a:t>
          </a:r>
          <a:r>
            <a:rPr lang="en-US" sz="1800" b="0" i="0" u="none" strike="noStrike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ial</a:t>
          </a:r>
          <a:r>
            <a:rPr lang="en-US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 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și alt scop</a:t>
          </a:r>
          <a:r>
            <a:rPr lang="en-US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; n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e</a:t>
          </a:r>
          <a:r>
            <a:rPr lang="en-US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re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z</a:t>
          </a:r>
          <a:r>
            <a:rPr lang="en-US" sz="1800" b="0" i="0" u="none" strike="noStrike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iden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ț</a:t>
          </a:r>
          <a:r>
            <a:rPr lang="en-US" sz="1800" b="0" i="0" u="none" strike="noStrike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ial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; construcții accesorii</a:t>
          </a:r>
          <a:endParaRPr lang="en-GB" sz="1800" b="0" i="0" u="none" strike="noStrike" cap="none" dirty="0">
            <a:solidFill>
              <a:srgbClr val="000000"/>
            </a:solidFill>
            <a:latin typeface="Arial" panose="020B0604020202020204" pitchFamily="34" charset="0"/>
            <a:ea typeface="宋体" panose="02010600030101010101" pitchFamily="2" charset="-122"/>
            <a:cs typeface="Arial"/>
            <a:sym typeface="Arial"/>
          </a:endParaRPr>
        </a:p>
      </dgm:t>
    </dgm:pt>
    <dgm:pt modelId="{DFB12184-7378-4CF1-BB6F-32CF17DB97EC}" type="parTrans" cxnId="{A5110550-85AC-40B4-AA27-62096B507117}">
      <dgm:prSet/>
      <dgm:spPr/>
      <dgm:t>
        <a:bodyPr/>
        <a:lstStyle/>
        <a:p>
          <a:endParaRPr lang="en-GB"/>
        </a:p>
      </dgm:t>
    </dgm:pt>
    <dgm:pt modelId="{41866D7B-89D4-4F91-99AA-C0EA03B876F5}" type="sibTrans" cxnId="{A5110550-85AC-40B4-AA27-62096B507117}">
      <dgm:prSet/>
      <dgm:spPr/>
      <dgm:t>
        <a:bodyPr/>
        <a:lstStyle/>
        <a:p>
          <a:endParaRPr lang="en-GB"/>
        </a:p>
      </dgm:t>
    </dgm:pt>
    <dgm:pt modelId="{73DF3FD5-07CD-4D25-BE47-27A496A7ACDA}">
      <dgm:prSet custT="1"/>
      <dgm:spPr/>
      <dgm:t>
        <a:bodyPr/>
        <a:lstStyle/>
        <a:p>
          <a:pPr marL="540000" marR="0" lvl="1" indent="-360000" algn="l" rtl="0">
            <a:lnSpc>
              <a:spcPct val="80000"/>
            </a:lnSpc>
            <a:spcBef>
              <a:spcPts val="600"/>
            </a:spcBef>
            <a:spcAft>
              <a:spcPts val="600"/>
            </a:spcAft>
            <a:buClr>
              <a:srgbClr val="C00000"/>
            </a:buClr>
            <a:buSzPct val="100000"/>
            <a:buFont typeface="Wingdings" panose="05000000000000000000" pitchFamily="2" charset="2"/>
            <a:buChar char="§"/>
            <a:defRPr/>
          </a:pPr>
          <a:r>
            <a:rPr lang="ro-RO" sz="18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ti</a:t>
          </a:r>
          <a:r>
            <a:rPr lang="en-US" sz="18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p</a:t>
          </a:r>
          <a:r>
            <a:rPr lang="ro-RO" sz="1800" b="1" i="0" u="none" strike="noStrike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ul</a:t>
          </a:r>
          <a:r>
            <a:rPr lang="ro-RO" sz="18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 clădirii rezidențiale</a:t>
          </a:r>
          <a:r>
            <a:rPr lang="en-US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: 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casă individuală</a:t>
          </a:r>
          <a:r>
            <a:rPr lang="en-US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;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 casă înșiruită</a:t>
          </a:r>
          <a:r>
            <a:rPr lang="en-US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; 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bloc de apartamente</a:t>
          </a:r>
          <a:r>
            <a:rPr lang="en-US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; 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spațiu colectiv</a:t>
          </a:r>
          <a:r>
            <a:rPr lang="en-US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; 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altele</a:t>
          </a:r>
          <a:endParaRPr lang="en-GB" sz="1800" b="0" i="0" u="none" strike="noStrike" cap="none" dirty="0">
            <a:solidFill>
              <a:srgbClr val="000000"/>
            </a:solidFill>
            <a:latin typeface="Arial" panose="020B0604020202020204" pitchFamily="34" charset="0"/>
            <a:ea typeface="宋体" panose="02010600030101010101" pitchFamily="2" charset="-122"/>
            <a:cs typeface="Arial"/>
            <a:sym typeface="Arial"/>
          </a:endParaRPr>
        </a:p>
      </dgm:t>
    </dgm:pt>
    <dgm:pt modelId="{6CA65AB8-66BB-4EA1-B83E-2C1EA060DB41}" type="parTrans" cxnId="{56F291C5-FE75-44BD-8FDD-7FC6F4F5CF92}">
      <dgm:prSet/>
      <dgm:spPr/>
      <dgm:t>
        <a:bodyPr/>
        <a:lstStyle/>
        <a:p>
          <a:endParaRPr lang="en-GB"/>
        </a:p>
      </dgm:t>
    </dgm:pt>
    <dgm:pt modelId="{7DB89A53-9A65-4CC4-A39C-9244AD7B9037}" type="sibTrans" cxnId="{56F291C5-FE75-44BD-8FDD-7FC6F4F5CF92}">
      <dgm:prSet/>
      <dgm:spPr/>
      <dgm:t>
        <a:bodyPr/>
        <a:lstStyle/>
        <a:p>
          <a:endParaRPr lang="en-GB"/>
        </a:p>
      </dgm:t>
    </dgm:pt>
    <dgm:pt modelId="{8C1D2946-B46E-4A7E-AF45-2D68B46F1484}">
      <dgm:prSet custT="1"/>
      <dgm:spPr/>
      <dgm:t>
        <a:bodyPr/>
        <a:lstStyle/>
        <a:p>
          <a:pPr marL="540000" marR="0" lvl="1" indent="-360000" algn="l" rtl="0">
            <a:lnSpc>
              <a:spcPct val="80000"/>
            </a:lnSpc>
            <a:spcBef>
              <a:spcPts val="600"/>
            </a:spcBef>
            <a:spcAft>
              <a:spcPts val="600"/>
            </a:spcAft>
            <a:buClr>
              <a:srgbClr val="C00000"/>
            </a:buClr>
            <a:buSzPct val="100000"/>
            <a:buFont typeface="Wingdings" panose="05000000000000000000" pitchFamily="2" charset="2"/>
            <a:buChar char="§"/>
            <a:defRPr/>
          </a:pPr>
          <a:r>
            <a:rPr lang="ro-RO" sz="18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număr </a:t>
          </a:r>
          <a:r>
            <a:rPr lang="en-US" sz="18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total </a:t>
          </a:r>
          <a:r>
            <a:rPr lang="ro-RO" sz="18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de etaje 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în clădire</a:t>
          </a:r>
          <a:endParaRPr lang="en-GB" sz="1800" b="0" i="0" u="none" strike="noStrike" cap="none" dirty="0">
            <a:solidFill>
              <a:srgbClr val="000000"/>
            </a:solidFill>
            <a:latin typeface="Arial" panose="020B0604020202020204" pitchFamily="34" charset="0"/>
            <a:ea typeface="宋体" panose="02010600030101010101" pitchFamily="2" charset="-122"/>
            <a:cs typeface="Arial"/>
            <a:sym typeface="Arial"/>
          </a:endParaRPr>
        </a:p>
      </dgm:t>
    </dgm:pt>
    <dgm:pt modelId="{2FEE6A91-C5E8-4DBD-A9E2-1424E9E50900}" type="parTrans" cxnId="{D8EB60E6-A0A2-42F5-9A1C-FDBBE94EA1A3}">
      <dgm:prSet/>
      <dgm:spPr/>
      <dgm:t>
        <a:bodyPr/>
        <a:lstStyle/>
        <a:p>
          <a:endParaRPr lang="en-GB"/>
        </a:p>
      </dgm:t>
    </dgm:pt>
    <dgm:pt modelId="{4C5F31DD-1F05-4BEA-8251-5567D1A5953B}" type="sibTrans" cxnId="{D8EB60E6-A0A2-42F5-9A1C-FDBBE94EA1A3}">
      <dgm:prSet/>
      <dgm:spPr/>
      <dgm:t>
        <a:bodyPr/>
        <a:lstStyle/>
        <a:p>
          <a:endParaRPr lang="en-GB"/>
        </a:p>
      </dgm:t>
    </dgm:pt>
    <dgm:pt modelId="{F9E999FB-BFB9-42F9-A483-7EF28EB7FB79}">
      <dgm:prSet custT="1"/>
      <dgm:spPr/>
      <dgm:t>
        <a:bodyPr/>
        <a:lstStyle/>
        <a:p>
          <a:pPr marL="540000" marR="0" lvl="1" indent="-360000" algn="l" rtl="0">
            <a:lnSpc>
              <a:spcPct val="80000"/>
            </a:lnSpc>
            <a:spcBef>
              <a:spcPts val="600"/>
            </a:spcBef>
            <a:spcAft>
              <a:spcPts val="600"/>
            </a:spcAft>
            <a:buClr>
              <a:srgbClr val="C00000"/>
            </a:buClr>
            <a:buSzPct val="100000"/>
            <a:buFont typeface="Wingdings" panose="05000000000000000000" pitchFamily="2" charset="2"/>
            <a:buChar char="§"/>
            <a:defRPr/>
          </a:pPr>
          <a:r>
            <a:rPr lang="ro-RO" sz="18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destinația clădirii nerezidențiale</a:t>
          </a:r>
          <a:r>
            <a:rPr lang="en-US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: industrial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ă</a:t>
          </a:r>
          <a:r>
            <a:rPr lang="en-US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; </a:t>
          </a:r>
          <a:r>
            <a:rPr lang="en-US" sz="1800" b="0" i="0" u="none" strike="noStrike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comercial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ă</a:t>
          </a:r>
          <a:r>
            <a:rPr lang="en-US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, educational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ă</a:t>
          </a:r>
          <a:r>
            <a:rPr lang="en-US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, 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de sănătate</a:t>
          </a:r>
          <a:r>
            <a:rPr lang="en-US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, </a:t>
          </a:r>
          <a:r>
            <a:rPr lang="ro-RO"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altele</a:t>
          </a:r>
          <a:endParaRPr lang="en-GB" sz="1800" b="0" i="0" u="none" strike="noStrike" cap="none" dirty="0">
            <a:solidFill>
              <a:srgbClr val="000000"/>
            </a:solidFill>
            <a:latin typeface="Arial" panose="020B0604020202020204" pitchFamily="34" charset="0"/>
            <a:ea typeface="宋体" panose="02010600030101010101" pitchFamily="2" charset="-122"/>
            <a:cs typeface="Arial"/>
            <a:sym typeface="Arial"/>
          </a:endParaRPr>
        </a:p>
      </dgm:t>
    </dgm:pt>
    <dgm:pt modelId="{BBCC05D4-BABA-4FD1-89B2-A73318CD3C8F}" type="parTrans" cxnId="{DF0EB355-1FD4-4A60-A618-9BE8940846BC}">
      <dgm:prSet/>
      <dgm:spPr/>
      <dgm:t>
        <a:bodyPr/>
        <a:lstStyle/>
        <a:p>
          <a:endParaRPr lang="en-GB"/>
        </a:p>
      </dgm:t>
    </dgm:pt>
    <dgm:pt modelId="{33AFE14A-9D39-46E0-BDC5-841803102B1A}" type="sibTrans" cxnId="{DF0EB355-1FD4-4A60-A618-9BE8940846BC}">
      <dgm:prSet/>
      <dgm:spPr/>
      <dgm:t>
        <a:bodyPr/>
        <a:lstStyle/>
        <a:p>
          <a:endParaRPr lang="en-GB"/>
        </a:p>
      </dgm:t>
    </dgm:pt>
    <dgm:pt modelId="{BCAB7345-281D-4113-9365-DC9ABDDE54FB}">
      <dgm:prSet custT="1"/>
      <dgm:spPr/>
      <dgm:t>
        <a:bodyPr/>
        <a:lstStyle/>
        <a:p>
          <a:pPr marL="540000" marR="0" lvl="1" indent="-360000" algn="l" rtl="0">
            <a:lnSpc>
              <a:spcPct val="80000"/>
            </a:lnSpc>
            <a:spcBef>
              <a:spcPts val="600"/>
            </a:spcBef>
            <a:spcAft>
              <a:spcPts val="600"/>
            </a:spcAft>
            <a:buClr>
              <a:srgbClr val="C00000"/>
            </a:buClr>
            <a:buSzPct val="100000"/>
            <a:buFont typeface="Wingdings" panose="05000000000000000000" pitchFamily="2" charset="2"/>
            <a:buChar char="§"/>
            <a:defRPr/>
          </a:pPr>
          <a:r>
            <a:rPr lang="en-US" sz="18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Pre</a:t>
          </a:r>
          <a:r>
            <a:rPr lang="ro-RO" sz="18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z</a:t>
          </a:r>
          <a:r>
            <a:rPr lang="en-US" sz="1800" b="1" i="0" u="none" strike="noStrike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en</a:t>
          </a:r>
          <a:r>
            <a:rPr lang="ro-RO" sz="18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ța gospodăriilor </a:t>
          </a:r>
          <a:r>
            <a:rPr lang="en-US" sz="18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private</a:t>
          </a:r>
          <a:endParaRPr lang="en-GB" sz="1800" b="1" i="0" u="none" strike="noStrike" cap="none" dirty="0">
            <a:solidFill>
              <a:srgbClr val="000000"/>
            </a:solidFill>
            <a:latin typeface="Arial" panose="020B0604020202020204" pitchFamily="34" charset="0"/>
            <a:ea typeface="宋体" panose="02010600030101010101" pitchFamily="2" charset="-122"/>
            <a:cs typeface="Arial"/>
            <a:sym typeface="Arial"/>
          </a:endParaRPr>
        </a:p>
      </dgm:t>
    </dgm:pt>
    <dgm:pt modelId="{52109689-88B6-467E-956E-70AB5017D3CC}" type="parTrans" cxnId="{DF3D1127-6BB5-4103-887A-4CC70A8C06FF}">
      <dgm:prSet/>
      <dgm:spPr/>
      <dgm:t>
        <a:bodyPr/>
        <a:lstStyle/>
        <a:p>
          <a:endParaRPr lang="en-GB"/>
        </a:p>
      </dgm:t>
    </dgm:pt>
    <dgm:pt modelId="{15A70FA1-B052-4567-8566-E48D3D5F8088}" type="sibTrans" cxnId="{DF3D1127-6BB5-4103-887A-4CC70A8C06FF}">
      <dgm:prSet/>
      <dgm:spPr/>
      <dgm:t>
        <a:bodyPr/>
        <a:lstStyle/>
        <a:p>
          <a:endParaRPr lang="en-GB"/>
        </a:p>
      </dgm:t>
    </dgm:pt>
    <dgm:pt modelId="{DC6104CF-449D-491D-8E72-D499C899EA96}" type="pres">
      <dgm:prSet presAssocID="{E907D8F1-7467-4E5E-841A-27D467094A88}" presName="linear" presStyleCnt="0">
        <dgm:presLayoutVars>
          <dgm:animLvl val="lvl"/>
          <dgm:resizeHandles val="exact"/>
        </dgm:presLayoutVars>
      </dgm:prSet>
      <dgm:spPr/>
    </dgm:pt>
    <dgm:pt modelId="{E55C4449-6D40-4D32-A849-83E6991F1699}" type="pres">
      <dgm:prSet presAssocID="{EF969828-3D67-43DB-AB4F-FBBC9D0F862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C18241A-6536-46DA-AEE2-028166C26BB6}" type="pres">
      <dgm:prSet presAssocID="{7A67FDA6-FEFE-4091-A3A7-F1E7FA8E1566}" presName="spacer" presStyleCnt="0"/>
      <dgm:spPr/>
    </dgm:pt>
    <dgm:pt modelId="{0905AB3A-2DEF-461D-9DDA-F3A80FD20EC8}" type="pres">
      <dgm:prSet presAssocID="{B1C1350D-4E8B-457D-9D98-3E9B026F8AD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047DA15-49C1-418F-BC3E-0C56DE316F15}" type="pres">
      <dgm:prSet presAssocID="{FF7E3785-3AF1-4443-A33D-AFB872E452AB}" presName="spacer" presStyleCnt="0"/>
      <dgm:spPr/>
    </dgm:pt>
    <dgm:pt modelId="{2DD319F5-DBC6-4DA7-B31D-0C5DE07BC1BE}" type="pres">
      <dgm:prSet presAssocID="{3785536D-7EA2-47FD-AC9D-99F0EF1B72C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0D6E6EB-8B55-4D22-B22A-BE96275D6BAE}" type="pres">
      <dgm:prSet presAssocID="{3785536D-7EA2-47FD-AC9D-99F0EF1B72C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AAC3B002-33E6-45D8-8027-F794E3BF41C9}" type="presOf" srcId="{73DF3FD5-07CD-4D25-BE47-27A496A7ACDA}" destId="{E0D6E6EB-8B55-4D22-B22A-BE96275D6BAE}" srcOrd="0" destOrd="2" presId="urn:microsoft.com/office/officeart/2005/8/layout/vList2"/>
    <dgm:cxn modelId="{DF3D1127-6BB5-4103-887A-4CC70A8C06FF}" srcId="{3785536D-7EA2-47FD-AC9D-99F0EF1B72C1}" destId="{BCAB7345-281D-4113-9365-DC9ABDDE54FB}" srcOrd="5" destOrd="0" parTransId="{52109689-88B6-467E-956E-70AB5017D3CC}" sibTransId="{15A70FA1-B052-4567-8566-E48D3D5F8088}"/>
    <dgm:cxn modelId="{B25E1230-0BC9-409B-98FC-1BF7D0F4FC70}" srcId="{E907D8F1-7467-4E5E-841A-27D467094A88}" destId="{3785536D-7EA2-47FD-AC9D-99F0EF1B72C1}" srcOrd="2" destOrd="0" parTransId="{C6FC72F8-E61A-4329-82A9-CDE6FAD353E7}" sibTransId="{E11CB6D7-9F15-457B-BA6B-2B2A7E569889}"/>
    <dgm:cxn modelId="{72A7FA67-9D71-432B-9D76-7692A84C24C7}" type="presOf" srcId="{B1C1350D-4E8B-457D-9D98-3E9B026F8AD5}" destId="{0905AB3A-2DEF-461D-9DDA-F3A80FD20EC8}" srcOrd="0" destOrd="0" presId="urn:microsoft.com/office/officeart/2005/8/layout/vList2"/>
    <dgm:cxn modelId="{EF6EC76E-5CAF-401F-BED1-B7C5B19DEFA8}" type="presOf" srcId="{A7AD5493-4091-44D0-B4A3-A1EBEE2CDB68}" destId="{E0D6E6EB-8B55-4D22-B22A-BE96275D6BAE}" srcOrd="0" destOrd="1" presId="urn:microsoft.com/office/officeart/2005/8/layout/vList2"/>
    <dgm:cxn modelId="{A5110550-85AC-40B4-AA27-62096B507117}" srcId="{3785536D-7EA2-47FD-AC9D-99F0EF1B72C1}" destId="{A7AD5493-4091-44D0-B4A3-A1EBEE2CDB68}" srcOrd="1" destOrd="0" parTransId="{DFB12184-7378-4CF1-BB6F-32CF17DB97EC}" sibTransId="{41866D7B-89D4-4F91-99AA-C0EA03B876F5}"/>
    <dgm:cxn modelId="{7B60D952-431C-49E0-85B5-D7EF93F72E50}" srcId="{3785536D-7EA2-47FD-AC9D-99F0EF1B72C1}" destId="{49B49F52-CE66-45E3-BF84-3A5493F4AA81}" srcOrd="0" destOrd="0" parTransId="{87090B9E-08AC-4086-9187-2EE69721FE0B}" sibTransId="{739ED0A8-F53E-4C57-914B-1656D5078397}"/>
    <dgm:cxn modelId="{DF0EB355-1FD4-4A60-A618-9BE8940846BC}" srcId="{3785536D-7EA2-47FD-AC9D-99F0EF1B72C1}" destId="{F9E999FB-BFB9-42F9-A483-7EF28EB7FB79}" srcOrd="4" destOrd="0" parTransId="{BBCC05D4-BABA-4FD1-89B2-A73318CD3C8F}" sibTransId="{33AFE14A-9D39-46E0-BDC5-841803102B1A}"/>
    <dgm:cxn modelId="{02C79B96-49C9-4DB2-BBE0-FCF9E077D407}" type="presOf" srcId="{3785536D-7EA2-47FD-AC9D-99F0EF1B72C1}" destId="{2DD319F5-DBC6-4DA7-B31D-0C5DE07BC1BE}" srcOrd="0" destOrd="0" presId="urn:microsoft.com/office/officeart/2005/8/layout/vList2"/>
    <dgm:cxn modelId="{97D24697-3C1D-48C9-81FF-1A2A474A628A}" type="presOf" srcId="{BCAB7345-281D-4113-9365-DC9ABDDE54FB}" destId="{E0D6E6EB-8B55-4D22-B22A-BE96275D6BAE}" srcOrd="0" destOrd="5" presId="urn:microsoft.com/office/officeart/2005/8/layout/vList2"/>
    <dgm:cxn modelId="{BFAF40AE-3762-46AE-93CC-E31437B72615}" type="presOf" srcId="{F9E999FB-BFB9-42F9-A483-7EF28EB7FB79}" destId="{E0D6E6EB-8B55-4D22-B22A-BE96275D6BAE}" srcOrd="0" destOrd="4" presId="urn:microsoft.com/office/officeart/2005/8/layout/vList2"/>
    <dgm:cxn modelId="{6A6F4FC1-4E7C-4FAC-A610-D629890DCF6B}" srcId="{E907D8F1-7467-4E5E-841A-27D467094A88}" destId="{B1C1350D-4E8B-457D-9D98-3E9B026F8AD5}" srcOrd="1" destOrd="0" parTransId="{ABA7EB28-A067-4B44-9B96-BFBA95B77269}" sibTransId="{FF7E3785-3AF1-4443-A33D-AFB872E452AB}"/>
    <dgm:cxn modelId="{56F291C5-FE75-44BD-8FDD-7FC6F4F5CF92}" srcId="{3785536D-7EA2-47FD-AC9D-99F0EF1B72C1}" destId="{73DF3FD5-07CD-4D25-BE47-27A496A7ACDA}" srcOrd="2" destOrd="0" parTransId="{6CA65AB8-66BB-4EA1-B83E-2C1EA060DB41}" sibTransId="{7DB89A53-9A65-4CC4-A39C-9244AD7B9037}"/>
    <dgm:cxn modelId="{ECBD10C8-80F9-45D4-93D9-9E648D4AF4CC}" srcId="{E907D8F1-7467-4E5E-841A-27D467094A88}" destId="{EF969828-3D67-43DB-AB4F-FBBC9D0F862F}" srcOrd="0" destOrd="0" parTransId="{853ECB73-5D72-4956-8259-B7C789187A2A}" sibTransId="{7A67FDA6-FEFE-4091-A3A7-F1E7FA8E1566}"/>
    <dgm:cxn modelId="{C84806E6-E2C4-4E4B-AF29-C9D9D650C033}" type="presOf" srcId="{8C1D2946-B46E-4A7E-AF45-2D68B46F1484}" destId="{E0D6E6EB-8B55-4D22-B22A-BE96275D6BAE}" srcOrd="0" destOrd="3" presId="urn:microsoft.com/office/officeart/2005/8/layout/vList2"/>
    <dgm:cxn modelId="{D8EB60E6-A0A2-42F5-9A1C-FDBBE94EA1A3}" srcId="{3785536D-7EA2-47FD-AC9D-99F0EF1B72C1}" destId="{8C1D2946-B46E-4A7E-AF45-2D68B46F1484}" srcOrd="3" destOrd="0" parTransId="{2FEE6A91-C5E8-4DBD-A9E2-1424E9E50900}" sibTransId="{4C5F31DD-1F05-4BEA-8251-5567D1A5953B}"/>
    <dgm:cxn modelId="{1BFB19E9-E9DF-4AAC-9FC2-4CFB7C698424}" type="presOf" srcId="{EF969828-3D67-43DB-AB4F-FBBC9D0F862F}" destId="{E55C4449-6D40-4D32-A849-83E6991F1699}" srcOrd="0" destOrd="0" presId="urn:microsoft.com/office/officeart/2005/8/layout/vList2"/>
    <dgm:cxn modelId="{EA0DBEF2-55B0-4741-8BF1-913799A64E9B}" type="presOf" srcId="{49B49F52-CE66-45E3-BF84-3A5493F4AA81}" destId="{E0D6E6EB-8B55-4D22-B22A-BE96275D6BAE}" srcOrd="0" destOrd="0" presId="urn:microsoft.com/office/officeart/2005/8/layout/vList2"/>
    <dgm:cxn modelId="{E096CDF9-2B89-43C2-A6A2-E4692062BE3C}" type="presOf" srcId="{E907D8F1-7467-4E5E-841A-27D467094A88}" destId="{DC6104CF-449D-491D-8E72-D499C899EA96}" srcOrd="0" destOrd="0" presId="urn:microsoft.com/office/officeart/2005/8/layout/vList2"/>
    <dgm:cxn modelId="{D442C1AB-DB3B-468D-AB2A-419DA76AB896}" type="presParOf" srcId="{DC6104CF-449D-491D-8E72-D499C899EA96}" destId="{E55C4449-6D40-4D32-A849-83E6991F1699}" srcOrd="0" destOrd="0" presId="urn:microsoft.com/office/officeart/2005/8/layout/vList2"/>
    <dgm:cxn modelId="{94068FB3-6521-41C5-98CB-DDD097F35BC9}" type="presParOf" srcId="{DC6104CF-449D-491D-8E72-D499C899EA96}" destId="{3C18241A-6536-46DA-AEE2-028166C26BB6}" srcOrd="1" destOrd="0" presId="urn:microsoft.com/office/officeart/2005/8/layout/vList2"/>
    <dgm:cxn modelId="{71D40CBF-6690-4353-B4FD-95856126215F}" type="presParOf" srcId="{DC6104CF-449D-491D-8E72-D499C899EA96}" destId="{0905AB3A-2DEF-461D-9DDA-F3A80FD20EC8}" srcOrd="2" destOrd="0" presId="urn:microsoft.com/office/officeart/2005/8/layout/vList2"/>
    <dgm:cxn modelId="{ECBE1785-BDB6-4B24-9DED-89FCB361BE66}" type="presParOf" srcId="{DC6104CF-449D-491D-8E72-D499C899EA96}" destId="{0047DA15-49C1-418F-BC3E-0C56DE316F15}" srcOrd="3" destOrd="0" presId="urn:microsoft.com/office/officeart/2005/8/layout/vList2"/>
    <dgm:cxn modelId="{FD35FE80-DE94-4A30-AD24-D6EAFAE8A9C4}" type="presParOf" srcId="{DC6104CF-449D-491D-8E72-D499C899EA96}" destId="{2DD319F5-DBC6-4DA7-B31D-0C5DE07BC1BE}" srcOrd="4" destOrd="0" presId="urn:microsoft.com/office/officeart/2005/8/layout/vList2"/>
    <dgm:cxn modelId="{A711460F-D007-47A5-AB84-25F69F52F86C}" type="presParOf" srcId="{DC6104CF-449D-491D-8E72-D499C899EA96}" destId="{E0D6E6EB-8B55-4D22-B22A-BE96275D6BA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A73994F-9575-44D7-A89E-E69D4CEAB52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1E96205-AF7A-467C-96BF-FFA8A3783DDA}">
      <dgm:prSet custT="1"/>
      <dgm:spPr>
        <a:noFill/>
        <a:ln w="2222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o-RO" sz="2000" b="0" i="0" dirty="0">
              <a:solidFill>
                <a:schemeClr val="tx1"/>
              </a:solidFill>
            </a:rPr>
            <a:t>Doar clădirile înregistrate oficial în baza regulamentelor legale</a:t>
          </a:r>
          <a:endParaRPr lang="en-GB" sz="2000" dirty="0">
            <a:solidFill>
              <a:schemeClr val="tx1"/>
            </a:solidFill>
          </a:endParaRPr>
        </a:p>
      </dgm:t>
    </dgm:pt>
    <dgm:pt modelId="{871A99C3-36D0-489C-81C3-932FE2753CF1}" type="parTrans" cxnId="{1F79901E-52CB-4B5F-A7E4-39534BE7E3A8}">
      <dgm:prSet/>
      <dgm:spPr/>
      <dgm:t>
        <a:bodyPr/>
        <a:lstStyle/>
        <a:p>
          <a:endParaRPr lang="en-GB"/>
        </a:p>
      </dgm:t>
    </dgm:pt>
    <dgm:pt modelId="{4F3F02E1-F20E-44D6-9F28-F287DD3D0FF0}" type="sibTrans" cxnId="{1F79901E-52CB-4B5F-A7E4-39534BE7E3A8}">
      <dgm:prSet/>
      <dgm:spPr/>
      <dgm:t>
        <a:bodyPr/>
        <a:lstStyle/>
        <a:p>
          <a:endParaRPr lang="en-GB"/>
        </a:p>
      </dgm:t>
    </dgm:pt>
    <dgm:pt modelId="{ECDE8FD6-AC5E-4808-A240-F46CAF392275}">
      <dgm:prSet custT="1"/>
      <dgm:spPr>
        <a:noFill/>
        <a:ln w="2222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o-RO" sz="2000" b="0" i="0" dirty="0">
              <a:solidFill>
                <a:schemeClr val="tx1"/>
              </a:solidFill>
            </a:rPr>
            <a:t>De obicei, doar clădirea de bază din cadrul parcelei e înregistrată în baza de date spațială</a:t>
          </a:r>
          <a:endParaRPr lang="en-GB" sz="2000" dirty="0">
            <a:solidFill>
              <a:schemeClr val="tx1"/>
            </a:solidFill>
          </a:endParaRPr>
        </a:p>
      </dgm:t>
    </dgm:pt>
    <dgm:pt modelId="{1250B9F2-7691-4EAD-8E0F-C9706BC4E899}" type="parTrans" cxnId="{56DFC419-CAED-47AE-B52A-0434DF6B8FAC}">
      <dgm:prSet/>
      <dgm:spPr/>
      <dgm:t>
        <a:bodyPr/>
        <a:lstStyle/>
        <a:p>
          <a:endParaRPr lang="en-GB"/>
        </a:p>
      </dgm:t>
    </dgm:pt>
    <dgm:pt modelId="{6114FDCB-4045-4164-8CAD-E6706BC274F9}" type="sibTrans" cxnId="{56DFC419-CAED-47AE-B52A-0434DF6B8FAC}">
      <dgm:prSet/>
      <dgm:spPr/>
      <dgm:t>
        <a:bodyPr/>
        <a:lstStyle/>
        <a:p>
          <a:endParaRPr lang="en-GB"/>
        </a:p>
      </dgm:t>
    </dgm:pt>
    <dgm:pt modelId="{0F7EB705-62C2-404F-86C0-D557F81432C4}">
      <dgm:prSet custT="1"/>
      <dgm:spPr>
        <a:noFill/>
        <a:ln w="2222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sz="2000" b="0" i="0" dirty="0" err="1">
              <a:solidFill>
                <a:schemeClr val="tx1"/>
              </a:solidFill>
            </a:rPr>
            <a:t>Geometr</a:t>
          </a:r>
          <a:r>
            <a:rPr lang="ro-RO" sz="2000" b="0" i="0" dirty="0">
              <a:solidFill>
                <a:schemeClr val="tx1"/>
              </a:solidFill>
            </a:rPr>
            <a:t>ia intrărilor lipsește</a:t>
          </a:r>
          <a:endParaRPr lang="en-GB" sz="2000" dirty="0">
            <a:solidFill>
              <a:schemeClr val="tx1"/>
            </a:solidFill>
          </a:endParaRPr>
        </a:p>
      </dgm:t>
    </dgm:pt>
    <dgm:pt modelId="{64BA0CA6-1B97-44B0-B276-73594CE88FA2}" type="parTrans" cxnId="{ECC972E0-B526-4F9D-BD35-8B36BBBF5FC6}">
      <dgm:prSet/>
      <dgm:spPr/>
      <dgm:t>
        <a:bodyPr/>
        <a:lstStyle/>
        <a:p>
          <a:endParaRPr lang="en-GB"/>
        </a:p>
      </dgm:t>
    </dgm:pt>
    <dgm:pt modelId="{3A9E2A21-7391-4C2E-90AC-58DA33161853}" type="sibTrans" cxnId="{ECC972E0-B526-4F9D-BD35-8B36BBBF5FC6}">
      <dgm:prSet/>
      <dgm:spPr/>
      <dgm:t>
        <a:bodyPr/>
        <a:lstStyle/>
        <a:p>
          <a:endParaRPr lang="en-GB"/>
        </a:p>
      </dgm:t>
    </dgm:pt>
    <dgm:pt modelId="{84821FBC-E30B-4453-A179-0185401CA291}">
      <dgm:prSet custT="1"/>
      <dgm:spPr>
        <a:noFill/>
        <a:ln w="2222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sz="2000" b="0" i="0" dirty="0" err="1">
              <a:solidFill>
                <a:schemeClr val="tx1"/>
              </a:solidFill>
            </a:rPr>
            <a:t>Clasifica</a:t>
          </a:r>
          <a:r>
            <a:rPr lang="ro-RO" sz="2000" b="0" i="0" dirty="0">
              <a:solidFill>
                <a:schemeClr val="tx1"/>
              </a:solidFill>
            </a:rPr>
            <a:t>rea utilizării clădirii e diferită față de necesitățile statistice</a:t>
          </a:r>
          <a:endParaRPr lang="en-GB" sz="2000" dirty="0">
            <a:solidFill>
              <a:schemeClr val="tx1"/>
            </a:solidFill>
          </a:endParaRPr>
        </a:p>
      </dgm:t>
    </dgm:pt>
    <dgm:pt modelId="{AABF35BA-FD7D-4C8E-9520-8060EB47AC6A}" type="parTrans" cxnId="{2E84FF09-A2CF-4197-85AE-1FF1F3F7DE8A}">
      <dgm:prSet/>
      <dgm:spPr/>
      <dgm:t>
        <a:bodyPr/>
        <a:lstStyle/>
        <a:p>
          <a:endParaRPr lang="en-GB"/>
        </a:p>
      </dgm:t>
    </dgm:pt>
    <dgm:pt modelId="{67991F7D-98E3-44B1-9289-C659E4E33DBC}" type="sibTrans" cxnId="{2E84FF09-A2CF-4197-85AE-1FF1F3F7DE8A}">
      <dgm:prSet/>
      <dgm:spPr/>
      <dgm:t>
        <a:bodyPr/>
        <a:lstStyle/>
        <a:p>
          <a:endParaRPr lang="en-GB"/>
        </a:p>
      </dgm:t>
    </dgm:pt>
    <dgm:pt modelId="{56F86496-7CAA-41AE-B726-6ADEE0595FF8}">
      <dgm:prSet custT="1"/>
      <dgm:spPr>
        <a:noFill/>
        <a:ln w="2222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o-RO" sz="2000" b="0" i="0" dirty="0">
              <a:solidFill>
                <a:schemeClr val="tx1"/>
              </a:solidFill>
            </a:rPr>
            <a:t>Datele referitor la încăperi / locuințe sunt limitate</a:t>
          </a:r>
          <a:endParaRPr lang="en-GB" sz="2000" dirty="0">
            <a:solidFill>
              <a:schemeClr val="tx1"/>
            </a:solidFill>
          </a:endParaRPr>
        </a:p>
      </dgm:t>
    </dgm:pt>
    <dgm:pt modelId="{283BFEF5-DE7C-407E-B04B-352395218A5B}" type="parTrans" cxnId="{A12C7A34-D415-448B-BD4D-E3C3E0C8B0C1}">
      <dgm:prSet/>
      <dgm:spPr/>
      <dgm:t>
        <a:bodyPr/>
        <a:lstStyle/>
        <a:p>
          <a:endParaRPr lang="en-GB"/>
        </a:p>
      </dgm:t>
    </dgm:pt>
    <dgm:pt modelId="{0B4E9FA0-9113-4FBC-99A9-3394B2F07053}" type="sibTrans" cxnId="{A12C7A34-D415-448B-BD4D-E3C3E0C8B0C1}">
      <dgm:prSet/>
      <dgm:spPr/>
      <dgm:t>
        <a:bodyPr/>
        <a:lstStyle/>
        <a:p>
          <a:endParaRPr lang="en-GB"/>
        </a:p>
      </dgm:t>
    </dgm:pt>
    <dgm:pt modelId="{0CEA966D-5D6D-458D-BCA9-890285F0A4D8}">
      <dgm:prSet custT="1"/>
      <dgm:spPr>
        <a:noFill/>
        <a:ln w="2222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o-RO" sz="2000" b="0" i="0" dirty="0">
              <a:solidFill>
                <a:schemeClr val="tx1"/>
              </a:solidFill>
            </a:rPr>
            <a:t>Agențiile cadastrale sunt responsabile de datele administrative, pe când BNS e responsabil de datele statistice</a:t>
          </a:r>
          <a:endParaRPr lang="en-GB" sz="2000" dirty="0">
            <a:solidFill>
              <a:schemeClr val="tx1"/>
            </a:solidFill>
          </a:endParaRPr>
        </a:p>
      </dgm:t>
    </dgm:pt>
    <dgm:pt modelId="{C0B30082-9CB7-4D8B-887B-59FAB548586A}" type="parTrans" cxnId="{C382F779-950A-4671-BE4A-2B4F76DE339D}">
      <dgm:prSet/>
      <dgm:spPr/>
      <dgm:t>
        <a:bodyPr/>
        <a:lstStyle/>
        <a:p>
          <a:endParaRPr lang="en-GB"/>
        </a:p>
      </dgm:t>
    </dgm:pt>
    <dgm:pt modelId="{51F636CA-47A2-4D69-A532-46E894E18236}" type="sibTrans" cxnId="{C382F779-950A-4671-BE4A-2B4F76DE339D}">
      <dgm:prSet/>
      <dgm:spPr/>
      <dgm:t>
        <a:bodyPr/>
        <a:lstStyle/>
        <a:p>
          <a:endParaRPr lang="en-GB"/>
        </a:p>
      </dgm:t>
    </dgm:pt>
    <dgm:pt modelId="{0E1351CE-BD73-4AC3-AC2B-9802A48E6710}" type="pres">
      <dgm:prSet presAssocID="{6A73994F-9575-44D7-A89E-E69D4CEAB529}" presName="linear" presStyleCnt="0">
        <dgm:presLayoutVars>
          <dgm:animLvl val="lvl"/>
          <dgm:resizeHandles val="exact"/>
        </dgm:presLayoutVars>
      </dgm:prSet>
      <dgm:spPr/>
    </dgm:pt>
    <dgm:pt modelId="{79B3A34F-DA84-407A-B513-5212EEF295F1}" type="pres">
      <dgm:prSet presAssocID="{81E96205-AF7A-467C-96BF-FFA8A3783DDA}" presName="parentText" presStyleLbl="node1" presStyleIdx="0" presStyleCnt="6" custScaleX="82645" custScaleY="82645">
        <dgm:presLayoutVars>
          <dgm:chMax val="0"/>
          <dgm:bulletEnabled val="1"/>
        </dgm:presLayoutVars>
      </dgm:prSet>
      <dgm:spPr/>
    </dgm:pt>
    <dgm:pt modelId="{B98720B9-BC92-44A5-8021-D29588D245C7}" type="pres">
      <dgm:prSet presAssocID="{4F3F02E1-F20E-44D6-9F28-F287DD3D0FF0}" presName="spacer" presStyleCnt="0"/>
      <dgm:spPr/>
    </dgm:pt>
    <dgm:pt modelId="{CCE71326-E0A4-4E1A-A3F6-0C581A1CF83B}" type="pres">
      <dgm:prSet presAssocID="{ECDE8FD6-AC5E-4808-A240-F46CAF392275}" presName="parentText" presStyleLbl="node1" presStyleIdx="1" presStyleCnt="6" custScaleX="82645" custScaleY="82645">
        <dgm:presLayoutVars>
          <dgm:chMax val="0"/>
          <dgm:bulletEnabled val="1"/>
        </dgm:presLayoutVars>
      </dgm:prSet>
      <dgm:spPr/>
    </dgm:pt>
    <dgm:pt modelId="{9C59B541-4036-4CD2-A944-CB5A0ACAF9AF}" type="pres">
      <dgm:prSet presAssocID="{6114FDCB-4045-4164-8CAD-E6706BC274F9}" presName="spacer" presStyleCnt="0"/>
      <dgm:spPr/>
    </dgm:pt>
    <dgm:pt modelId="{6910B3F8-C201-4611-BE96-EDDCD132F99B}" type="pres">
      <dgm:prSet presAssocID="{0F7EB705-62C2-404F-86C0-D557F81432C4}" presName="parentText" presStyleLbl="node1" presStyleIdx="2" presStyleCnt="6" custScaleX="82645" custScaleY="82645">
        <dgm:presLayoutVars>
          <dgm:chMax val="0"/>
          <dgm:bulletEnabled val="1"/>
        </dgm:presLayoutVars>
      </dgm:prSet>
      <dgm:spPr/>
    </dgm:pt>
    <dgm:pt modelId="{0FBCF1FE-F67A-4A1F-9FAB-7DDEB8D64425}" type="pres">
      <dgm:prSet presAssocID="{3A9E2A21-7391-4C2E-90AC-58DA33161853}" presName="spacer" presStyleCnt="0"/>
      <dgm:spPr/>
    </dgm:pt>
    <dgm:pt modelId="{7290C8A8-187B-46B0-B4D5-95797F7D0DBC}" type="pres">
      <dgm:prSet presAssocID="{84821FBC-E30B-4453-A179-0185401CA291}" presName="parentText" presStyleLbl="node1" presStyleIdx="3" presStyleCnt="6" custScaleX="82645" custScaleY="82645">
        <dgm:presLayoutVars>
          <dgm:chMax val="0"/>
          <dgm:bulletEnabled val="1"/>
        </dgm:presLayoutVars>
      </dgm:prSet>
      <dgm:spPr/>
    </dgm:pt>
    <dgm:pt modelId="{48D334B4-AD1E-4F13-AF8B-F0B78F76C73C}" type="pres">
      <dgm:prSet presAssocID="{67991F7D-98E3-44B1-9289-C659E4E33DBC}" presName="spacer" presStyleCnt="0"/>
      <dgm:spPr/>
    </dgm:pt>
    <dgm:pt modelId="{4C6FEECF-648F-46D0-A048-3A5C654D271B}" type="pres">
      <dgm:prSet presAssocID="{56F86496-7CAA-41AE-B726-6ADEE0595FF8}" presName="parentText" presStyleLbl="node1" presStyleIdx="4" presStyleCnt="6" custScaleX="82645" custScaleY="82645">
        <dgm:presLayoutVars>
          <dgm:chMax val="0"/>
          <dgm:bulletEnabled val="1"/>
        </dgm:presLayoutVars>
      </dgm:prSet>
      <dgm:spPr/>
    </dgm:pt>
    <dgm:pt modelId="{E5CAFFFF-912A-4E98-A1C5-8629B1AAC3AE}" type="pres">
      <dgm:prSet presAssocID="{0B4E9FA0-9113-4FBC-99A9-3394B2F07053}" presName="spacer" presStyleCnt="0"/>
      <dgm:spPr/>
    </dgm:pt>
    <dgm:pt modelId="{F8951A72-FA1D-4F6B-B8B9-EC9F6E084895}" type="pres">
      <dgm:prSet presAssocID="{0CEA966D-5D6D-458D-BCA9-890285F0A4D8}" presName="parentText" presStyleLbl="node1" presStyleIdx="5" presStyleCnt="6" custScaleX="82645" custScaleY="82645">
        <dgm:presLayoutVars>
          <dgm:chMax val="0"/>
          <dgm:bulletEnabled val="1"/>
        </dgm:presLayoutVars>
      </dgm:prSet>
      <dgm:spPr/>
    </dgm:pt>
  </dgm:ptLst>
  <dgm:cxnLst>
    <dgm:cxn modelId="{2E84FF09-A2CF-4197-85AE-1FF1F3F7DE8A}" srcId="{6A73994F-9575-44D7-A89E-E69D4CEAB529}" destId="{84821FBC-E30B-4453-A179-0185401CA291}" srcOrd="3" destOrd="0" parTransId="{AABF35BA-FD7D-4C8E-9520-8060EB47AC6A}" sibTransId="{67991F7D-98E3-44B1-9289-C659E4E33DBC}"/>
    <dgm:cxn modelId="{56DFC419-CAED-47AE-B52A-0434DF6B8FAC}" srcId="{6A73994F-9575-44D7-A89E-E69D4CEAB529}" destId="{ECDE8FD6-AC5E-4808-A240-F46CAF392275}" srcOrd="1" destOrd="0" parTransId="{1250B9F2-7691-4EAD-8E0F-C9706BC4E899}" sibTransId="{6114FDCB-4045-4164-8CAD-E6706BC274F9}"/>
    <dgm:cxn modelId="{1F79901E-52CB-4B5F-A7E4-39534BE7E3A8}" srcId="{6A73994F-9575-44D7-A89E-E69D4CEAB529}" destId="{81E96205-AF7A-467C-96BF-FFA8A3783DDA}" srcOrd="0" destOrd="0" parTransId="{871A99C3-36D0-489C-81C3-932FE2753CF1}" sibTransId="{4F3F02E1-F20E-44D6-9F28-F287DD3D0FF0}"/>
    <dgm:cxn modelId="{7F1C5827-EFB1-4982-8A31-6E711928ECB7}" type="presOf" srcId="{ECDE8FD6-AC5E-4808-A240-F46CAF392275}" destId="{CCE71326-E0A4-4E1A-A3F6-0C581A1CF83B}" srcOrd="0" destOrd="0" presId="urn:microsoft.com/office/officeart/2005/8/layout/vList2"/>
    <dgm:cxn modelId="{4793AC33-1DCA-47D8-AECE-49780DDB46D8}" type="presOf" srcId="{81E96205-AF7A-467C-96BF-FFA8A3783DDA}" destId="{79B3A34F-DA84-407A-B513-5212EEF295F1}" srcOrd="0" destOrd="0" presId="urn:microsoft.com/office/officeart/2005/8/layout/vList2"/>
    <dgm:cxn modelId="{A12C7A34-D415-448B-BD4D-E3C3E0C8B0C1}" srcId="{6A73994F-9575-44D7-A89E-E69D4CEAB529}" destId="{56F86496-7CAA-41AE-B726-6ADEE0595FF8}" srcOrd="4" destOrd="0" parTransId="{283BFEF5-DE7C-407E-B04B-352395218A5B}" sibTransId="{0B4E9FA0-9113-4FBC-99A9-3394B2F07053}"/>
    <dgm:cxn modelId="{101A163B-3959-434D-985C-B296A0FA58F1}" type="presOf" srcId="{6A73994F-9575-44D7-A89E-E69D4CEAB529}" destId="{0E1351CE-BD73-4AC3-AC2B-9802A48E6710}" srcOrd="0" destOrd="0" presId="urn:microsoft.com/office/officeart/2005/8/layout/vList2"/>
    <dgm:cxn modelId="{C382F779-950A-4671-BE4A-2B4F76DE339D}" srcId="{6A73994F-9575-44D7-A89E-E69D4CEAB529}" destId="{0CEA966D-5D6D-458D-BCA9-890285F0A4D8}" srcOrd="5" destOrd="0" parTransId="{C0B30082-9CB7-4D8B-887B-59FAB548586A}" sibTransId="{51F636CA-47A2-4D69-A532-46E894E18236}"/>
    <dgm:cxn modelId="{C54DA2B4-2CB8-4E9B-8CB2-A180F6FB5E62}" type="presOf" srcId="{84821FBC-E30B-4453-A179-0185401CA291}" destId="{7290C8A8-187B-46B0-B4D5-95797F7D0DBC}" srcOrd="0" destOrd="0" presId="urn:microsoft.com/office/officeart/2005/8/layout/vList2"/>
    <dgm:cxn modelId="{ECAD05BE-032B-4E98-8F37-64E3D261B401}" type="presOf" srcId="{0F7EB705-62C2-404F-86C0-D557F81432C4}" destId="{6910B3F8-C201-4611-BE96-EDDCD132F99B}" srcOrd="0" destOrd="0" presId="urn:microsoft.com/office/officeart/2005/8/layout/vList2"/>
    <dgm:cxn modelId="{AA7CC9D7-A0FC-42D9-8765-5BB952DC04BC}" type="presOf" srcId="{56F86496-7CAA-41AE-B726-6ADEE0595FF8}" destId="{4C6FEECF-648F-46D0-A048-3A5C654D271B}" srcOrd="0" destOrd="0" presId="urn:microsoft.com/office/officeart/2005/8/layout/vList2"/>
    <dgm:cxn modelId="{ECC972E0-B526-4F9D-BD35-8B36BBBF5FC6}" srcId="{6A73994F-9575-44D7-A89E-E69D4CEAB529}" destId="{0F7EB705-62C2-404F-86C0-D557F81432C4}" srcOrd="2" destOrd="0" parTransId="{64BA0CA6-1B97-44B0-B276-73594CE88FA2}" sibTransId="{3A9E2A21-7391-4C2E-90AC-58DA33161853}"/>
    <dgm:cxn modelId="{38FA5AF5-97D1-42C2-9E1D-55E69241E617}" type="presOf" srcId="{0CEA966D-5D6D-458D-BCA9-890285F0A4D8}" destId="{F8951A72-FA1D-4F6B-B8B9-EC9F6E084895}" srcOrd="0" destOrd="0" presId="urn:microsoft.com/office/officeart/2005/8/layout/vList2"/>
    <dgm:cxn modelId="{8070D219-EDFA-4361-819C-0F91A48CABCC}" type="presParOf" srcId="{0E1351CE-BD73-4AC3-AC2B-9802A48E6710}" destId="{79B3A34F-DA84-407A-B513-5212EEF295F1}" srcOrd="0" destOrd="0" presId="urn:microsoft.com/office/officeart/2005/8/layout/vList2"/>
    <dgm:cxn modelId="{D930A2C8-FAAA-4B1E-BFAF-AF1ED940F568}" type="presParOf" srcId="{0E1351CE-BD73-4AC3-AC2B-9802A48E6710}" destId="{B98720B9-BC92-44A5-8021-D29588D245C7}" srcOrd="1" destOrd="0" presId="urn:microsoft.com/office/officeart/2005/8/layout/vList2"/>
    <dgm:cxn modelId="{094D5004-6011-495D-B77B-B534BFD32DDB}" type="presParOf" srcId="{0E1351CE-BD73-4AC3-AC2B-9802A48E6710}" destId="{CCE71326-E0A4-4E1A-A3F6-0C581A1CF83B}" srcOrd="2" destOrd="0" presId="urn:microsoft.com/office/officeart/2005/8/layout/vList2"/>
    <dgm:cxn modelId="{F8DC5654-4E61-482D-81C7-29CD51367A0F}" type="presParOf" srcId="{0E1351CE-BD73-4AC3-AC2B-9802A48E6710}" destId="{9C59B541-4036-4CD2-A944-CB5A0ACAF9AF}" srcOrd="3" destOrd="0" presId="urn:microsoft.com/office/officeart/2005/8/layout/vList2"/>
    <dgm:cxn modelId="{0CFC78E2-B77B-4ECC-9E09-246AFF5E3606}" type="presParOf" srcId="{0E1351CE-BD73-4AC3-AC2B-9802A48E6710}" destId="{6910B3F8-C201-4611-BE96-EDDCD132F99B}" srcOrd="4" destOrd="0" presId="urn:microsoft.com/office/officeart/2005/8/layout/vList2"/>
    <dgm:cxn modelId="{A1AD8BFD-C9C1-4449-A5CA-7F7A2A5CA6CD}" type="presParOf" srcId="{0E1351CE-BD73-4AC3-AC2B-9802A48E6710}" destId="{0FBCF1FE-F67A-4A1F-9FAB-7DDEB8D64425}" srcOrd="5" destOrd="0" presId="urn:microsoft.com/office/officeart/2005/8/layout/vList2"/>
    <dgm:cxn modelId="{BF8AC34A-6BD6-400F-BAA7-B9D4AE9F376B}" type="presParOf" srcId="{0E1351CE-BD73-4AC3-AC2B-9802A48E6710}" destId="{7290C8A8-187B-46B0-B4D5-95797F7D0DBC}" srcOrd="6" destOrd="0" presId="urn:microsoft.com/office/officeart/2005/8/layout/vList2"/>
    <dgm:cxn modelId="{8733055C-4105-4DE0-B738-B0F1F28ECA12}" type="presParOf" srcId="{0E1351CE-BD73-4AC3-AC2B-9802A48E6710}" destId="{48D334B4-AD1E-4F13-AF8B-F0B78F76C73C}" srcOrd="7" destOrd="0" presId="urn:microsoft.com/office/officeart/2005/8/layout/vList2"/>
    <dgm:cxn modelId="{F0C96CD9-2B8D-43D1-A166-287B4465A99E}" type="presParOf" srcId="{0E1351CE-BD73-4AC3-AC2B-9802A48E6710}" destId="{4C6FEECF-648F-46D0-A048-3A5C654D271B}" srcOrd="8" destOrd="0" presId="urn:microsoft.com/office/officeart/2005/8/layout/vList2"/>
    <dgm:cxn modelId="{B593A303-D221-4C8E-8781-18A3BAD83F59}" type="presParOf" srcId="{0E1351CE-BD73-4AC3-AC2B-9802A48E6710}" destId="{E5CAFFFF-912A-4E98-A1C5-8629B1AAC3AE}" srcOrd="9" destOrd="0" presId="urn:microsoft.com/office/officeart/2005/8/layout/vList2"/>
    <dgm:cxn modelId="{52231388-EEAA-425A-87F2-222E1F11C364}" type="presParOf" srcId="{0E1351CE-BD73-4AC3-AC2B-9802A48E6710}" destId="{F8951A72-FA1D-4F6B-B8B9-EC9F6E08489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72ACDE6-6FEE-4CC8-AF4C-193C46EFFB43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E87140-9EA8-4B5D-8CD5-C641C3B1844C}">
      <dgm:prSet/>
      <dgm:spPr>
        <a:noFill/>
        <a:ln>
          <a:solidFill>
            <a:srgbClr val="0070C0"/>
          </a:solidFill>
        </a:ln>
      </dgm:spPr>
      <dgm:t>
        <a:bodyPr/>
        <a:lstStyle/>
        <a:p>
          <a:pPr rtl="0"/>
          <a:r>
            <a:rPr lang="en-GB" dirty="0" err="1">
              <a:solidFill>
                <a:schemeClr val="tx1"/>
              </a:solidFill>
            </a:rPr>
            <a:t>Delimitarea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ro-RO" dirty="0">
              <a:solidFill>
                <a:schemeClr val="tx1"/>
              </a:solidFill>
            </a:rPr>
            <a:t>sectoarelor de recensământ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pentru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planificarea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și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efectuarea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următorului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ro-RO" dirty="0">
              <a:solidFill>
                <a:schemeClr val="tx1"/>
              </a:solidFill>
            </a:rPr>
            <a:t>RPL</a:t>
          </a:r>
          <a:endParaRPr lang="en-US" dirty="0">
            <a:solidFill>
              <a:schemeClr val="tx1"/>
            </a:solidFill>
          </a:endParaRPr>
        </a:p>
      </dgm:t>
    </dgm:pt>
    <dgm:pt modelId="{FE135E74-40A8-4E6F-8430-6D59568ACAB0}" type="parTrans" cxnId="{82DFC7BB-E717-4BED-A656-5B6976C38DB2}">
      <dgm:prSet/>
      <dgm:spPr/>
      <dgm:t>
        <a:bodyPr/>
        <a:lstStyle/>
        <a:p>
          <a:endParaRPr lang="en-US"/>
        </a:p>
      </dgm:t>
    </dgm:pt>
    <dgm:pt modelId="{5D0E201F-BACB-4D54-886D-F426F579D092}" type="sibTrans" cxnId="{82DFC7BB-E717-4BED-A656-5B6976C38DB2}">
      <dgm:prSet/>
      <dgm:spPr/>
      <dgm:t>
        <a:bodyPr/>
        <a:lstStyle/>
        <a:p>
          <a:endParaRPr lang="en-US"/>
        </a:p>
      </dgm:t>
    </dgm:pt>
    <dgm:pt modelId="{809FEFA6-38E3-4C60-9746-25C761344CDE}">
      <dgm:prSet/>
      <dgm:spPr>
        <a:noFill/>
        <a:ln>
          <a:solidFill>
            <a:srgbClr val="0070C0"/>
          </a:solidFill>
        </a:ln>
      </dgm:spPr>
      <dgm:t>
        <a:bodyPr/>
        <a:lstStyle/>
        <a:p>
          <a:pPr rtl="0"/>
          <a:r>
            <a:rPr lang="en-GB" dirty="0" err="1">
              <a:solidFill>
                <a:schemeClr val="tx1"/>
              </a:solidFill>
            </a:rPr>
            <a:t>Utilizarea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datelor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geospațiale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în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ro-RO" dirty="0">
              <a:solidFill>
                <a:schemeClr val="tx1"/>
              </a:solidFill>
            </a:rPr>
            <a:t>cercetările di</a:t>
          </a:r>
          <a:r>
            <a:rPr lang="en-GB" dirty="0">
              <a:solidFill>
                <a:schemeClr val="tx1"/>
              </a:solidFill>
            </a:rPr>
            <a:t>n </a:t>
          </a:r>
          <a:r>
            <a:rPr lang="en-GB" dirty="0" err="1">
              <a:solidFill>
                <a:schemeClr val="tx1"/>
              </a:solidFill>
            </a:rPr>
            <a:t>gospodării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și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geocod</a:t>
          </a:r>
          <a:r>
            <a:rPr lang="ro-RO" dirty="0" err="1">
              <a:solidFill>
                <a:schemeClr val="tx1"/>
              </a:solidFill>
            </a:rPr>
            <a:t>ificarea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unităților</a:t>
          </a:r>
          <a:r>
            <a:rPr lang="en-GB" dirty="0">
              <a:solidFill>
                <a:schemeClr val="tx1"/>
              </a:solidFill>
            </a:rPr>
            <a:t> de </a:t>
          </a:r>
          <a:r>
            <a:rPr lang="en-US" dirty="0">
              <a:solidFill>
                <a:schemeClr val="tx1"/>
              </a:solidFill>
            </a:rPr>
            <a:t>business</a:t>
          </a:r>
        </a:p>
      </dgm:t>
    </dgm:pt>
    <dgm:pt modelId="{969DDD38-7E59-451A-8E5F-89749BC0C6AF}" type="parTrans" cxnId="{D2D41EAD-DA5E-4583-B152-1B49C4C0D09A}">
      <dgm:prSet/>
      <dgm:spPr/>
      <dgm:t>
        <a:bodyPr/>
        <a:lstStyle/>
        <a:p>
          <a:endParaRPr lang="en-US"/>
        </a:p>
      </dgm:t>
    </dgm:pt>
    <dgm:pt modelId="{B7B17F16-8A91-4963-B61F-7C422DE1505F}" type="sibTrans" cxnId="{D2D41EAD-DA5E-4583-B152-1B49C4C0D09A}">
      <dgm:prSet/>
      <dgm:spPr/>
      <dgm:t>
        <a:bodyPr/>
        <a:lstStyle/>
        <a:p>
          <a:endParaRPr lang="en-US"/>
        </a:p>
      </dgm:t>
    </dgm:pt>
    <dgm:pt modelId="{2E9C514E-B425-422F-BC71-591230E13BD0}">
      <dgm:prSet/>
      <dgm:spPr>
        <a:noFill/>
        <a:ln>
          <a:solidFill>
            <a:srgbClr val="0070C0"/>
          </a:solidFill>
        </a:ln>
      </dgm:spPr>
      <dgm:t>
        <a:bodyPr/>
        <a:lstStyle/>
        <a:p>
          <a:pPr rtl="0"/>
          <a:r>
            <a:rPr lang="en-GB" dirty="0" err="1">
              <a:solidFill>
                <a:schemeClr val="tx1"/>
              </a:solidFill>
            </a:rPr>
            <a:t>Integrarea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ulterioară</a:t>
          </a:r>
          <a:r>
            <a:rPr lang="en-GB" dirty="0">
              <a:solidFill>
                <a:schemeClr val="tx1"/>
              </a:solidFill>
            </a:rPr>
            <a:t> a </a:t>
          </a:r>
          <a:r>
            <a:rPr lang="en-GB" dirty="0" err="1">
              <a:solidFill>
                <a:schemeClr val="tx1"/>
              </a:solidFill>
            </a:rPr>
            <a:t>datelor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geospațiale</a:t>
          </a:r>
          <a:r>
            <a:rPr lang="en-GB" dirty="0">
              <a:solidFill>
                <a:schemeClr val="tx1"/>
              </a:solidFill>
            </a:rPr>
            <a:t> cu </a:t>
          </a:r>
          <a:r>
            <a:rPr lang="en-GB" dirty="0" err="1">
              <a:solidFill>
                <a:schemeClr val="tx1"/>
              </a:solidFill>
            </a:rPr>
            <a:t>datele</a:t>
          </a:r>
          <a:r>
            <a:rPr lang="en-GB" dirty="0">
              <a:solidFill>
                <a:schemeClr val="tx1"/>
              </a:solidFill>
            </a:rPr>
            <a:t> administrative (de </a:t>
          </a:r>
          <a:r>
            <a:rPr lang="en-GB" dirty="0" err="1">
              <a:solidFill>
                <a:schemeClr val="tx1"/>
              </a:solidFill>
            </a:rPr>
            <a:t>exemplu</a:t>
          </a:r>
          <a:r>
            <a:rPr lang="en-GB" dirty="0">
              <a:solidFill>
                <a:schemeClr val="tx1"/>
              </a:solidFill>
            </a:rPr>
            <a:t>, </a:t>
          </a:r>
          <a:r>
            <a:rPr lang="ro-RO" dirty="0">
              <a:solidFill>
                <a:schemeClr val="tx1"/>
              </a:solidFill>
            </a:rPr>
            <a:t>R</a:t>
          </a:r>
          <a:r>
            <a:rPr lang="en-GB" dirty="0" err="1">
              <a:solidFill>
                <a:schemeClr val="tx1"/>
              </a:solidFill>
            </a:rPr>
            <a:t>egistrul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ro-RO" dirty="0">
              <a:solidFill>
                <a:schemeClr val="tx1"/>
              </a:solidFill>
            </a:rPr>
            <a:t>de Stat al populației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și</a:t>
          </a:r>
          <a:r>
            <a:rPr lang="ro-RO" dirty="0">
              <a:solidFill>
                <a:schemeClr val="tx1"/>
              </a:solidFill>
            </a:rPr>
            <a:t> Registrul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adresel</a:t>
          </a:r>
          <a:r>
            <a:rPr lang="ro-RO" dirty="0">
              <a:solidFill>
                <a:schemeClr val="tx1"/>
              </a:solidFill>
            </a:rPr>
            <a:t>or</a:t>
          </a:r>
          <a:r>
            <a:rPr lang="en-GB" dirty="0">
              <a:solidFill>
                <a:schemeClr val="tx1"/>
              </a:solidFill>
            </a:rPr>
            <a:t>)</a:t>
          </a:r>
          <a:endParaRPr lang="en-US" dirty="0">
            <a:solidFill>
              <a:schemeClr val="tx1"/>
            </a:solidFill>
          </a:endParaRPr>
        </a:p>
      </dgm:t>
    </dgm:pt>
    <dgm:pt modelId="{504F0595-EBAF-43C5-B04A-F7ADA7C2FB18}" type="parTrans" cxnId="{6BC7A27C-4425-42F8-9225-AEB4F5DF9B76}">
      <dgm:prSet/>
      <dgm:spPr/>
      <dgm:t>
        <a:bodyPr/>
        <a:lstStyle/>
        <a:p>
          <a:endParaRPr lang="en-US"/>
        </a:p>
      </dgm:t>
    </dgm:pt>
    <dgm:pt modelId="{E3E09EFD-351F-4098-A96F-3BF2681E15B4}" type="sibTrans" cxnId="{6BC7A27C-4425-42F8-9225-AEB4F5DF9B76}">
      <dgm:prSet/>
      <dgm:spPr/>
      <dgm:t>
        <a:bodyPr/>
        <a:lstStyle/>
        <a:p>
          <a:endParaRPr lang="en-US"/>
        </a:p>
      </dgm:t>
    </dgm:pt>
    <dgm:pt modelId="{9731077E-37E3-4B81-B54D-06A940832530}">
      <dgm:prSet/>
      <dgm:spPr>
        <a:noFill/>
        <a:ln>
          <a:solidFill>
            <a:srgbClr val="0070C0"/>
          </a:solidFill>
        </a:ln>
      </dgm:spPr>
      <dgm:t>
        <a:bodyPr/>
        <a:lstStyle/>
        <a:p>
          <a:pPr rtl="0"/>
          <a:r>
            <a:rPr lang="ro-RO" noProof="0" dirty="0">
              <a:solidFill>
                <a:schemeClr val="tx1"/>
              </a:solidFill>
            </a:rPr>
            <a:t>Producerea</a:t>
          </a:r>
          <a:r>
            <a:rPr lang="en-GB" noProof="0" dirty="0">
              <a:solidFill>
                <a:schemeClr val="tx1"/>
              </a:solidFill>
            </a:rPr>
            <a:t> de </a:t>
          </a:r>
          <a:r>
            <a:rPr lang="en-GB" noProof="0" dirty="0" err="1">
              <a:solidFill>
                <a:schemeClr val="tx1"/>
              </a:solidFill>
            </a:rPr>
            <a:t>statistici</a:t>
          </a:r>
          <a:r>
            <a:rPr lang="en-GB" noProof="0" dirty="0">
              <a:solidFill>
                <a:schemeClr val="tx1"/>
              </a:solidFill>
            </a:rPr>
            <a:t> </a:t>
          </a:r>
          <a:r>
            <a:rPr lang="ro-RO" noProof="0" dirty="0">
              <a:solidFill>
                <a:schemeClr val="tx1"/>
              </a:solidFill>
            </a:rPr>
            <a:t>pe bază de caroiaje c</a:t>
          </a:r>
          <a:r>
            <a:rPr lang="en-GB" noProof="0" dirty="0" err="1">
              <a:solidFill>
                <a:schemeClr val="tx1"/>
              </a:solidFill>
            </a:rPr>
            <a:t>onform</a:t>
          </a:r>
          <a:r>
            <a:rPr lang="en-GB" noProof="0" dirty="0">
              <a:solidFill>
                <a:schemeClr val="tx1"/>
              </a:solidFill>
            </a:rPr>
            <a:t> </a:t>
          </a:r>
          <a:r>
            <a:rPr lang="en-GB" noProof="0" dirty="0" err="1">
              <a:solidFill>
                <a:schemeClr val="tx1"/>
              </a:solidFill>
            </a:rPr>
            <a:t>metodologiilor</a:t>
          </a:r>
          <a:r>
            <a:rPr lang="en-GB" noProof="0" dirty="0">
              <a:solidFill>
                <a:schemeClr val="tx1"/>
              </a:solidFill>
            </a:rPr>
            <a:t> </a:t>
          </a:r>
          <a:r>
            <a:rPr lang="en-GB" noProof="0" dirty="0" err="1">
              <a:solidFill>
                <a:schemeClr val="tx1"/>
              </a:solidFill>
            </a:rPr>
            <a:t>și</a:t>
          </a:r>
          <a:r>
            <a:rPr lang="en-GB" noProof="0" dirty="0">
              <a:solidFill>
                <a:schemeClr val="tx1"/>
              </a:solidFill>
            </a:rPr>
            <a:t> </a:t>
          </a:r>
          <a:r>
            <a:rPr lang="en-GB" noProof="0" dirty="0" err="1">
              <a:solidFill>
                <a:schemeClr val="tx1"/>
              </a:solidFill>
            </a:rPr>
            <a:t>standardelor</a:t>
          </a:r>
          <a:r>
            <a:rPr lang="en-GB" noProof="0" dirty="0">
              <a:solidFill>
                <a:schemeClr val="tx1"/>
              </a:solidFill>
            </a:rPr>
            <a:t> UE </a:t>
          </a:r>
          <a:r>
            <a:rPr lang="en-GB" noProof="0" dirty="0" err="1">
              <a:solidFill>
                <a:schemeClr val="tx1"/>
              </a:solidFill>
            </a:rPr>
            <a:t>și</a:t>
          </a:r>
          <a:r>
            <a:rPr lang="en-GB" noProof="0" dirty="0">
              <a:solidFill>
                <a:schemeClr val="tx1"/>
              </a:solidFill>
            </a:rPr>
            <a:t> ONU</a:t>
          </a:r>
          <a:endParaRPr lang="en-US" dirty="0">
            <a:solidFill>
              <a:schemeClr val="tx1"/>
            </a:solidFill>
          </a:endParaRPr>
        </a:p>
      </dgm:t>
    </dgm:pt>
    <dgm:pt modelId="{8FF548FF-9DE1-4768-AEB2-C951CCF24F02}" type="parTrans" cxnId="{CCA1A7E6-CF28-4F03-B0D5-94D4AED393C4}">
      <dgm:prSet/>
      <dgm:spPr/>
      <dgm:t>
        <a:bodyPr/>
        <a:lstStyle/>
        <a:p>
          <a:endParaRPr lang="en-US"/>
        </a:p>
      </dgm:t>
    </dgm:pt>
    <dgm:pt modelId="{323A8498-FEBE-47B5-B479-3F55ED8ACD48}" type="sibTrans" cxnId="{CCA1A7E6-CF28-4F03-B0D5-94D4AED393C4}">
      <dgm:prSet/>
      <dgm:spPr/>
      <dgm:t>
        <a:bodyPr/>
        <a:lstStyle/>
        <a:p>
          <a:endParaRPr lang="en-US"/>
        </a:p>
      </dgm:t>
    </dgm:pt>
    <dgm:pt modelId="{ECD500ED-B2AA-430C-8E44-E39CD366F06F}">
      <dgm:prSet/>
      <dgm:spPr>
        <a:noFill/>
        <a:ln>
          <a:solidFill>
            <a:srgbClr val="0070C0"/>
          </a:solidFill>
        </a:ln>
      </dgm:spPr>
      <dgm:t>
        <a:bodyPr/>
        <a:lstStyle/>
        <a:p>
          <a:pPr rtl="0"/>
          <a:r>
            <a:rPr lang="ro-RO" dirty="0">
              <a:solidFill>
                <a:schemeClr val="tx1"/>
              </a:solidFill>
            </a:rPr>
            <a:t>Gene</a:t>
          </a:r>
          <a:r>
            <a:rPr lang="en-US" dirty="0">
              <a:solidFill>
                <a:schemeClr val="tx1"/>
              </a:solidFill>
            </a:rPr>
            <a:t>ra</a:t>
          </a:r>
          <a:r>
            <a:rPr lang="ro-RO" dirty="0">
              <a:solidFill>
                <a:schemeClr val="tx1"/>
              </a:solidFill>
            </a:rPr>
            <a:t>rea, </a:t>
          </a:r>
          <a:r>
            <a:rPr lang="ro-RO" dirty="0" err="1">
              <a:solidFill>
                <a:schemeClr val="tx1"/>
              </a:solidFill>
            </a:rPr>
            <a:t>dez</a:t>
          </a:r>
          <a:r>
            <a:rPr lang="en-GB" noProof="0" dirty="0" err="1">
              <a:solidFill>
                <a:schemeClr val="tx1"/>
              </a:solidFill>
            </a:rPr>
            <a:t>agrega</a:t>
          </a:r>
          <a:r>
            <a:rPr lang="ro-RO" noProof="0" dirty="0">
              <a:solidFill>
                <a:schemeClr val="tx1"/>
              </a:solidFill>
            </a:rPr>
            <a:t>rea și monitorizarea indicatorilor ODD</a:t>
          </a:r>
          <a:endParaRPr lang="en-US" dirty="0">
            <a:solidFill>
              <a:schemeClr val="tx1"/>
            </a:solidFill>
          </a:endParaRPr>
        </a:p>
      </dgm:t>
    </dgm:pt>
    <dgm:pt modelId="{0890EFE7-7F73-4038-99DA-C971733755E9}" type="parTrans" cxnId="{A508849F-948B-43B8-B377-B94B6BE38FB2}">
      <dgm:prSet/>
      <dgm:spPr/>
      <dgm:t>
        <a:bodyPr/>
        <a:lstStyle/>
        <a:p>
          <a:endParaRPr lang="en-US"/>
        </a:p>
      </dgm:t>
    </dgm:pt>
    <dgm:pt modelId="{0849E319-7033-4F34-B94D-43155C025E6E}" type="sibTrans" cxnId="{A508849F-948B-43B8-B377-B94B6BE38FB2}">
      <dgm:prSet/>
      <dgm:spPr/>
      <dgm:t>
        <a:bodyPr/>
        <a:lstStyle/>
        <a:p>
          <a:endParaRPr lang="en-US"/>
        </a:p>
      </dgm:t>
    </dgm:pt>
    <dgm:pt modelId="{077C6406-14F1-44D2-9C4D-23C4F65B279B}">
      <dgm:prSet/>
      <dgm:spPr>
        <a:noFill/>
        <a:ln w="25400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GB" dirty="0" err="1">
              <a:solidFill>
                <a:schemeClr val="tx1"/>
              </a:solidFill>
            </a:rPr>
            <a:t>Înființarea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unui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registru</a:t>
          </a:r>
          <a:r>
            <a:rPr lang="en-GB" dirty="0">
              <a:solidFill>
                <a:schemeClr val="tx1"/>
              </a:solidFill>
            </a:rPr>
            <a:t> statistic al </a:t>
          </a:r>
          <a:r>
            <a:rPr lang="en-GB" dirty="0" err="1">
              <a:solidFill>
                <a:schemeClr val="tx1"/>
              </a:solidFill>
            </a:rPr>
            <a:t>clădirilor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și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locuințelor</a:t>
          </a:r>
          <a:endParaRPr lang="en-GB" dirty="0">
            <a:solidFill>
              <a:schemeClr val="tx1"/>
            </a:solidFill>
          </a:endParaRPr>
        </a:p>
      </dgm:t>
    </dgm:pt>
    <dgm:pt modelId="{64B2FBB9-1B67-47ED-BD47-510E3233450B}" type="parTrans" cxnId="{2542B598-F479-4783-8479-A512C9D82883}">
      <dgm:prSet/>
      <dgm:spPr/>
      <dgm:t>
        <a:bodyPr/>
        <a:lstStyle/>
        <a:p>
          <a:endParaRPr lang="en-GB"/>
        </a:p>
      </dgm:t>
    </dgm:pt>
    <dgm:pt modelId="{CDDEAC02-4B96-461C-8C06-527AA485A348}" type="sibTrans" cxnId="{2542B598-F479-4783-8479-A512C9D82883}">
      <dgm:prSet/>
      <dgm:spPr/>
      <dgm:t>
        <a:bodyPr/>
        <a:lstStyle/>
        <a:p>
          <a:endParaRPr lang="en-GB"/>
        </a:p>
      </dgm:t>
    </dgm:pt>
    <dgm:pt modelId="{99A5AAE1-45EE-4564-B228-1F4034ECEF2E}">
      <dgm:prSet/>
      <dgm:spPr>
        <a:noFill/>
        <a:ln>
          <a:solidFill>
            <a:srgbClr val="0070C0"/>
          </a:solidFill>
        </a:ln>
      </dgm:spPr>
      <dgm:t>
        <a:bodyPr/>
        <a:lstStyle/>
        <a:p>
          <a:pPr rtl="0"/>
          <a:r>
            <a:rPr lang="en-GB" dirty="0" err="1">
              <a:solidFill>
                <a:schemeClr val="tx1"/>
              </a:solidFill>
            </a:rPr>
            <a:t>Asigurarea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unei</a:t>
          </a:r>
          <a:r>
            <a:rPr lang="en-GB" dirty="0">
              <a:solidFill>
                <a:schemeClr val="tx1"/>
              </a:solidFill>
            </a:rPr>
            <a:t> rate </a:t>
          </a:r>
          <a:r>
            <a:rPr lang="en-GB" dirty="0" err="1">
              <a:solidFill>
                <a:schemeClr val="tx1"/>
              </a:solidFill>
            </a:rPr>
            <a:t>ridicate</a:t>
          </a:r>
          <a:r>
            <a:rPr lang="en-GB" dirty="0">
              <a:solidFill>
                <a:schemeClr val="tx1"/>
              </a:solidFill>
            </a:rPr>
            <a:t> de </a:t>
          </a:r>
          <a:r>
            <a:rPr lang="en-GB" dirty="0" err="1">
              <a:solidFill>
                <a:schemeClr val="tx1"/>
              </a:solidFill>
            </a:rPr>
            <a:t>acoperire</a:t>
          </a:r>
          <a:r>
            <a:rPr lang="en-GB" dirty="0">
              <a:solidFill>
                <a:schemeClr val="tx1"/>
              </a:solidFill>
            </a:rPr>
            <a:t> a </a:t>
          </a:r>
          <a:r>
            <a:rPr lang="en-GB" dirty="0" err="1">
              <a:solidFill>
                <a:schemeClr val="tx1"/>
              </a:solidFill>
            </a:rPr>
            <a:t>populației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rezidente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și</a:t>
          </a:r>
          <a:r>
            <a:rPr lang="en-GB" dirty="0">
              <a:solidFill>
                <a:schemeClr val="tx1"/>
              </a:solidFill>
            </a:rPr>
            <a:t> a </a:t>
          </a:r>
          <a:r>
            <a:rPr lang="en-GB" dirty="0" err="1">
              <a:solidFill>
                <a:schemeClr val="tx1"/>
              </a:solidFill>
            </a:rPr>
            <a:t>unităților</a:t>
          </a:r>
          <a:r>
            <a:rPr lang="en-GB" dirty="0">
              <a:solidFill>
                <a:schemeClr val="tx1"/>
              </a:solidFill>
            </a:rPr>
            <a:t> locative </a:t>
          </a:r>
          <a:r>
            <a:rPr lang="ro-RO" dirty="0">
              <a:solidFill>
                <a:schemeClr val="tx1"/>
              </a:solidFill>
            </a:rPr>
            <a:t>în cadrul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următorul</a:t>
          </a:r>
          <a:r>
            <a:rPr lang="ro-RO" dirty="0">
              <a:solidFill>
                <a:schemeClr val="tx1"/>
              </a:solidFill>
            </a:rPr>
            <a:t>ui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ro-RO" dirty="0">
              <a:solidFill>
                <a:schemeClr val="tx1"/>
              </a:solidFill>
            </a:rPr>
            <a:t>RPL</a:t>
          </a:r>
          <a:endParaRPr lang="en-US" dirty="0">
            <a:solidFill>
              <a:schemeClr val="tx1"/>
            </a:solidFill>
          </a:endParaRPr>
        </a:p>
      </dgm:t>
    </dgm:pt>
    <dgm:pt modelId="{FFEBE7D2-F2FB-45C2-8E87-36E75DA562BE}" type="parTrans" cxnId="{26B00945-AE3E-4780-BB38-F1ADE0A1B140}">
      <dgm:prSet/>
      <dgm:spPr/>
      <dgm:t>
        <a:bodyPr/>
        <a:lstStyle/>
        <a:p>
          <a:endParaRPr lang="en-GB"/>
        </a:p>
      </dgm:t>
    </dgm:pt>
    <dgm:pt modelId="{B289CBEA-651F-42DB-B332-33B2EA87C8C2}" type="sibTrans" cxnId="{26B00945-AE3E-4780-BB38-F1ADE0A1B140}">
      <dgm:prSet/>
      <dgm:spPr/>
      <dgm:t>
        <a:bodyPr/>
        <a:lstStyle/>
        <a:p>
          <a:endParaRPr lang="en-GB"/>
        </a:p>
      </dgm:t>
    </dgm:pt>
    <dgm:pt modelId="{07356B3D-F3D6-45F9-9330-6E81ED8E7428}">
      <dgm:prSet/>
      <dgm:spPr>
        <a:noFill/>
        <a:ln w="25400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GB" dirty="0" err="1">
              <a:solidFill>
                <a:schemeClr val="tx1"/>
              </a:solidFill>
            </a:rPr>
            <a:t>Utiliza</a:t>
          </a:r>
          <a:r>
            <a:rPr lang="ro-RO" dirty="0">
              <a:solidFill>
                <a:schemeClr val="tx1"/>
              </a:solidFill>
            </a:rPr>
            <a:t>rea</a:t>
          </a:r>
          <a:r>
            <a:rPr lang="en-GB" dirty="0">
              <a:solidFill>
                <a:schemeClr val="tx1"/>
              </a:solidFill>
            </a:rPr>
            <a:t> date</a:t>
          </a:r>
          <a:r>
            <a:rPr lang="ro-RO" dirty="0">
              <a:solidFill>
                <a:schemeClr val="tx1"/>
              </a:solidFill>
            </a:rPr>
            <a:t>lor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geospațiale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pentru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elaborarea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politicilor</a:t>
          </a:r>
          <a:r>
            <a:rPr lang="en-GB" dirty="0">
              <a:solidFill>
                <a:schemeClr val="tx1"/>
              </a:solidFill>
            </a:rPr>
            <a:t> la </a:t>
          </a:r>
          <a:r>
            <a:rPr lang="en-GB" dirty="0" err="1">
              <a:solidFill>
                <a:schemeClr val="tx1"/>
              </a:solidFill>
            </a:rPr>
            <a:t>nivel</a:t>
          </a:r>
          <a:r>
            <a:rPr lang="en-GB" dirty="0">
              <a:solidFill>
                <a:schemeClr val="tx1"/>
              </a:solidFill>
            </a:rPr>
            <a:t> local, regional </a:t>
          </a:r>
          <a:r>
            <a:rPr lang="en-GB" dirty="0" err="1">
              <a:solidFill>
                <a:schemeClr val="tx1"/>
              </a:solidFill>
            </a:rPr>
            <a:t>și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național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și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pentru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gestionarea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și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prevenirea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dezastrelor</a:t>
          </a:r>
          <a:endParaRPr lang="en-GB" dirty="0">
            <a:solidFill>
              <a:schemeClr val="tx1"/>
            </a:solidFill>
          </a:endParaRPr>
        </a:p>
      </dgm:t>
    </dgm:pt>
    <dgm:pt modelId="{D24B67E0-94EF-40DD-81BF-7529EF09A665}" type="parTrans" cxnId="{91E2A801-ABD1-43CB-8B90-4EB629E6BFC0}">
      <dgm:prSet/>
      <dgm:spPr/>
      <dgm:t>
        <a:bodyPr/>
        <a:lstStyle/>
        <a:p>
          <a:endParaRPr lang="en-GB"/>
        </a:p>
      </dgm:t>
    </dgm:pt>
    <dgm:pt modelId="{6510FAFF-2685-4965-B7CC-B170C245191D}" type="sibTrans" cxnId="{91E2A801-ABD1-43CB-8B90-4EB629E6BFC0}">
      <dgm:prSet/>
      <dgm:spPr/>
      <dgm:t>
        <a:bodyPr/>
        <a:lstStyle/>
        <a:p>
          <a:endParaRPr lang="en-GB"/>
        </a:p>
      </dgm:t>
    </dgm:pt>
    <dgm:pt modelId="{61A215CC-E686-4794-B71B-804F99E06CA1}" type="pres">
      <dgm:prSet presAssocID="{C72ACDE6-6FEE-4CC8-AF4C-193C46EFFB43}" presName="linearFlow" presStyleCnt="0">
        <dgm:presLayoutVars>
          <dgm:dir/>
          <dgm:resizeHandles val="exact"/>
        </dgm:presLayoutVars>
      </dgm:prSet>
      <dgm:spPr/>
    </dgm:pt>
    <dgm:pt modelId="{2C331D05-484B-4FB3-BC06-123799C6AF89}" type="pres">
      <dgm:prSet presAssocID="{D6E87140-9EA8-4B5D-8CD5-C641C3B1844C}" presName="composite" presStyleCnt="0"/>
      <dgm:spPr/>
    </dgm:pt>
    <dgm:pt modelId="{ABCA6BB8-4B5D-4302-80FC-8E711E609CC8}" type="pres">
      <dgm:prSet presAssocID="{D6E87140-9EA8-4B5D-8CD5-C641C3B1844C}" presName="imgShp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BD36856-0514-42E8-B874-C2E5F16C5306}" type="pres">
      <dgm:prSet presAssocID="{D6E87140-9EA8-4B5D-8CD5-C641C3B1844C}" presName="txShp" presStyleLbl="node1" presStyleIdx="0" presStyleCnt="8">
        <dgm:presLayoutVars>
          <dgm:bulletEnabled val="1"/>
        </dgm:presLayoutVars>
      </dgm:prSet>
      <dgm:spPr/>
    </dgm:pt>
    <dgm:pt modelId="{651C7B0F-29B7-4248-A997-F3CBFA86AFC3}" type="pres">
      <dgm:prSet presAssocID="{5D0E201F-BACB-4D54-886D-F426F579D092}" presName="spacing" presStyleCnt="0"/>
      <dgm:spPr/>
    </dgm:pt>
    <dgm:pt modelId="{43EED8F2-C5A3-4C5C-B004-8EA44A07F812}" type="pres">
      <dgm:prSet presAssocID="{99A5AAE1-45EE-4564-B228-1F4034ECEF2E}" presName="composite" presStyleCnt="0"/>
      <dgm:spPr/>
    </dgm:pt>
    <dgm:pt modelId="{FA84E5E1-CB5A-4C64-B104-C229ECCADF05}" type="pres">
      <dgm:prSet presAssocID="{99A5AAE1-45EE-4564-B228-1F4034ECEF2E}" presName="imgShp" presStyleLbl="fgImgPlace1" presStyleIdx="1" presStyleCnt="8"/>
      <dgm:spPr>
        <a:blipFill rotWithShape="1">
          <a:blip xmlns:r="http://schemas.openxmlformats.org/officeDocument/2006/relationships" r:embed="rId2"/>
          <a:srcRect/>
          <a:stretch>
            <a:fillRect t="-2000" b="-2000"/>
          </a:stretch>
        </a:blipFill>
      </dgm:spPr>
    </dgm:pt>
    <dgm:pt modelId="{23099D22-AB66-4299-BC97-07313B0354DD}" type="pres">
      <dgm:prSet presAssocID="{99A5AAE1-45EE-4564-B228-1F4034ECEF2E}" presName="txShp" presStyleLbl="node1" presStyleIdx="1" presStyleCnt="8">
        <dgm:presLayoutVars>
          <dgm:bulletEnabled val="1"/>
        </dgm:presLayoutVars>
      </dgm:prSet>
      <dgm:spPr/>
    </dgm:pt>
    <dgm:pt modelId="{32DA3489-7B40-41E4-8476-038A64E0B5E0}" type="pres">
      <dgm:prSet presAssocID="{B289CBEA-651F-42DB-B332-33B2EA87C8C2}" presName="spacing" presStyleCnt="0"/>
      <dgm:spPr/>
    </dgm:pt>
    <dgm:pt modelId="{A62DBE47-C85A-48EB-B2F5-6018E622C487}" type="pres">
      <dgm:prSet presAssocID="{809FEFA6-38E3-4C60-9746-25C761344CDE}" presName="composite" presStyleCnt="0"/>
      <dgm:spPr/>
    </dgm:pt>
    <dgm:pt modelId="{CB940666-5C49-491C-AA38-9A78E7905563}" type="pres">
      <dgm:prSet presAssocID="{809FEFA6-38E3-4C60-9746-25C761344CDE}" presName="imgShp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A79DD00-4CD0-4240-BC6A-2882ECFD1920}" type="pres">
      <dgm:prSet presAssocID="{809FEFA6-38E3-4C60-9746-25C761344CDE}" presName="txShp" presStyleLbl="node1" presStyleIdx="2" presStyleCnt="8">
        <dgm:presLayoutVars>
          <dgm:bulletEnabled val="1"/>
        </dgm:presLayoutVars>
      </dgm:prSet>
      <dgm:spPr/>
    </dgm:pt>
    <dgm:pt modelId="{E0BE2EF7-1ACC-41D5-B359-3CA904779637}" type="pres">
      <dgm:prSet presAssocID="{B7B17F16-8A91-4963-B61F-7C422DE1505F}" presName="spacing" presStyleCnt="0"/>
      <dgm:spPr/>
    </dgm:pt>
    <dgm:pt modelId="{C04A5DC0-8B4A-45CC-A4CD-776FB2DA5B1B}" type="pres">
      <dgm:prSet presAssocID="{2E9C514E-B425-422F-BC71-591230E13BD0}" presName="composite" presStyleCnt="0"/>
      <dgm:spPr/>
    </dgm:pt>
    <dgm:pt modelId="{6B555446-B97D-4E7C-9DF9-2C886EE3CBA1}" type="pres">
      <dgm:prSet presAssocID="{2E9C514E-B425-422F-BC71-591230E13BD0}" presName="imgShp" presStyleLbl="fgImgPlace1" presStyleIdx="3" presStyleCnt="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</dgm:spPr>
    </dgm:pt>
    <dgm:pt modelId="{86AF1C0C-F5F4-4284-9693-C3094E3F884F}" type="pres">
      <dgm:prSet presAssocID="{2E9C514E-B425-422F-BC71-591230E13BD0}" presName="txShp" presStyleLbl="node1" presStyleIdx="3" presStyleCnt="8">
        <dgm:presLayoutVars>
          <dgm:bulletEnabled val="1"/>
        </dgm:presLayoutVars>
      </dgm:prSet>
      <dgm:spPr/>
    </dgm:pt>
    <dgm:pt modelId="{CA867B9F-DCBC-4B29-A502-DE8FE83DCB7D}" type="pres">
      <dgm:prSet presAssocID="{E3E09EFD-351F-4098-A96F-3BF2681E15B4}" presName="spacing" presStyleCnt="0"/>
      <dgm:spPr/>
    </dgm:pt>
    <dgm:pt modelId="{B9ABB811-9858-4751-BFAB-BE33B834393D}" type="pres">
      <dgm:prSet presAssocID="{9731077E-37E3-4B81-B54D-06A940832530}" presName="composite" presStyleCnt="0"/>
      <dgm:spPr/>
    </dgm:pt>
    <dgm:pt modelId="{B8AC8471-358C-419B-8FA3-3588247FC4C1}" type="pres">
      <dgm:prSet presAssocID="{9731077E-37E3-4B81-B54D-06A940832530}" presName="imgShp" presStyleLbl="fgImgPlace1" presStyleIdx="4" presStyleCnt="8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883ED4E2-6D8E-49BF-A2E4-9F4CC5795FDD}" type="pres">
      <dgm:prSet presAssocID="{9731077E-37E3-4B81-B54D-06A940832530}" presName="txShp" presStyleLbl="node1" presStyleIdx="4" presStyleCnt="8">
        <dgm:presLayoutVars>
          <dgm:bulletEnabled val="1"/>
        </dgm:presLayoutVars>
      </dgm:prSet>
      <dgm:spPr/>
    </dgm:pt>
    <dgm:pt modelId="{FFCD5847-4818-46FC-B1F3-50FEB49526B9}" type="pres">
      <dgm:prSet presAssocID="{323A8498-FEBE-47B5-B479-3F55ED8ACD48}" presName="spacing" presStyleCnt="0"/>
      <dgm:spPr/>
    </dgm:pt>
    <dgm:pt modelId="{10652C53-049A-4BAB-9FC5-83EC10901E6C}" type="pres">
      <dgm:prSet presAssocID="{077C6406-14F1-44D2-9C4D-23C4F65B279B}" presName="composite" presStyleCnt="0"/>
      <dgm:spPr/>
    </dgm:pt>
    <dgm:pt modelId="{18091113-C2CF-467B-89FA-D9E75E9D5A1A}" type="pres">
      <dgm:prSet presAssocID="{077C6406-14F1-44D2-9C4D-23C4F65B279B}" presName="imgShp" presStyleLbl="fgImgPlace1" presStyleIdx="5" presStyleCnt="8"/>
      <dgm:spPr>
        <a:blipFill rotWithShape="1">
          <a:blip xmlns:r="http://schemas.openxmlformats.org/officeDocument/2006/relationships" r:embed="rId6"/>
          <a:srcRect/>
          <a:stretch>
            <a:fillRect l="-48000" r="-48000"/>
          </a:stretch>
        </a:blipFill>
      </dgm:spPr>
    </dgm:pt>
    <dgm:pt modelId="{16A87C65-2867-49D5-AF1F-C34790CC3348}" type="pres">
      <dgm:prSet presAssocID="{077C6406-14F1-44D2-9C4D-23C4F65B279B}" presName="txShp" presStyleLbl="node1" presStyleIdx="5" presStyleCnt="8">
        <dgm:presLayoutVars>
          <dgm:bulletEnabled val="1"/>
        </dgm:presLayoutVars>
      </dgm:prSet>
      <dgm:spPr/>
    </dgm:pt>
    <dgm:pt modelId="{C6F1859A-F04F-4256-8C9D-2C24CC143A7F}" type="pres">
      <dgm:prSet presAssocID="{CDDEAC02-4B96-461C-8C06-527AA485A348}" presName="spacing" presStyleCnt="0"/>
      <dgm:spPr/>
    </dgm:pt>
    <dgm:pt modelId="{42F6288D-E681-49D9-AB12-952639677A64}" type="pres">
      <dgm:prSet presAssocID="{ECD500ED-B2AA-430C-8E44-E39CD366F06F}" presName="composite" presStyleCnt="0"/>
      <dgm:spPr/>
    </dgm:pt>
    <dgm:pt modelId="{A7E3C32F-353B-42D4-A2D3-3F0525444290}" type="pres">
      <dgm:prSet presAssocID="{ECD500ED-B2AA-430C-8E44-E39CD366F06F}" presName="imgShp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AE8F1444-ED0E-4E7A-BED5-7BA9B65F7478}" type="pres">
      <dgm:prSet presAssocID="{ECD500ED-B2AA-430C-8E44-E39CD366F06F}" presName="txShp" presStyleLbl="node1" presStyleIdx="6" presStyleCnt="8">
        <dgm:presLayoutVars>
          <dgm:bulletEnabled val="1"/>
        </dgm:presLayoutVars>
      </dgm:prSet>
      <dgm:spPr/>
    </dgm:pt>
    <dgm:pt modelId="{DA50B460-4F99-43F4-8572-DD04B094C14A}" type="pres">
      <dgm:prSet presAssocID="{0849E319-7033-4F34-B94D-43155C025E6E}" presName="spacing" presStyleCnt="0"/>
      <dgm:spPr/>
    </dgm:pt>
    <dgm:pt modelId="{3B6D358C-9782-43F0-A3D0-91FA0EF8333C}" type="pres">
      <dgm:prSet presAssocID="{07356B3D-F3D6-45F9-9330-6E81ED8E7428}" presName="composite" presStyleCnt="0"/>
      <dgm:spPr/>
    </dgm:pt>
    <dgm:pt modelId="{53972455-7C3B-4E3F-AF27-4B7B3DF3906C}" type="pres">
      <dgm:prSet presAssocID="{07356B3D-F3D6-45F9-9330-6E81ED8E7428}" presName="imgShp" presStyleLbl="fgImgPlace1" presStyleIdx="7" presStyleCnt="8"/>
      <dgm:spPr>
        <a:blipFill>
          <a:blip xmlns:r="http://schemas.openxmlformats.org/officeDocument/2006/relationships" r:embed="rId8"/>
          <a:srcRect/>
          <a:stretch>
            <a:fillRect l="-11000" r="-11000"/>
          </a:stretch>
        </a:blipFill>
      </dgm:spPr>
    </dgm:pt>
    <dgm:pt modelId="{99372C02-3538-403F-8763-AF4F785A04CB}" type="pres">
      <dgm:prSet presAssocID="{07356B3D-F3D6-45F9-9330-6E81ED8E7428}" presName="txShp" presStyleLbl="node1" presStyleIdx="7" presStyleCnt="8">
        <dgm:presLayoutVars>
          <dgm:bulletEnabled val="1"/>
        </dgm:presLayoutVars>
      </dgm:prSet>
      <dgm:spPr/>
    </dgm:pt>
  </dgm:ptLst>
  <dgm:cxnLst>
    <dgm:cxn modelId="{91E2A801-ABD1-43CB-8B90-4EB629E6BFC0}" srcId="{C72ACDE6-6FEE-4CC8-AF4C-193C46EFFB43}" destId="{07356B3D-F3D6-45F9-9330-6E81ED8E7428}" srcOrd="7" destOrd="0" parTransId="{D24B67E0-94EF-40DD-81BF-7529EF09A665}" sibTransId="{6510FAFF-2685-4965-B7CC-B170C245191D}"/>
    <dgm:cxn modelId="{7C54E632-93A8-41FD-8ECB-E725F1E0B896}" type="presOf" srcId="{2E9C514E-B425-422F-BC71-591230E13BD0}" destId="{86AF1C0C-F5F4-4284-9693-C3094E3F884F}" srcOrd="0" destOrd="0" presId="urn:microsoft.com/office/officeart/2005/8/layout/vList3"/>
    <dgm:cxn modelId="{8352FB32-2FF8-4229-90FD-125ED7E64A3D}" type="presOf" srcId="{C72ACDE6-6FEE-4CC8-AF4C-193C46EFFB43}" destId="{61A215CC-E686-4794-B71B-804F99E06CA1}" srcOrd="0" destOrd="0" presId="urn:microsoft.com/office/officeart/2005/8/layout/vList3"/>
    <dgm:cxn modelId="{299FDC5C-DC19-49DE-A664-4A908B49F504}" type="presOf" srcId="{ECD500ED-B2AA-430C-8E44-E39CD366F06F}" destId="{AE8F1444-ED0E-4E7A-BED5-7BA9B65F7478}" srcOrd="0" destOrd="0" presId="urn:microsoft.com/office/officeart/2005/8/layout/vList3"/>
    <dgm:cxn modelId="{ED3EF342-C679-4CAC-81FE-62CA3F2E5CA5}" type="presOf" srcId="{9731077E-37E3-4B81-B54D-06A940832530}" destId="{883ED4E2-6D8E-49BF-A2E4-9F4CC5795FDD}" srcOrd="0" destOrd="0" presId="urn:microsoft.com/office/officeart/2005/8/layout/vList3"/>
    <dgm:cxn modelId="{26B00945-AE3E-4780-BB38-F1ADE0A1B140}" srcId="{C72ACDE6-6FEE-4CC8-AF4C-193C46EFFB43}" destId="{99A5AAE1-45EE-4564-B228-1F4034ECEF2E}" srcOrd="1" destOrd="0" parTransId="{FFEBE7D2-F2FB-45C2-8E87-36E75DA562BE}" sibTransId="{B289CBEA-651F-42DB-B332-33B2EA87C8C2}"/>
    <dgm:cxn modelId="{E98CC74E-FAD9-48A7-98D2-58A3D59A5809}" type="presOf" srcId="{D6E87140-9EA8-4B5D-8CD5-C641C3B1844C}" destId="{4BD36856-0514-42E8-B874-C2E5F16C5306}" srcOrd="0" destOrd="0" presId="urn:microsoft.com/office/officeart/2005/8/layout/vList3"/>
    <dgm:cxn modelId="{6BC7A27C-4425-42F8-9225-AEB4F5DF9B76}" srcId="{C72ACDE6-6FEE-4CC8-AF4C-193C46EFFB43}" destId="{2E9C514E-B425-422F-BC71-591230E13BD0}" srcOrd="3" destOrd="0" parTransId="{504F0595-EBAF-43C5-B04A-F7ADA7C2FB18}" sibTransId="{E3E09EFD-351F-4098-A96F-3BF2681E15B4}"/>
    <dgm:cxn modelId="{2542B598-F479-4783-8479-A512C9D82883}" srcId="{C72ACDE6-6FEE-4CC8-AF4C-193C46EFFB43}" destId="{077C6406-14F1-44D2-9C4D-23C4F65B279B}" srcOrd="5" destOrd="0" parTransId="{64B2FBB9-1B67-47ED-BD47-510E3233450B}" sibTransId="{CDDEAC02-4B96-461C-8C06-527AA485A348}"/>
    <dgm:cxn modelId="{A508849F-948B-43B8-B377-B94B6BE38FB2}" srcId="{C72ACDE6-6FEE-4CC8-AF4C-193C46EFFB43}" destId="{ECD500ED-B2AA-430C-8E44-E39CD366F06F}" srcOrd="6" destOrd="0" parTransId="{0890EFE7-7F73-4038-99DA-C971733755E9}" sibTransId="{0849E319-7033-4F34-B94D-43155C025E6E}"/>
    <dgm:cxn modelId="{D2D41EAD-DA5E-4583-B152-1B49C4C0D09A}" srcId="{C72ACDE6-6FEE-4CC8-AF4C-193C46EFFB43}" destId="{809FEFA6-38E3-4C60-9746-25C761344CDE}" srcOrd="2" destOrd="0" parTransId="{969DDD38-7E59-451A-8E5F-89749BC0C6AF}" sibTransId="{B7B17F16-8A91-4963-B61F-7C422DE1505F}"/>
    <dgm:cxn modelId="{82DFC7BB-E717-4BED-A656-5B6976C38DB2}" srcId="{C72ACDE6-6FEE-4CC8-AF4C-193C46EFFB43}" destId="{D6E87140-9EA8-4B5D-8CD5-C641C3B1844C}" srcOrd="0" destOrd="0" parTransId="{FE135E74-40A8-4E6F-8430-6D59568ACAB0}" sibTransId="{5D0E201F-BACB-4D54-886D-F426F579D092}"/>
    <dgm:cxn modelId="{6FAD5ABC-CF89-4525-8FC3-3AE9FAF12544}" type="presOf" srcId="{99A5AAE1-45EE-4564-B228-1F4034ECEF2E}" destId="{23099D22-AB66-4299-BC97-07313B0354DD}" srcOrd="0" destOrd="0" presId="urn:microsoft.com/office/officeart/2005/8/layout/vList3"/>
    <dgm:cxn modelId="{763B45D1-69A6-495B-903E-F4A417C63A6D}" type="presOf" srcId="{077C6406-14F1-44D2-9C4D-23C4F65B279B}" destId="{16A87C65-2867-49D5-AF1F-C34790CC3348}" srcOrd="0" destOrd="0" presId="urn:microsoft.com/office/officeart/2005/8/layout/vList3"/>
    <dgm:cxn modelId="{D59C37E2-1D96-4483-852E-C06101411804}" type="presOf" srcId="{809FEFA6-38E3-4C60-9746-25C761344CDE}" destId="{CA79DD00-4CD0-4240-BC6A-2882ECFD1920}" srcOrd="0" destOrd="0" presId="urn:microsoft.com/office/officeart/2005/8/layout/vList3"/>
    <dgm:cxn modelId="{CCA1A7E6-CF28-4F03-B0D5-94D4AED393C4}" srcId="{C72ACDE6-6FEE-4CC8-AF4C-193C46EFFB43}" destId="{9731077E-37E3-4B81-B54D-06A940832530}" srcOrd="4" destOrd="0" parTransId="{8FF548FF-9DE1-4768-AEB2-C951CCF24F02}" sibTransId="{323A8498-FEBE-47B5-B479-3F55ED8ACD48}"/>
    <dgm:cxn modelId="{B651D6EC-4D32-40CE-B475-A6CA97408A8F}" type="presOf" srcId="{07356B3D-F3D6-45F9-9330-6E81ED8E7428}" destId="{99372C02-3538-403F-8763-AF4F785A04CB}" srcOrd="0" destOrd="0" presId="urn:microsoft.com/office/officeart/2005/8/layout/vList3"/>
    <dgm:cxn modelId="{952AEC92-8754-46D0-BBDA-D0691349A394}" type="presParOf" srcId="{61A215CC-E686-4794-B71B-804F99E06CA1}" destId="{2C331D05-484B-4FB3-BC06-123799C6AF89}" srcOrd="0" destOrd="0" presId="urn:microsoft.com/office/officeart/2005/8/layout/vList3"/>
    <dgm:cxn modelId="{0E1E4489-5D4A-49FB-8DED-7B4330B5F3F0}" type="presParOf" srcId="{2C331D05-484B-4FB3-BC06-123799C6AF89}" destId="{ABCA6BB8-4B5D-4302-80FC-8E711E609CC8}" srcOrd="0" destOrd="0" presId="urn:microsoft.com/office/officeart/2005/8/layout/vList3"/>
    <dgm:cxn modelId="{917B7050-BD53-45B8-9615-137EF7D75A67}" type="presParOf" srcId="{2C331D05-484B-4FB3-BC06-123799C6AF89}" destId="{4BD36856-0514-42E8-B874-C2E5F16C5306}" srcOrd="1" destOrd="0" presId="urn:microsoft.com/office/officeart/2005/8/layout/vList3"/>
    <dgm:cxn modelId="{E9E59F51-AAB5-4ECE-A42D-3ACC262EE276}" type="presParOf" srcId="{61A215CC-E686-4794-B71B-804F99E06CA1}" destId="{651C7B0F-29B7-4248-A997-F3CBFA86AFC3}" srcOrd="1" destOrd="0" presId="urn:microsoft.com/office/officeart/2005/8/layout/vList3"/>
    <dgm:cxn modelId="{9BFE69BE-792A-4797-B984-469C1452E92D}" type="presParOf" srcId="{61A215CC-E686-4794-B71B-804F99E06CA1}" destId="{43EED8F2-C5A3-4C5C-B004-8EA44A07F812}" srcOrd="2" destOrd="0" presId="urn:microsoft.com/office/officeart/2005/8/layout/vList3"/>
    <dgm:cxn modelId="{52F81A0E-9584-4AF0-8A6D-6566BEE5AF96}" type="presParOf" srcId="{43EED8F2-C5A3-4C5C-B004-8EA44A07F812}" destId="{FA84E5E1-CB5A-4C64-B104-C229ECCADF05}" srcOrd="0" destOrd="0" presId="urn:microsoft.com/office/officeart/2005/8/layout/vList3"/>
    <dgm:cxn modelId="{FF73283E-366F-4B56-AB7F-0E3AE76D3E7B}" type="presParOf" srcId="{43EED8F2-C5A3-4C5C-B004-8EA44A07F812}" destId="{23099D22-AB66-4299-BC97-07313B0354DD}" srcOrd="1" destOrd="0" presId="urn:microsoft.com/office/officeart/2005/8/layout/vList3"/>
    <dgm:cxn modelId="{8959F4E9-6FB2-4126-8B12-58D8E6F0FB63}" type="presParOf" srcId="{61A215CC-E686-4794-B71B-804F99E06CA1}" destId="{32DA3489-7B40-41E4-8476-038A64E0B5E0}" srcOrd="3" destOrd="0" presId="urn:microsoft.com/office/officeart/2005/8/layout/vList3"/>
    <dgm:cxn modelId="{45A364C8-99C2-447A-8BEC-34BEA90AF562}" type="presParOf" srcId="{61A215CC-E686-4794-B71B-804F99E06CA1}" destId="{A62DBE47-C85A-48EB-B2F5-6018E622C487}" srcOrd="4" destOrd="0" presId="urn:microsoft.com/office/officeart/2005/8/layout/vList3"/>
    <dgm:cxn modelId="{8713CCE4-C55C-487B-B869-C050E4B7C3D7}" type="presParOf" srcId="{A62DBE47-C85A-48EB-B2F5-6018E622C487}" destId="{CB940666-5C49-491C-AA38-9A78E7905563}" srcOrd="0" destOrd="0" presId="urn:microsoft.com/office/officeart/2005/8/layout/vList3"/>
    <dgm:cxn modelId="{2B315112-405F-4AD8-9A64-3F2EC77DDF45}" type="presParOf" srcId="{A62DBE47-C85A-48EB-B2F5-6018E622C487}" destId="{CA79DD00-4CD0-4240-BC6A-2882ECFD1920}" srcOrd="1" destOrd="0" presId="urn:microsoft.com/office/officeart/2005/8/layout/vList3"/>
    <dgm:cxn modelId="{97A06AFC-1DC8-48C5-8D0E-C7E02B56F415}" type="presParOf" srcId="{61A215CC-E686-4794-B71B-804F99E06CA1}" destId="{E0BE2EF7-1ACC-41D5-B359-3CA904779637}" srcOrd="5" destOrd="0" presId="urn:microsoft.com/office/officeart/2005/8/layout/vList3"/>
    <dgm:cxn modelId="{909E64A3-044F-4A1C-AE6F-C0D8AA21C16A}" type="presParOf" srcId="{61A215CC-E686-4794-B71B-804F99E06CA1}" destId="{C04A5DC0-8B4A-45CC-A4CD-776FB2DA5B1B}" srcOrd="6" destOrd="0" presId="urn:microsoft.com/office/officeart/2005/8/layout/vList3"/>
    <dgm:cxn modelId="{7013DC9F-FB40-4E2D-A455-20D67302F22B}" type="presParOf" srcId="{C04A5DC0-8B4A-45CC-A4CD-776FB2DA5B1B}" destId="{6B555446-B97D-4E7C-9DF9-2C886EE3CBA1}" srcOrd="0" destOrd="0" presId="urn:microsoft.com/office/officeart/2005/8/layout/vList3"/>
    <dgm:cxn modelId="{5D2BAA11-51BA-42C2-A787-0D2CB031D7E6}" type="presParOf" srcId="{C04A5DC0-8B4A-45CC-A4CD-776FB2DA5B1B}" destId="{86AF1C0C-F5F4-4284-9693-C3094E3F884F}" srcOrd="1" destOrd="0" presId="urn:microsoft.com/office/officeart/2005/8/layout/vList3"/>
    <dgm:cxn modelId="{BADC1C7D-540A-48F7-B5DE-0FA80F49E464}" type="presParOf" srcId="{61A215CC-E686-4794-B71B-804F99E06CA1}" destId="{CA867B9F-DCBC-4B29-A502-DE8FE83DCB7D}" srcOrd="7" destOrd="0" presId="urn:microsoft.com/office/officeart/2005/8/layout/vList3"/>
    <dgm:cxn modelId="{7FD7447A-9E4C-4714-B829-1C338A39F465}" type="presParOf" srcId="{61A215CC-E686-4794-B71B-804F99E06CA1}" destId="{B9ABB811-9858-4751-BFAB-BE33B834393D}" srcOrd="8" destOrd="0" presId="urn:microsoft.com/office/officeart/2005/8/layout/vList3"/>
    <dgm:cxn modelId="{8FEE6C35-D15F-40CA-A33E-724BBD1FA7DA}" type="presParOf" srcId="{B9ABB811-9858-4751-BFAB-BE33B834393D}" destId="{B8AC8471-358C-419B-8FA3-3588247FC4C1}" srcOrd="0" destOrd="0" presId="urn:microsoft.com/office/officeart/2005/8/layout/vList3"/>
    <dgm:cxn modelId="{40ADE916-6373-4C88-8752-725DC06ECBD8}" type="presParOf" srcId="{B9ABB811-9858-4751-BFAB-BE33B834393D}" destId="{883ED4E2-6D8E-49BF-A2E4-9F4CC5795FDD}" srcOrd="1" destOrd="0" presId="urn:microsoft.com/office/officeart/2005/8/layout/vList3"/>
    <dgm:cxn modelId="{C45704FA-2DFC-4D05-B39D-869755C3D8B8}" type="presParOf" srcId="{61A215CC-E686-4794-B71B-804F99E06CA1}" destId="{FFCD5847-4818-46FC-B1F3-50FEB49526B9}" srcOrd="9" destOrd="0" presId="urn:microsoft.com/office/officeart/2005/8/layout/vList3"/>
    <dgm:cxn modelId="{147998CB-1EF0-4A97-AE8A-627B995FE1AD}" type="presParOf" srcId="{61A215CC-E686-4794-B71B-804F99E06CA1}" destId="{10652C53-049A-4BAB-9FC5-83EC10901E6C}" srcOrd="10" destOrd="0" presId="urn:microsoft.com/office/officeart/2005/8/layout/vList3"/>
    <dgm:cxn modelId="{764FAE1C-D3D4-4249-AF77-493053053B15}" type="presParOf" srcId="{10652C53-049A-4BAB-9FC5-83EC10901E6C}" destId="{18091113-C2CF-467B-89FA-D9E75E9D5A1A}" srcOrd="0" destOrd="0" presId="urn:microsoft.com/office/officeart/2005/8/layout/vList3"/>
    <dgm:cxn modelId="{72D1B2DB-567F-4DE0-BA91-BF80D4C8E4F1}" type="presParOf" srcId="{10652C53-049A-4BAB-9FC5-83EC10901E6C}" destId="{16A87C65-2867-49D5-AF1F-C34790CC3348}" srcOrd="1" destOrd="0" presId="urn:microsoft.com/office/officeart/2005/8/layout/vList3"/>
    <dgm:cxn modelId="{774C003B-3E0F-4D81-B58B-0E7DCBA70F98}" type="presParOf" srcId="{61A215CC-E686-4794-B71B-804F99E06CA1}" destId="{C6F1859A-F04F-4256-8C9D-2C24CC143A7F}" srcOrd="11" destOrd="0" presId="urn:microsoft.com/office/officeart/2005/8/layout/vList3"/>
    <dgm:cxn modelId="{4015DB12-CE86-409B-8444-83918CCB5EB9}" type="presParOf" srcId="{61A215CC-E686-4794-B71B-804F99E06CA1}" destId="{42F6288D-E681-49D9-AB12-952639677A64}" srcOrd="12" destOrd="0" presId="urn:microsoft.com/office/officeart/2005/8/layout/vList3"/>
    <dgm:cxn modelId="{8743DB93-B167-4BE9-9F47-B9E53E592983}" type="presParOf" srcId="{42F6288D-E681-49D9-AB12-952639677A64}" destId="{A7E3C32F-353B-42D4-A2D3-3F0525444290}" srcOrd="0" destOrd="0" presId="urn:microsoft.com/office/officeart/2005/8/layout/vList3"/>
    <dgm:cxn modelId="{AC05171A-1AF7-4951-A1DB-7B3C3BE455E6}" type="presParOf" srcId="{42F6288D-E681-49D9-AB12-952639677A64}" destId="{AE8F1444-ED0E-4E7A-BED5-7BA9B65F7478}" srcOrd="1" destOrd="0" presId="urn:microsoft.com/office/officeart/2005/8/layout/vList3"/>
    <dgm:cxn modelId="{A6AF938E-0CBE-409B-B15D-1A879530FD00}" type="presParOf" srcId="{61A215CC-E686-4794-B71B-804F99E06CA1}" destId="{DA50B460-4F99-43F4-8572-DD04B094C14A}" srcOrd="13" destOrd="0" presId="urn:microsoft.com/office/officeart/2005/8/layout/vList3"/>
    <dgm:cxn modelId="{B51392DF-67E4-4011-BD79-BFDF966C5490}" type="presParOf" srcId="{61A215CC-E686-4794-B71B-804F99E06CA1}" destId="{3B6D358C-9782-43F0-A3D0-91FA0EF8333C}" srcOrd="14" destOrd="0" presId="urn:microsoft.com/office/officeart/2005/8/layout/vList3"/>
    <dgm:cxn modelId="{75FB5F08-8694-4730-A244-17049A8FB541}" type="presParOf" srcId="{3B6D358C-9782-43F0-A3D0-91FA0EF8333C}" destId="{53972455-7C3B-4E3F-AF27-4B7B3DF3906C}" srcOrd="0" destOrd="0" presId="urn:microsoft.com/office/officeart/2005/8/layout/vList3"/>
    <dgm:cxn modelId="{42A1E3DD-09F0-4B00-A24A-6B3949E42E26}" type="presParOf" srcId="{3B6D358C-9782-43F0-A3D0-91FA0EF8333C}" destId="{99372C02-3538-403F-8763-AF4F785A04C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203CF1-EFB9-4C6D-9D37-B693730E69F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F4283F-A460-45DD-A78E-FF6558E0AE96}">
      <dgm:prSet/>
      <dgm:spPr>
        <a:noFill/>
        <a:ln>
          <a:solidFill>
            <a:srgbClr val="0070C0"/>
          </a:solidFill>
        </a:ln>
      </dgm:spPr>
      <dgm:t>
        <a:bodyPr/>
        <a:lstStyle/>
        <a:p>
          <a:pPr rtl="0"/>
          <a:r>
            <a:rPr lang="ro-RO" dirty="0">
              <a:solidFill>
                <a:schemeClr val="tx1"/>
              </a:solidFill>
            </a:rPr>
            <a:t>Legea nr. 254 privind IND</a:t>
          </a:r>
          <a:r>
            <a:rPr lang="en-US" dirty="0">
              <a:solidFill>
                <a:schemeClr val="tx1"/>
              </a:solidFill>
            </a:rPr>
            <a:t>S </a:t>
          </a:r>
          <a:r>
            <a:rPr lang="ro-RO" dirty="0">
              <a:solidFill>
                <a:schemeClr val="tx1"/>
              </a:solidFill>
            </a:rPr>
            <a:t>a fost aprobată de </a:t>
          </a:r>
          <a:r>
            <a:rPr lang="en-US" dirty="0" err="1">
              <a:solidFill>
                <a:schemeClr val="tx1"/>
              </a:solidFill>
            </a:rPr>
            <a:t>Parlament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ro-RO" dirty="0">
              <a:solidFill>
                <a:schemeClr val="tx1"/>
              </a:solidFill>
            </a:rPr>
            <a:t>la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ro-RO" dirty="0">
              <a:solidFill>
                <a:schemeClr val="tx1"/>
              </a:solidFill>
            </a:rPr>
            <a:t>17.11.2016 </a:t>
          </a:r>
          <a:endParaRPr lang="en-US" dirty="0">
            <a:solidFill>
              <a:schemeClr val="tx1"/>
            </a:solidFill>
          </a:endParaRPr>
        </a:p>
      </dgm:t>
    </dgm:pt>
    <dgm:pt modelId="{11990CFD-5688-4834-9BCE-F570C4454E9C}" type="parTrans" cxnId="{CC245679-329F-4769-A81C-4B2EC3706349}">
      <dgm:prSet/>
      <dgm:spPr/>
      <dgm:t>
        <a:bodyPr/>
        <a:lstStyle/>
        <a:p>
          <a:endParaRPr lang="en-US"/>
        </a:p>
      </dgm:t>
    </dgm:pt>
    <dgm:pt modelId="{9E294C94-3A71-4B72-A9E6-51D2D9CEAA25}" type="sibTrans" cxnId="{CC245679-329F-4769-A81C-4B2EC3706349}">
      <dgm:prSet/>
      <dgm:spPr/>
      <dgm:t>
        <a:bodyPr/>
        <a:lstStyle/>
        <a:p>
          <a:endParaRPr lang="en-US"/>
        </a:p>
      </dgm:t>
    </dgm:pt>
    <dgm:pt modelId="{C3BE054D-3DDE-4DFD-8B95-5BFBC0DC47B5}">
      <dgm:prSet/>
      <dgm:spPr>
        <a:noFill/>
        <a:ln>
          <a:solidFill>
            <a:srgbClr val="0070C0"/>
          </a:solidFill>
        </a:ln>
      </dgm:spPr>
      <dgm:t>
        <a:bodyPr/>
        <a:lstStyle/>
        <a:p>
          <a:pPr rtl="0"/>
          <a:r>
            <a:rPr lang="en-US" dirty="0">
              <a:solidFill>
                <a:schemeClr val="tx1"/>
              </a:solidFill>
            </a:rPr>
            <a:t>Ali</a:t>
          </a:r>
          <a:r>
            <a:rPr lang="ro-RO" dirty="0" err="1">
              <a:solidFill>
                <a:schemeClr val="tx1"/>
              </a:solidFill>
            </a:rPr>
            <a:t>niată</a:t>
          </a:r>
          <a:r>
            <a:rPr lang="ro-RO" dirty="0">
              <a:solidFill>
                <a:schemeClr val="tx1"/>
              </a:solidFill>
            </a:rPr>
            <a:t> la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ro-RO" dirty="0">
              <a:solidFill>
                <a:schemeClr val="tx1"/>
              </a:solidFill>
            </a:rPr>
            <a:t>Directiva </a:t>
          </a:r>
          <a:r>
            <a:rPr lang="en-US" dirty="0">
              <a:solidFill>
                <a:schemeClr val="tx1"/>
              </a:solidFill>
            </a:rPr>
            <a:t>European</a:t>
          </a:r>
          <a:r>
            <a:rPr lang="ro-RO" dirty="0">
              <a:solidFill>
                <a:schemeClr val="tx1"/>
              </a:solidFill>
            </a:rPr>
            <a:t>ă</a:t>
          </a:r>
          <a:r>
            <a:rPr lang="en-US" dirty="0">
              <a:solidFill>
                <a:schemeClr val="tx1"/>
              </a:solidFill>
            </a:rPr>
            <a:t> INSPIRE</a:t>
          </a:r>
        </a:p>
      </dgm:t>
    </dgm:pt>
    <dgm:pt modelId="{C5292841-848C-43DA-AAEC-2C4195E74530}" type="parTrans" cxnId="{E2BCCD70-E218-42CB-8E95-88CA1499989E}">
      <dgm:prSet/>
      <dgm:spPr/>
      <dgm:t>
        <a:bodyPr/>
        <a:lstStyle/>
        <a:p>
          <a:endParaRPr lang="en-US"/>
        </a:p>
      </dgm:t>
    </dgm:pt>
    <dgm:pt modelId="{DB0005E0-1E75-4A4A-8BEA-4FBD5C5609EF}" type="sibTrans" cxnId="{E2BCCD70-E218-42CB-8E95-88CA1499989E}">
      <dgm:prSet/>
      <dgm:spPr/>
      <dgm:t>
        <a:bodyPr/>
        <a:lstStyle/>
        <a:p>
          <a:endParaRPr lang="en-US"/>
        </a:p>
      </dgm:t>
    </dgm:pt>
    <dgm:pt modelId="{C5348FE7-FDAE-467F-9B77-A1476872957E}">
      <dgm:prSet/>
      <dgm:spPr>
        <a:noFill/>
        <a:ln>
          <a:solidFill>
            <a:srgbClr val="0070C0"/>
          </a:solidFill>
        </a:ln>
      </dgm:spPr>
      <dgm:t>
        <a:bodyPr/>
        <a:lstStyle/>
        <a:p>
          <a:pPr rtl="0"/>
          <a:r>
            <a:rPr lang="en-GB" dirty="0" err="1">
              <a:solidFill>
                <a:schemeClr val="tx1"/>
              </a:solidFill>
            </a:rPr>
            <a:t>Reglementează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responsabilitățile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producătorilor</a:t>
          </a:r>
          <a:r>
            <a:rPr lang="en-GB" dirty="0">
              <a:solidFill>
                <a:schemeClr val="tx1"/>
              </a:solidFill>
            </a:rPr>
            <a:t> de date, </a:t>
          </a:r>
          <a:r>
            <a:rPr lang="en-GB" dirty="0" err="1">
              <a:solidFill>
                <a:schemeClr val="tx1"/>
              </a:solidFill>
            </a:rPr>
            <a:t>conținutul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metadatelor</a:t>
          </a:r>
          <a:r>
            <a:rPr lang="en-GB" dirty="0">
              <a:solidFill>
                <a:schemeClr val="tx1"/>
              </a:solidFill>
            </a:rPr>
            <a:t>, </a:t>
          </a:r>
          <a:r>
            <a:rPr lang="en-GB" dirty="0" err="1">
              <a:solidFill>
                <a:schemeClr val="tx1"/>
              </a:solidFill>
            </a:rPr>
            <a:t>partajarea</a:t>
          </a:r>
          <a:r>
            <a:rPr lang="en-GB" dirty="0">
              <a:solidFill>
                <a:schemeClr val="tx1"/>
              </a:solidFill>
            </a:rPr>
            <a:t> </a:t>
          </a:r>
          <a:r>
            <a:rPr lang="en-GB" dirty="0" err="1">
              <a:solidFill>
                <a:schemeClr val="tx1"/>
              </a:solidFill>
            </a:rPr>
            <a:t>datelor</a:t>
          </a:r>
          <a:r>
            <a:rPr lang="en-US" dirty="0">
              <a:solidFill>
                <a:schemeClr val="tx1"/>
              </a:solidFill>
            </a:rPr>
            <a:t>, etc.</a:t>
          </a:r>
        </a:p>
      </dgm:t>
    </dgm:pt>
    <dgm:pt modelId="{C94E4279-40B0-435D-A020-6F361E0388B0}" type="parTrans" cxnId="{B810981E-5721-433F-9E9F-03D704BCCC41}">
      <dgm:prSet/>
      <dgm:spPr/>
      <dgm:t>
        <a:bodyPr/>
        <a:lstStyle/>
        <a:p>
          <a:endParaRPr lang="en-US"/>
        </a:p>
      </dgm:t>
    </dgm:pt>
    <dgm:pt modelId="{0160CAE6-3DF6-42EE-A450-863E93EBFBB3}" type="sibTrans" cxnId="{B810981E-5721-433F-9E9F-03D704BCCC41}">
      <dgm:prSet/>
      <dgm:spPr/>
      <dgm:t>
        <a:bodyPr/>
        <a:lstStyle/>
        <a:p>
          <a:endParaRPr lang="en-US"/>
        </a:p>
      </dgm:t>
    </dgm:pt>
    <dgm:pt modelId="{3089C6E3-4EC9-4166-912F-A915C3C36926}" type="pres">
      <dgm:prSet presAssocID="{EA203CF1-EFB9-4C6D-9D37-B693730E69F0}" presName="linearFlow" presStyleCnt="0">
        <dgm:presLayoutVars>
          <dgm:dir/>
          <dgm:resizeHandles val="exact"/>
        </dgm:presLayoutVars>
      </dgm:prSet>
      <dgm:spPr/>
    </dgm:pt>
    <dgm:pt modelId="{87B19249-F20C-4631-9CA1-84BE5D2E3D2F}" type="pres">
      <dgm:prSet presAssocID="{7EF4283F-A460-45DD-A78E-FF6558E0AE96}" presName="composite" presStyleCnt="0"/>
      <dgm:spPr/>
    </dgm:pt>
    <dgm:pt modelId="{C3422430-C07D-4C74-8F06-962C5AA7D44D}" type="pres">
      <dgm:prSet presAssocID="{7EF4283F-A460-45DD-A78E-FF6558E0AE96}" presName="imgShp" presStyleLbl="fgImgPlace1" presStyleIdx="0" presStyleCnt="3"/>
      <dgm:spPr>
        <a:noFill/>
      </dgm:spPr>
    </dgm:pt>
    <dgm:pt modelId="{25B1FF2C-8C55-45F9-B0FB-E5B986900989}" type="pres">
      <dgm:prSet presAssocID="{7EF4283F-A460-45DD-A78E-FF6558E0AE96}" presName="txShp" presStyleLbl="node1" presStyleIdx="0" presStyleCnt="3">
        <dgm:presLayoutVars>
          <dgm:bulletEnabled val="1"/>
        </dgm:presLayoutVars>
      </dgm:prSet>
      <dgm:spPr/>
    </dgm:pt>
    <dgm:pt modelId="{D4A03CB9-4198-4A87-B08B-1666F6FB4308}" type="pres">
      <dgm:prSet presAssocID="{9E294C94-3A71-4B72-A9E6-51D2D9CEAA25}" presName="spacing" presStyleCnt="0"/>
      <dgm:spPr/>
    </dgm:pt>
    <dgm:pt modelId="{0BF4CAE5-DB45-456D-9C5A-D8B4F9B6276B}" type="pres">
      <dgm:prSet presAssocID="{C3BE054D-3DDE-4DFD-8B95-5BFBC0DC47B5}" presName="composite" presStyleCnt="0"/>
      <dgm:spPr/>
    </dgm:pt>
    <dgm:pt modelId="{8347FFD2-6F9D-4C9A-8B9C-D1B8360BB48E}" type="pres">
      <dgm:prSet presAssocID="{C3BE054D-3DDE-4DFD-8B95-5BFBC0DC47B5}" presName="imgShp" presStyleLbl="fgImgPlace1" presStyleIdx="1" presStyleCnt="3"/>
      <dgm:spPr>
        <a:noFill/>
      </dgm:spPr>
    </dgm:pt>
    <dgm:pt modelId="{9A9C57C7-99FA-4BA9-9B25-9E38DDF840A1}" type="pres">
      <dgm:prSet presAssocID="{C3BE054D-3DDE-4DFD-8B95-5BFBC0DC47B5}" presName="txShp" presStyleLbl="node1" presStyleIdx="1" presStyleCnt="3" custLinFactNeighborY="-25710">
        <dgm:presLayoutVars>
          <dgm:bulletEnabled val="1"/>
        </dgm:presLayoutVars>
      </dgm:prSet>
      <dgm:spPr/>
    </dgm:pt>
    <dgm:pt modelId="{50994493-B1F6-41EC-B3BB-F02D23ED46FA}" type="pres">
      <dgm:prSet presAssocID="{DB0005E0-1E75-4A4A-8BEA-4FBD5C5609EF}" presName="spacing" presStyleCnt="0"/>
      <dgm:spPr/>
    </dgm:pt>
    <dgm:pt modelId="{E6F9B8A9-3B20-4926-96FE-8EB633427D10}" type="pres">
      <dgm:prSet presAssocID="{C5348FE7-FDAE-467F-9B77-A1476872957E}" presName="composite" presStyleCnt="0"/>
      <dgm:spPr/>
    </dgm:pt>
    <dgm:pt modelId="{2E99DDAA-C0AF-4A96-9187-AE20BB76BE18}" type="pres">
      <dgm:prSet presAssocID="{C5348FE7-FDAE-467F-9B77-A1476872957E}" presName="imgShp" presStyleLbl="fgImgPlace1" presStyleIdx="2" presStyleCnt="3"/>
      <dgm:spPr>
        <a:noFill/>
      </dgm:spPr>
    </dgm:pt>
    <dgm:pt modelId="{0EA62C8A-D1EA-454A-AD75-AE3B7AE9DFCD}" type="pres">
      <dgm:prSet presAssocID="{C5348FE7-FDAE-467F-9B77-A1476872957E}" presName="txShp" presStyleLbl="node1" presStyleIdx="2" presStyleCnt="3" custLinFactNeighborY="-51469">
        <dgm:presLayoutVars>
          <dgm:bulletEnabled val="1"/>
        </dgm:presLayoutVars>
      </dgm:prSet>
      <dgm:spPr/>
    </dgm:pt>
  </dgm:ptLst>
  <dgm:cxnLst>
    <dgm:cxn modelId="{B810981E-5721-433F-9E9F-03D704BCCC41}" srcId="{EA203CF1-EFB9-4C6D-9D37-B693730E69F0}" destId="{C5348FE7-FDAE-467F-9B77-A1476872957E}" srcOrd="2" destOrd="0" parTransId="{C94E4279-40B0-435D-A020-6F361E0388B0}" sibTransId="{0160CAE6-3DF6-42EE-A450-863E93EBFBB3}"/>
    <dgm:cxn modelId="{8A20E72D-A3CE-41F2-A503-05D96F5B2F92}" type="presOf" srcId="{EA203CF1-EFB9-4C6D-9D37-B693730E69F0}" destId="{3089C6E3-4EC9-4166-912F-A915C3C36926}" srcOrd="0" destOrd="0" presId="urn:microsoft.com/office/officeart/2005/8/layout/vList3"/>
    <dgm:cxn modelId="{E2BCCD70-E218-42CB-8E95-88CA1499989E}" srcId="{EA203CF1-EFB9-4C6D-9D37-B693730E69F0}" destId="{C3BE054D-3DDE-4DFD-8B95-5BFBC0DC47B5}" srcOrd="1" destOrd="0" parTransId="{C5292841-848C-43DA-AAEC-2C4195E74530}" sibTransId="{DB0005E0-1E75-4A4A-8BEA-4FBD5C5609EF}"/>
    <dgm:cxn modelId="{CC245679-329F-4769-A81C-4B2EC3706349}" srcId="{EA203CF1-EFB9-4C6D-9D37-B693730E69F0}" destId="{7EF4283F-A460-45DD-A78E-FF6558E0AE96}" srcOrd="0" destOrd="0" parTransId="{11990CFD-5688-4834-9BCE-F570C4454E9C}" sibTransId="{9E294C94-3A71-4B72-A9E6-51D2D9CEAA25}"/>
    <dgm:cxn modelId="{EB9248A5-FF32-45F2-9758-A1EB781DAA66}" type="presOf" srcId="{7EF4283F-A460-45DD-A78E-FF6558E0AE96}" destId="{25B1FF2C-8C55-45F9-B0FB-E5B986900989}" srcOrd="0" destOrd="0" presId="urn:microsoft.com/office/officeart/2005/8/layout/vList3"/>
    <dgm:cxn modelId="{6BBA12A9-5F1E-431F-AFEE-2EAD08F3BFEE}" type="presOf" srcId="{C5348FE7-FDAE-467F-9B77-A1476872957E}" destId="{0EA62C8A-D1EA-454A-AD75-AE3B7AE9DFCD}" srcOrd="0" destOrd="0" presId="urn:microsoft.com/office/officeart/2005/8/layout/vList3"/>
    <dgm:cxn modelId="{19B2A2C7-19FB-4255-BA04-BEFA81B3BB41}" type="presOf" srcId="{C3BE054D-3DDE-4DFD-8B95-5BFBC0DC47B5}" destId="{9A9C57C7-99FA-4BA9-9B25-9E38DDF840A1}" srcOrd="0" destOrd="0" presId="urn:microsoft.com/office/officeart/2005/8/layout/vList3"/>
    <dgm:cxn modelId="{76945818-2CB2-41D6-B3BD-1DBD3E182BEF}" type="presParOf" srcId="{3089C6E3-4EC9-4166-912F-A915C3C36926}" destId="{87B19249-F20C-4631-9CA1-84BE5D2E3D2F}" srcOrd="0" destOrd="0" presId="urn:microsoft.com/office/officeart/2005/8/layout/vList3"/>
    <dgm:cxn modelId="{007068A6-14DE-4686-9C23-85DD35A228DD}" type="presParOf" srcId="{87B19249-F20C-4631-9CA1-84BE5D2E3D2F}" destId="{C3422430-C07D-4C74-8F06-962C5AA7D44D}" srcOrd="0" destOrd="0" presId="urn:microsoft.com/office/officeart/2005/8/layout/vList3"/>
    <dgm:cxn modelId="{FDB89AA7-57C7-446D-A963-EF7ACE074DEC}" type="presParOf" srcId="{87B19249-F20C-4631-9CA1-84BE5D2E3D2F}" destId="{25B1FF2C-8C55-45F9-B0FB-E5B986900989}" srcOrd="1" destOrd="0" presId="urn:microsoft.com/office/officeart/2005/8/layout/vList3"/>
    <dgm:cxn modelId="{135F45FE-A0A7-4831-B7AE-8C4C00B7FD78}" type="presParOf" srcId="{3089C6E3-4EC9-4166-912F-A915C3C36926}" destId="{D4A03CB9-4198-4A87-B08B-1666F6FB4308}" srcOrd="1" destOrd="0" presId="urn:microsoft.com/office/officeart/2005/8/layout/vList3"/>
    <dgm:cxn modelId="{BF088667-F5BC-43EC-B3F6-BE89A196FFB7}" type="presParOf" srcId="{3089C6E3-4EC9-4166-912F-A915C3C36926}" destId="{0BF4CAE5-DB45-456D-9C5A-D8B4F9B6276B}" srcOrd="2" destOrd="0" presId="urn:microsoft.com/office/officeart/2005/8/layout/vList3"/>
    <dgm:cxn modelId="{89D49A0A-D2F0-4353-81E4-3B6AA4B3A571}" type="presParOf" srcId="{0BF4CAE5-DB45-456D-9C5A-D8B4F9B6276B}" destId="{8347FFD2-6F9D-4C9A-8B9C-D1B8360BB48E}" srcOrd="0" destOrd="0" presId="urn:microsoft.com/office/officeart/2005/8/layout/vList3"/>
    <dgm:cxn modelId="{CB8A737F-1096-4C1D-AA6D-9619E901EE47}" type="presParOf" srcId="{0BF4CAE5-DB45-456D-9C5A-D8B4F9B6276B}" destId="{9A9C57C7-99FA-4BA9-9B25-9E38DDF840A1}" srcOrd="1" destOrd="0" presId="urn:microsoft.com/office/officeart/2005/8/layout/vList3"/>
    <dgm:cxn modelId="{78865A57-8E68-4A69-9D7E-BB4F20C8A043}" type="presParOf" srcId="{3089C6E3-4EC9-4166-912F-A915C3C36926}" destId="{50994493-B1F6-41EC-B3BB-F02D23ED46FA}" srcOrd="3" destOrd="0" presId="urn:microsoft.com/office/officeart/2005/8/layout/vList3"/>
    <dgm:cxn modelId="{FE3A9E04-0310-43CC-9BED-71FAD6B1E82B}" type="presParOf" srcId="{3089C6E3-4EC9-4166-912F-A915C3C36926}" destId="{E6F9B8A9-3B20-4926-96FE-8EB633427D10}" srcOrd="4" destOrd="0" presId="urn:microsoft.com/office/officeart/2005/8/layout/vList3"/>
    <dgm:cxn modelId="{88A387BC-2467-4A29-A944-06173EAE5C3C}" type="presParOf" srcId="{E6F9B8A9-3B20-4926-96FE-8EB633427D10}" destId="{2E99DDAA-C0AF-4A96-9187-AE20BB76BE18}" srcOrd="0" destOrd="0" presId="urn:microsoft.com/office/officeart/2005/8/layout/vList3"/>
    <dgm:cxn modelId="{12982644-F24A-4C9D-AB59-F1EA22F62DC2}" type="presParOf" srcId="{E6F9B8A9-3B20-4926-96FE-8EB633427D10}" destId="{0EA62C8A-D1EA-454A-AD75-AE3B7AE9DFC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F2660C-BC79-4895-95CC-E065299F5645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ID4096"/>
        </a:p>
      </dgm:t>
    </dgm:pt>
    <dgm:pt modelId="{467E5408-B510-4F7A-9A0D-97DA914F974C}">
      <dgm:prSet phldrT="[Text]"/>
      <dgm:spPr>
        <a:solidFill>
          <a:schemeClr val="accent2"/>
        </a:solidFill>
      </dgm:spPr>
      <dgm:t>
        <a:bodyPr/>
        <a:lstStyle/>
        <a:p>
          <a:pPr>
            <a:buNone/>
          </a:pPr>
          <a:r>
            <a:rPr lang="en-US" dirty="0" err="1"/>
            <a:t>Scopul</a:t>
          </a:r>
          <a:r>
            <a:rPr lang="en-US" dirty="0"/>
            <a:t> </a:t>
          </a:r>
          <a:r>
            <a:rPr lang="en-US" dirty="0" err="1"/>
            <a:t>recens</a:t>
          </a:r>
          <a:r>
            <a:rPr lang="ro-RO" dirty="0" err="1"/>
            <a:t>ământului</a:t>
          </a:r>
          <a:r>
            <a:rPr lang="ro-RO" dirty="0"/>
            <a:t> este de a oferi </a:t>
          </a:r>
          <a:r>
            <a:rPr lang="ro-MD" dirty="0"/>
            <a:t>informații esențiale de interes public pentru</a:t>
          </a:r>
          <a:endParaRPr lang="LID4096" dirty="0"/>
        </a:p>
      </dgm:t>
    </dgm:pt>
    <dgm:pt modelId="{A6D2BED4-6C5F-4E8C-A08F-0CFCB0815D8A}" type="parTrans" cxnId="{6D4DFF63-88C0-494B-90F4-51ADDA52D9D0}">
      <dgm:prSet/>
      <dgm:spPr/>
      <dgm:t>
        <a:bodyPr/>
        <a:lstStyle/>
        <a:p>
          <a:endParaRPr lang="LID4096"/>
        </a:p>
      </dgm:t>
    </dgm:pt>
    <dgm:pt modelId="{2C868C93-45F4-485C-81F8-0766EA26CA4C}" type="sibTrans" cxnId="{6D4DFF63-88C0-494B-90F4-51ADDA52D9D0}">
      <dgm:prSet/>
      <dgm:spPr/>
      <dgm:t>
        <a:bodyPr/>
        <a:lstStyle/>
        <a:p>
          <a:endParaRPr lang="LID4096"/>
        </a:p>
      </dgm:t>
    </dgm:pt>
    <dgm:pt modelId="{59ED0929-6899-4CDB-93E5-C13EA573E737}">
      <dgm:prSet phldrT="[Text]"/>
      <dgm:spPr/>
      <dgm:t>
        <a:bodyPr/>
        <a:lstStyle/>
        <a:p>
          <a:r>
            <a:rPr lang="ro-MD" dirty="0"/>
            <a:t>elaborarea, monitorizarea și evaluarea politicilor</a:t>
          </a:r>
          <a:endParaRPr lang="LID4096" dirty="0"/>
        </a:p>
      </dgm:t>
    </dgm:pt>
    <dgm:pt modelId="{272E30F4-97B9-45D6-9E62-0A0D53B9D544}" type="parTrans" cxnId="{53BA4462-7D13-473A-9D5E-592DD88E43AE}">
      <dgm:prSet/>
      <dgm:spPr/>
      <dgm:t>
        <a:bodyPr/>
        <a:lstStyle/>
        <a:p>
          <a:endParaRPr lang="LID4096"/>
        </a:p>
      </dgm:t>
    </dgm:pt>
    <dgm:pt modelId="{E9355CFB-B403-4B5B-9209-E0D865B58C25}" type="sibTrans" cxnId="{53BA4462-7D13-473A-9D5E-592DD88E43AE}">
      <dgm:prSet/>
      <dgm:spPr/>
      <dgm:t>
        <a:bodyPr/>
        <a:lstStyle/>
        <a:p>
          <a:endParaRPr lang="LID4096"/>
        </a:p>
      </dgm:t>
    </dgm:pt>
    <dgm:pt modelId="{E55801FE-E48D-4480-8E95-CA93A7BAEC96}">
      <dgm:prSet phldrT="[Text]"/>
      <dgm:spPr/>
      <dgm:t>
        <a:bodyPr/>
        <a:lstStyle/>
        <a:p>
          <a:r>
            <a:rPr lang="ro-MD" dirty="0"/>
            <a:t>argumentarea deciziilor de dezvoltare umană</a:t>
          </a:r>
          <a:endParaRPr lang="LID4096" dirty="0"/>
        </a:p>
      </dgm:t>
    </dgm:pt>
    <dgm:pt modelId="{760260A7-71F6-4AE3-A58C-1C74762644D9}" type="parTrans" cxnId="{A735F561-5819-425A-BA23-40DCBF13D213}">
      <dgm:prSet/>
      <dgm:spPr/>
      <dgm:t>
        <a:bodyPr/>
        <a:lstStyle/>
        <a:p>
          <a:endParaRPr lang="LID4096"/>
        </a:p>
      </dgm:t>
    </dgm:pt>
    <dgm:pt modelId="{77F218FE-7B81-4A49-B112-B8A6B8F9AAA7}" type="sibTrans" cxnId="{A735F561-5819-425A-BA23-40DCBF13D213}">
      <dgm:prSet/>
      <dgm:spPr/>
      <dgm:t>
        <a:bodyPr/>
        <a:lstStyle/>
        <a:p>
          <a:endParaRPr lang="LID4096"/>
        </a:p>
      </dgm:t>
    </dgm:pt>
    <dgm:pt modelId="{24D0CEA1-3BCB-424F-892B-3CDFF6B203EC}">
      <dgm:prSet phldrT="[Text]"/>
      <dgm:spPr/>
      <dgm:t>
        <a:bodyPr/>
        <a:lstStyle/>
        <a:p>
          <a:r>
            <a:rPr lang="ro-MD" dirty="0"/>
            <a:t>cercetarea științifică </a:t>
          </a:r>
          <a:endParaRPr lang="LID4096" dirty="0"/>
        </a:p>
      </dgm:t>
    </dgm:pt>
    <dgm:pt modelId="{D21A0503-2EDE-4759-9C26-3849391762C3}" type="parTrans" cxnId="{381CB0CA-A75D-44BE-B83C-4D71C4EDEC51}">
      <dgm:prSet/>
      <dgm:spPr/>
      <dgm:t>
        <a:bodyPr/>
        <a:lstStyle/>
        <a:p>
          <a:endParaRPr lang="LID4096"/>
        </a:p>
      </dgm:t>
    </dgm:pt>
    <dgm:pt modelId="{52F5EEA5-77F5-4D45-A617-CDF8247B942A}" type="sibTrans" cxnId="{381CB0CA-A75D-44BE-B83C-4D71C4EDEC51}">
      <dgm:prSet/>
      <dgm:spPr/>
      <dgm:t>
        <a:bodyPr/>
        <a:lstStyle/>
        <a:p>
          <a:endParaRPr lang="LID4096"/>
        </a:p>
      </dgm:t>
    </dgm:pt>
    <dgm:pt modelId="{D63D66C7-EC88-4A30-8569-1D32523735F5}">
      <dgm:prSet phldrT="[Text]"/>
      <dgm:spPr/>
      <dgm:t>
        <a:bodyPr/>
        <a:lstStyle/>
        <a:p>
          <a:r>
            <a:rPr lang="ro-MD" dirty="0"/>
            <a:t>dezvoltarea mediului de afaceri</a:t>
          </a:r>
          <a:endParaRPr lang="LID4096" dirty="0"/>
        </a:p>
      </dgm:t>
    </dgm:pt>
    <dgm:pt modelId="{2E2C7DBB-A1D8-4B8C-881A-E47E4AFC7029}" type="parTrans" cxnId="{E032C9C8-1410-402C-BCE0-1742E910D69E}">
      <dgm:prSet/>
      <dgm:spPr/>
      <dgm:t>
        <a:bodyPr/>
        <a:lstStyle/>
        <a:p>
          <a:endParaRPr lang="LID4096"/>
        </a:p>
      </dgm:t>
    </dgm:pt>
    <dgm:pt modelId="{7CAB593A-0F14-4FA4-94F3-3CC71371FCE1}" type="sibTrans" cxnId="{E032C9C8-1410-402C-BCE0-1742E910D69E}">
      <dgm:prSet/>
      <dgm:spPr/>
      <dgm:t>
        <a:bodyPr/>
        <a:lstStyle/>
        <a:p>
          <a:endParaRPr lang="LID4096"/>
        </a:p>
      </dgm:t>
    </dgm:pt>
    <dgm:pt modelId="{C8B5C577-E1D2-4F06-B726-FEEF9A753294}" type="pres">
      <dgm:prSet presAssocID="{B5F2660C-BC79-4895-95CC-E065299F564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2FC9C5E0-7659-46C1-8E3A-1544C58EC72B}" type="pres">
      <dgm:prSet presAssocID="{467E5408-B510-4F7A-9A0D-97DA914F974C}" presName="Parent" presStyleLbl="node0" presStyleIdx="0" presStyleCnt="1">
        <dgm:presLayoutVars>
          <dgm:chMax val="6"/>
          <dgm:chPref val="6"/>
        </dgm:presLayoutVars>
      </dgm:prSet>
      <dgm:spPr/>
    </dgm:pt>
    <dgm:pt modelId="{FAE6CD82-D132-47F4-B829-6A48FACBB4A3}" type="pres">
      <dgm:prSet presAssocID="{59ED0929-6899-4CDB-93E5-C13EA573E737}" presName="Accent1" presStyleCnt="0"/>
      <dgm:spPr/>
    </dgm:pt>
    <dgm:pt modelId="{48FC7DBB-00D9-4E2C-A7C8-D95CF87777CB}" type="pres">
      <dgm:prSet presAssocID="{59ED0929-6899-4CDB-93E5-C13EA573E737}" presName="Accent" presStyleLbl="bgShp" presStyleIdx="0" presStyleCnt="4"/>
      <dgm:spPr/>
    </dgm:pt>
    <dgm:pt modelId="{264333E7-E31F-4A40-BE0E-E870D5E1CF77}" type="pres">
      <dgm:prSet presAssocID="{59ED0929-6899-4CDB-93E5-C13EA573E737}" presName="Chil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7191D7F-07B0-4D34-9E6F-A595368533DF}" type="pres">
      <dgm:prSet presAssocID="{E55801FE-E48D-4480-8E95-CA93A7BAEC96}" presName="Accent2" presStyleCnt="0"/>
      <dgm:spPr/>
    </dgm:pt>
    <dgm:pt modelId="{61B839F6-44BD-453D-AE87-8E72403107D6}" type="pres">
      <dgm:prSet presAssocID="{E55801FE-E48D-4480-8E95-CA93A7BAEC96}" presName="Accent" presStyleLbl="bgShp" presStyleIdx="1" presStyleCnt="4"/>
      <dgm:spPr>
        <a:noFill/>
      </dgm:spPr>
    </dgm:pt>
    <dgm:pt modelId="{1B294B9A-52AA-4A80-87F0-AA42D4189B2D}" type="pres">
      <dgm:prSet presAssocID="{E55801FE-E48D-4480-8E95-CA93A7BAEC96}" presName="Chil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7924105-07D9-4CF0-95C0-0DC19DC64915}" type="pres">
      <dgm:prSet presAssocID="{24D0CEA1-3BCB-424F-892B-3CDFF6B203EC}" presName="Accent3" presStyleCnt="0"/>
      <dgm:spPr/>
    </dgm:pt>
    <dgm:pt modelId="{253275A4-652C-4723-B841-F0EA188FC156}" type="pres">
      <dgm:prSet presAssocID="{24D0CEA1-3BCB-424F-892B-3CDFF6B203EC}" presName="Accent" presStyleLbl="bgShp" presStyleIdx="2" presStyleCnt="4"/>
      <dgm:spPr>
        <a:noFill/>
      </dgm:spPr>
    </dgm:pt>
    <dgm:pt modelId="{C6760E8B-BE1B-41B8-94E2-58BAC62E3FAF}" type="pres">
      <dgm:prSet presAssocID="{24D0CEA1-3BCB-424F-892B-3CDFF6B203EC}" presName="Chil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E5ADFAF-C356-4FC6-8F8C-6B3EAEC41248}" type="pres">
      <dgm:prSet presAssocID="{D63D66C7-EC88-4A30-8569-1D32523735F5}" presName="Accent4" presStyleCnt="0"/>
      <dgm:spPr/>
    </dgm:pt>
    <dgm:pt modelId="{4730FCCF-D61C-4644-9428-EB406CBD28BD}" type="pres">
      <dgm:prSet presAssocID="{D63D66C7-EC88-4A30-8569-1D32523735F5}" presName="Accent" presStyleLbl="bgShp" presStyleIdx="3" presStyleCnt="4"/>
      <dgm:spPr>
        <a:noFill/>
      </dgm:spPr>
    </dgm:pt>
    <dgm:pt modelId="{6328A8F1-18EF-4857-AE8C-F3066FC4FC87}" type="pres">
      <dgm:prSet presAssocID="{D63D66C7-EC88-4A30-8569-1D32523735F5}" presName="Chil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BCB7D5D-89C7-4F85-92F0-100F2269B5C4}" type="presOf" srcId="{24D0CEA1-3BCB-424F-892B-3CDFF6B203EC}" destId="{C6760E8B-BE1B-41B8-94E2-58BAC62E3FAF}" srcOrd="0" destOrd="0" presId="urn:microsoft.com/office/officeart/2011/layout/HexagonRadial"/>
    <dgm:cxn modelId="{A735F561-5819-425A-BA23-40DCBF13D213}" srcId="{467E5408-B510-4F7A-9A0D-97DA914F974C}" destId="{E55801FE-E48D-4480-8E95-CA93A7BAEC96}" srcOrd="1" destOrd="0" parTransId="{760260A7-71F6-4AE3-A58C-1C74762644D9}" sibTransId="{77F218FE-7B81-4A49-B112-B8A6B8F9AAA7}"/>
    <dgm:cxn modelId="{53BA4462-7D13-473A-9D5E-592DD88E43AE}" srcId="{467E5408-B510-4F7A-9A0D-97DA914F974C}" destId="{59ED0929-6899-4CDB-93E5-C13EA573E737}" srcOrd="0" destOrd="0" parTransId="{272E30F4-97B9-45D6-9E62-0A0D53B9D544}" sibTransId="{E9355CFB-B403-4B5B-9209-E0D865B58C25}"/>
    <dgm:cxn modelId="{6D4DFF63-88C0-494B-90F4-51ADDA52D9D0}" srcId="{B5F2660C-BC79-4895-95CC-E065299F5645}" destId="{467E5408-B510-4F7A-9A0D-97DA914F974C}" srcOrd="0" destOrd="0" parTransId="{A6D2BED4-6C5F-4E8C-A08F-0CFCB0815D8A}" sibTransId="{2C868C93-45F4-485C-81F8-0766EA26CA4C}"/>
    <dgm:cxn modelId="{3875EF56-7BBC-4C3F-BFCA-23BFBD34E306}" type="presOf" srcId="{59ED0929-6899-4CDB-93E5-C13EA573E737}" destId="{264333E7-E31F-4A40-BE0E-E870D5E1CF77}" srcOrd="0" destOrd="0" presId="urn:microsoft.com/office/officeart/2011/layout/HexagonRadial"/>
    <dgm:cxn modelId="{F1CC2E7E-E767-4F07-919E-0FAA3FA4626C}" type="presOf" srcId="{D63D66C7-EC88-4A30-8569-1D32523735F5}" destId="{6328A8F1-18EF-4857-AE8C-F3066FC4FC87}" srcOrd="0" destOrd="0" presId="urn:microsoft.com/office/officeart/2011/layout/HexagonRadial"/>
    <dgm:cxn modelId="{2690B5AC-BB73-49B2-B810-E76FEC0B29F7}" type="presOf" srcId="{E55801FE-E48D-4480-8E95-CA93A7BAEC96}" destId="{1B294B9A-52AA-4A80-87F0-AA42D4189B2D}" srcOrd="0" destOrd="0" presId="urn:microsoft.com/office/officeart/2011/layout/HexagonRadial"/>
    <dgm:cxn modelId="{CA35C9B4-9751-40D7-9E0F-C9CB209A507E}" type="presOf" srcId="{467E5408-B510-4F7A-9A0D-97DA914F974C}" destId="{2FC9C5E0-7659-46C1-8E3A-1544C58EC72B}" srcOrd="0" destOrd="0" presId="urn:microsoft.com/office/officeart/2011/layout/HexagonRadial"/>
    <dgm:cxn modelId="{E032C9C8-1410-402C-BCE0-1742E910D69E}" srcId="{467E5408-B510-4F7A-9A0D-97DA914F974C}" destId="{D63D66C7-EC88-4A30-8569-1D32523735F5}" srcOrd="3" destOrd="0" parTransId="{2E2C7DBB-A1D8-4B8C-881A-E47E4AFC7029}" sibTransId="{7CAB593A-0F14-4FA4-94F3-3CC71371FCE1}"/>
    <dgm:cxn modelId="{381CB0CA-A75D-44BE-B83C-4D71C4EDEC51}" srcId="{467E5408-B510-4F7A-9A0D-97DA914F974C}" destId="{24D0CEA1-3BCB-424F-892B-3CDFF6B203EC}" srcOrd="2" destOrd="0" parTransId="{D21A0503-2EDE-4759-9C26-3849391762C3}" sibTransId="{52F5EEA5-77F5-4D45-A617-CDF8247B942A}"/>
    <dgm:cxn modelId="{3F4F27E6-CB10-41E9-BC34-2F00A9688B28}" type="presOf" srcId="{B5F2660C-BC79-4895-95CC-E065299F5645}" destId="{C8B5C577-E1D2-4F06-B726-FEEF9A753294}" srcOrd="0" destOrd="0" presId="urn:microsoft.com/office/officeart/2011/layout/HexagonRadial"/>
    <dgm:cxn modelId="{9C4EF3AA-BFEC-43D7-A5DF-DB62C32F5285}" type="presParOf" srcId="{C8B5C577-E1D2-4F06-B726-FEEF9A753294}" destId="{2FC9C5E0-7659-46C1-8E3A-1544C58EC72B}" srcOrd="0" destOrd="0" presId="urn:microsoft.com/office/officeart/2011/layout/HexagonRadial"/>
    <dgm:cxn modelId="{C07A77D7-2572-428D-9908-ACBAC890BF2D}" type="presParOf" srcId="{C8B5C577-E1D2-4F06-B726-FEEF9A753294}" destId="{FAE6CD82-D132-47F4-B829-6A48FACBB4A3}" srcOrd="1" destOrd="0" presId="urn:microsoft.com/office/officeart/2011/layout/HexagonRadial"/>
    <dgm:cxn modelId="{13B3A202-27BC-401C-8277-67E76BEEC104}" type="presParOf" srcId="{FAE6CD82-D132-47F4-B829-6A48FACBB4A3}" destId="{48FC7DBB-00D9-4E2C-A7C8-D95CF87777CB}" srcOrd="0" destOrd="0" presId="urn:microsoft.com/office/officeart/2011/layout/HexagonRadial"/>
    <dgm:cxn modelId="{763135D8-185C-4053-845D-6D6144557613}" type="presParOf" srcId="{C8B5C577-E1D2-4F06-B726-FEEF9A753294}" destId="{264333E7-E31F-4A40-BE0E-E870D5E1CF77}" srcOrd="2" destOrd="0" presId="urn:microsoft.com/office/officeart/2011/layout/HexagonRadial"/>
    <dgm:cxn modelId="{85E329C6-ED1A-4043-BCBC-2848A7A5FD78}" type="presParOf" srcId="{C8B5C577-E1D2-4F06-B726-FEEF9A753294}" destId="{E7191D7F-07B0-4D34-9E6F-A595368533DF}" srcOrd="3" destOrd="0" presId="urn:microsoft.com/office/officeart/2011/layout/HexagonRadial"/>
    <dgm:cxn modelId="{D8C1336E-C2DF-49BF-ABD6-BD81BA50E765}" type="presParOf" srcId="{E7191D7F-07B0-4D34-9E6F-A595368533DF}" destId="{61B839F6-44BD-453D-AE87-8E72403107D6}" srcOrd="0" destOrd="0" presId="urn:microsoft.com/office/officeart/2011/layout/HexagonRadial"/>
    <dgm:cxn modelId="{9934C2E2-58F9-4911-9D73-1AE274B0B55E}" type="presParOf" srcId="{C8B5C577-E1D2-4F06-B726-FEEF9A753294}" destId="{1B294B9A-52AA-4A80-87F0-AA42D4189B2D}" srcOrd="4" destOrd="0" presId="urn:microsoft.com/office/officeart/2011/layout/HexagonRadial"/>
    <dgm:cxn modelId="{9E5A0D55-430E-49FB-9555-641B0E1C9281}" type="presParOf" srcId="{C8B5C577-E1D2-4F06-B726-FEEF9A753294}" destId="{B7924105-07D9-4CF0-95C0-0DC19DC64915}" srcOrd="5" destOrd="0" presId="urn:microsoft.com/office/officeart/2011/layout/HexagonRadial"/>
    <dgm:cxn modelId="{440B3E9F-7C0B-42EB-8794-1477AB6329C9}" type="presParOf" srcId="{B7924105-07D9-4CF0-95C0-0DC19DC64915}" destId="{253275A4-652C-4723-B841-F0EA188FC156}" srcOrd="0" destOrd="0" presId="urn:microsoft.com/office/officeart/2011/layout/HexagonRadial"/>
    <dgm:cxn modelId="{41FA58EA-F072-47DA-B4C5-A66F80EE0373}" type="presParOf" srcId="{C8B5C577-E1D2-4F06-B726-FEEF9A753294}" destId="{C6760E8B-BE1B-41B8-94E2-58BAC62E3FAF}" srcOrd="6" destOrd="0" presId="urn:microsoft.com/office/officeart/2011/layout/HexagonRadial"/>
    <dgm:cxn modelId="{D14ED1BE-605D-4DBF-A6E8-74F5BAFB8CC4}" type="presParOf" srcId="{C8B5C577-E1D2-4F06-B726-FEEF9A753294}" destId="{6E5ADFAF-C356-4FC6-8F8C-6B3EAEC41248}" srcOrd="7" destOrd="0" presId="urn:microsoft.com/office/officeart/2011/layout/HexagonRadial"/>
    <dgm:cxn modelId="{6761B84A-9608-4115-9F2F-917495F912D4}" type="presParOf" srcId="{6E5ADFAF-C356-4FC6-8F8C-6B3EAEC41248}" destId="{4730FCCF-D61C-4644-9428-EB406CBD28BD}" srcOrd="0" destOrd="0" presId="urn:microsoft.com/office/officeart/2011/layout/HexagonRadial"/>
    <dgm:cxn modelId="{C7B16FFA-2A69-4AA8-BEC8-581B6BB5E30B}" type="presParOf" srcId="{C8B5C577-E1D2-4F06-B726-FEEF9A753294}" destId="{6328A8F1-18EF-4857-AE8C-F3066FC4FC87}" srcOrd="8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FD5B34-5C30-4608-B2E5-E9B0F7653324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ID4096"/>
        </a:p>
      </dgm:t>
    </dgm:pt>
    <dgm:pt modelId="{E9480697-B19F-4816-AE87-0BBCACD03B97}">
      <dgm:prSet/>
      <dgm:spPr/>
      <dgm:t>
        <a:bodyPr/>
        <a:lstStyle/>
        <a:p>
          <a:pPr>
            <a:buFont typeface="+mj-lt"/>
            <a:buAutoNum type="alphaLcParenR"/>
          </a:pPr>
          <a:r>
            <a:rPr lang="ro-RO" dirty="0"/>
            <a:t>numărul și distribuția teritorială a populației</a:t>
          </a:r>
        </a:p>
      </dgm:t>
    </dgm:pt>
    <dgm:pt modelId="{04658E61-669F-4036-A7BA-6C5636B720BA}" type="parTrans" cxnId="{C09F4EA4-FF1D-413B-90F1-0FC58CA5F7F5}">
      <dgm:prSet/>
      <dgm:spPr/>
      <dgm:t>
        <a:bodyPr/>
        <a:lstStyle/>
        <a:p>
          <a:endParaRPr lang="LID4096"/>
        </a:p>
      </dgm:t>
    </dgm:pt>
    <dgm:pt modelId="{AB3C9D5F-13A4-4A76-8126-158DE7EBEC19}" type="sibTrans" cxnId="{C09F4EA4-FF1D-413B-90F1-0FC58CA5F7F5}">
      <dgm:prSet/>
      <dgm:spPr/>
      <dgm:t>
        <a:bodyPr/>
        <a:lstStyle/>
        <a:p>
          <a:endParaRPr lang="LID4096"/>
        </a:p>
      </dgm:t>
    </dgm:pt>
    <dgm:pt modelId="{D23C00F8-A18B-4671-95AF-EB5744DD5828}">
      <dgm:prSet/>
      <dgm:spPr/>
      <dgm:t>
        <a:bodyPr/>
        <a:lstStyle/>
        <a:p>
          <a:pPr>
            <a:buFont typeface="+mj-lt"/>
            <a:buAutoNum type="alphaLcParenR"/>
          </a:pPr>
          <a:r>
            <a:rPr lang="it-IT" dirty="0"/>
            <a:t>structura demografică și caracteristicile socio-economice ale populației</a:t>
          </a:r>
        </a:p>
      </dgm:t>
    </dgm:pt>
    <dgm:pt modelId="{664D3DF6-1F27-4536-B176-1B5487E1F3BB}" type="parTrans" cxnId="{07C25A61-9497-428A-B8DB-A8E8E30106D6}">
      <dgm:prSet/>
      <dgm:spPr/>
      <dgm:t>
        <a:bodyPr/>
        <a:lstStyle/>
        <a:p>
          <a:endParaRPr lang="LID4096"/>
        </a:p>
      </dgm:t>
    </dgm:pt>
    <dgm:pt modelId="{59E0AE03-2DF1-4D6F-925B-B797DA05C417}" type="sibTrans" cxnId="{07C25A61-9497-428A-B8DB-A8E8E30106D6}">
      <dgm:prSet/>
      <dgm:spPr/>
      <dgm:t>
        <a:bodyPr/>
        <a:lstStyle/>
        <a:p>
          <a:endParaRPr lang="LID4096"/>
        </a:p>
      </dgm:t>
    </dgm:pt>
    <dgm:pt modelId="{D25627A9-3116-44CB-B3EA-A4612DFC7C14}">
      <dgm:prSet/>
      <dgm:spPr/>
      <dgm:t>
        <a:bodyPr/>
        <a:lstStyle/>
        <a:p>
          <a:pPr>
            <a:buFont typeface="+mj-lt"/>
            <a:buAutoNum type="alphaLcParenR"/>
          </a:pPr>
          <a:r>
            <a:rPr lang="ro-RO" dirty="0"/>
            <a:t>structura și tipul gospodăriilor </a:t>
          </a:r>
          <a:r>
            <a:rPr lang="ro-RO" u="none" dirty="0"/>
            <a:t>casnice și familiilor</a:t>
          </a:r>
        </a:p>
      </dgm:t>
    </dgm:pt>
    <dgm:pt modelId="{E281C277-4816-4BB5-BC23-9EC2F78E92FE}" type="parTrans" cxnId="{4A625920-71C3-446A-B3DC-DCCA74E19D82}">
      <dgm:prSet/>
      <dgm:spPr/>
      <dgm:t>
        <a:bodyPr/>
        <a:lstStyle/>
        <a:p>
          <a:endParaRPr lang="LID4096"/>
        </a:p>
      </dgm:t>
    </dgm:pt>
    <dgm:pt modelId="{9DFD5076-C129-4AA0-A434-A1697B224323}" type="sibTrans" cxnId="{4A625920-71C3-446A-B3DC-DCCA74E19D82}">
      <dgm:prSet/>
      <dgm:spPr/>
      <dgm:t>
        <a:bodyPr/>
        <a:lstStyle/>
        <a:p>
          <a:endParaRPr lang="LID4096"/>
        </a:p>
      </dgm:t>
    </dgm:pt>
    <dgm:pt modelId="{2661C94A-4945-4341-8CFB-1AB20D362690}">
      <dgm:prSet/>
      <dgm:spPr/>
      <dgm:t>
        <a:bodyPr/>
        <a:lstStyle/>
        <a:p>
          <a:pPr>
            <a:buFont typeface="+mj-lt"/>
            <a:buAutoNum type="alphaLcParenR"/>
          </a:pPr>
          <a:r>
            <a:rPr lang="ro-RO" dirty="0"/>
            <a:t>numărul și distribuția teritorială și caracteristicile locuințelor și clădirilor în care acestea sunt situate</a:t>
          </a:r>
        </a:p>
      </dgm:t>
    </dgm:pt>
    <dgm:pt modelId="{1A25753B-00F5-4A43-B62E-9CF203FD29F3}" type="parTrans" cxnId="{BB1AA6DC-35DF-4821-8528-234687D12F42}">
      <dgm:prSet/>
      <dgm:spPr/>
      <dgm:t>
        <a:bodyPr/>
        <a:lstStyle/>
        <a:p>
          <a:endParaRPr lang="LID4096"/>
        </a:p>
      </dgm:t>
    </dgm:pt>
    <dgm:pt modelId="{8AB8C891-5A6E-4756-9472-5ABE029AFA1F}" type="sibTrans" cxnId="{BB1AA6DC-35DF-4821-8528-234687D12F42}">
      <dgm:prSet/>
      <dgm:spPr/>
      <dgm:t>
        <a:bodyPr/>
        <a:lstStyle/>
        <a:p>
          <a:endParaRPr lang="LID4096"/>
        </a:p>
      </dgm:t>
    </dgm:pt>
    <dgm:pt modelId="{A32C457F-A860-40BF-8C5C-CDADA2A2F2D2}">
      <dgm:prSet/>
      <dgm:spPr/>
      <dgm:t>
        <a:bodyPr/>
        <a:lstStyle/>
        <a:p>
          <a:pPr>
            <a:buFont typeface="+mj-lt"/>
            <a:buAutoNum type="alphaLcParenR"/>
          </a:pPr>
          <a:r>
            <a:rPr lang="fr-FR"/>
            <a:t>condiţiile de locuit ale populaţiei.</a:t>
          </a:r>
        </a:p>
      </dgm:t>
    </dgm:pt>
    <dgm:pt modelId="{402B3EB8-926F-497C-9B63-76A60950D492}" type="parTrans" cxnId="{F3ADFF14-3EDC-4FA3-A5C1-A1510D905AE8}">
      <dgm:prSet/>
      <dgm:spPr/>
      <dgm:t>
        <a:bodyPr/>
        <a:lstStyle/>
        <a:p>
          <a:endParaRPr lang="LID4096"/>
        </a:p>
      </dgm:t>
    </dgm:pt>
    <dgm:pt modelId="{77BCD20C-21FA-4170-A262-260C700D6F57}" type="sibTrans" cxnId="{F3ADFF14-3EDC-4FA3-A5C1-A1510D905AE8}">
      <dgm:prSet/>
      <dgm:spPr/>
      <dgm:t>
        <a:bodyPr/>
        <a:lstStyle/>
        <a:p>
          <a:endParaRPr lang="LID4096"/>
        </a:p>
      </dgm:t>
    </dgm:pt>
    <dgm:pt modelId="{5B134435-E7A3-46C4-8515-5D66A9EFA603}" type="pres">
      <dgm:prSet presAssocID="{C2FD5B34-5C30-4608-B2E5-E9B0F7653324}" presName="Name0" presStyleCnt="0">
        <dgm:presLayoutVars>
          <dgm:dir/>
        </dgm:presLayoutVars>
      </dgm:prSet>
      <dgm:spPr/>
    </dgm:pt>
    <dgm:pt modelId="{3FD3346C-ED95-4A5B-9471-8DB444B0AF35}" type="pres">
      <dgm:prSet presAssocID="{E9480697-B19F-4816-AE87-0BBCACD03B97}" presName="noChildren" presStyleCnt="0"/>
      <dgm:spPr/>
    </dgm:pt>
    <dgm:pt modelId="{2FC24837-9312-4CA4-9E44-6DD0A76896D7}" type="pres">
      <dgm:prSet presAssocID="{E9480697-B19F-4816-AE87-0BBCACD03B97}" presName="gap" presStyleCnt="0"/>
      <dgm:spPr/>
    </dgm:pt>
    <dgm:pt modelId="{A9565000-C40B-47D3-953C-0FADB742311E}" type="pres">
      <dgm:prSet presAssocID="{E9480697-B19F-4816-AE87-0BBCACD03B97}" presName="medCircle2" presStyleLbl="vennNode1" presStyleIdx="0" presStyleCnt="5"/>
      <dgm:spPr/>
    </dgm:pt>
    <dgm:pt modelId="{D7F413A7-78F8-4558-A5BF-3FB06C8E49AF}" type="pres">
      <dgm:prSet presAssocID="{E9480697-B19F-4816-AE87-0BBCACD03B97}" presName="txLvlOnly1" presStyleLbl="revTx" presStyleIdx="0" presStyleCnt="5"/>
      <dgm:spPr/>
    </dgm:pt>
    <dgm:pt modelId="{8EF95C44-0C99-4420-AA39-1AF69FBB3F73}" type="pres">
      <dgm:prSet presAssocID="{D23C00F8-A18B-4671-95AF-EB5744DD5828}" presName="noChildren" presStyleCnt="0"/>
      <dgm:spPr/>
    </dgm:pt>
    <dgm:pt modelId="{79D1176F-F361-4400-B930-C4E5B0DAB330}" type="pres">
      <dgm:prSet presAssocID="{D23C00F8-A18B-4671-95AF-EB5744DD5828}" presName="gap" presStyleCnt="0"/>
      <dgm:spPr/>
    </dgm:pt>
    <dgm:pt modelId="{48198D89-FCDD-4F1E-91E6-B1C5D0AD9C51}" type="pres">
      <dgm:prSet presAssocID="{D23C00F8-A18B-4671-95AF-EB5744DD5828}" presName="medCircle2" presStyleLbl="vennNode1" presStyleIdx="1" presStyleCnt="5"/>
      <dgm:spPr/>
    </dgm:pt>
    <dgm:pt modelId="{396C73C5-9F7A-4544-8F0F-A5445393109C}" type="pres">
      <dgm:prSet presAssocID="{D23C00F8-A18B-4671-95AF-EB5744DD5828}" presName="txLvlOnly1" presStyleLbl="revTx" presStyleIdx="1" presStyleCnt="5"/>
      <dgm:spPr/>
    </dgm:pt>
    <dgm:pt modelId="{D760B338-EAD2-42C6-9A9A-435BF201C4E6}" type="pres">
      <dgm:prSet presAssocID="{D25627A9-3116-44CB-B3EA-A4612DFC7C14}" presName="noChildren" presStyleCnt="0"/>
      <dgm:spPr/>
    </dgm:pt>
    <dgm:pt modelId="{25B5F62C-6D3B-4160-82DC-10F2F2610DBD}" type="pres">
      <dgm:prSet presAssocID="{D25627A9-3116-44CB-B3EA-A4612DFC7C14}" presName="gap" presStyleCnt="0"/>
      <dgm:spPr/>
    </dgm:pt>
    <dgm:pt modelId="{F0AF2649-5F42-4324-899F-0D6494871C4E}" type="pres">
      <dgm:prSet presAssocID="{D25627A9-3116-44CB-B3EA-A4612DFC7C14}" presName="medCircle2" presStyleLbl="vennNode1" presStyleIdx="2" presStyleCnt="5"/>
      <dgm:spPr/>
    </dgm:pt>
    <dgm:pt modelId="{C8EBEDE0-0C5B-4563-8EBD-092132298F97}" type="pres">
      <dgm:prSet presAssocID="{D25627A9-3116-44CB-B3EA-A4612DFC7C14}" presName="txLvlOnly1" presStyleLbl="revTx" presStyleIdx="2" presStyleCnt="5"/>
      <dgm:spPr/>
    </dgm:pt>
    <dgm:pt modelId="{62CB9DEC-C0CB-43B9-83ED-C7CFC398B33E}" type="pres">
      <dgm:prSet presAssocID="{2661C94A-4945-4341-8CFB-1AB20D362690}" presName="noChildren" presStyleCnt="0"/>
      <dgm:spPr/>
    </dgm:pt>
    <dgm:pt modelId="{90259CF2-6839-4B73-AAA5-62C4FAA5EA88}" type="pres">
      <dgm:prSet presAssocID="{2661C94A-4945-4341-8CFB-1AB20D362690}" presName="gap" presStyleCnt="0"/>
      <dgm:spPr/>
    </dgm:pt>
    <dgm:pt modelId="{A58B9384-4E34-401D-AE09-CF4CC97831D8}" type="pres">
      <dgm:prSet presAssocID="{2661C94A-4945-4341-8CFB-1AB20D362690}" presName="medCircle2" presStyleLbl="vennNode1" presStyleIdx="3" presStyleCnt="5"/>
      <dgm:spPr/>
    </dgm:pt>
    <dgm:pt modelId="{09F118C7-D95B-4FF1-A815-EAC338E3FEB0}" type="pres">
      <dgm:prSet presAssocID="{2661C94A-4945-4341-8CFB-1AB20D362690}" presName="txLvlOnly1" presStyleLbl="revTx" presStyleIdx="3" presStyleCnt="5"/>
      <dgm:spPr/>
    </dgm:pt>
    <dgm:pt modelId="{FD621623-FCCD-42FE-8B65-6C2AD409461C}" type="pres">
      <dgm:prSet presAssocID="{A32C457F-A860-40BF-8C5C-CDADA2A2F2D2}" presName="noChildren" presStyleCnt="0"/>
      <dgm:spPr/>
    </dgm:pt>
    <dgm:pt modelId="{D9937C2D-39EA-4A65-8F51-4BEBDBE9ED18}" type="pres">
      <dgm:prSet presAssocID="{A32C457F-A860-40BF-8C5C-CDADA2A2F2D2}" presName="gap" presStyleCnt="0"/>
      <dgm:spPr/>
    </dgm:pt>
    <dgm:pt modelId="{10F76F5E-52B3-4CBB-8CD5-4E932D27C620}" type="pres">
      <dgm:prSet presAssocID="{A32C457F-A860-40BF-8C5C-CDADA2A2F2D2}" presName="medCircle2" presStyleLbl="vennNode1" presStyleIdx="4" presStyleCnt="5"/>
      <dgm:spPr/>
    </dgm:pt>
    <dgm:pt modelId="{4492C5F2-3A15-4B74-8EB6-651FED963384}" type="pres">
      <dgm:prSet presAssocID="{A32C457F-A860-40BF-8C5C-CDADA2A2F2D2}" presName="txLvlOnly1" presStyleLbl="revTx" presStyleIdx="4" presStyleCnt="5"/>
      <dgm:spPr/>
    </dgm:pt>
  </dgm:ptLst>
  <dgm:cxnLst>
    <dgm:cxn modelId="{F3ADFF14-3EDC-4FA3-A5C1-A1510D905AE8}" srcId="{C2FD5B34-5C30-4608-B2E5-E9B0F7653324}" destId="{A32C457F-A860-40BF-8C5C-CDADA2A2F2D2}" srcOrd="4" destOrd="0" parTransId="{402B3EB8-926F-497C-9B63-76A60950D492}" sibTransId="{77BCD20C-21FA-4170-A262-260C700D6F57}"/>
    <dgm:cxn modelId="{4A625920-71C3-446A-B3DC-DCCA74E19D82}" srcId="{C2FD5B34-5C30-4608-B2E5-E9B0F7653324}" destId="{D25627A9-3116-44CB-B3EA-A4612DFC7C14}" srcOrd="2" destOrd="0" parTransId="{E281C277-4816-4BB5-BC23-9EC2F78E92FE}" sibTransId="{9DFD5076-C129-4AA0-A434-A1697B224323}"/>
    <dgm:cxn modelId="{07C25A61-9497-428A-B8DB-A8E8E30106D6}" srcId="{C2FD5B34-5C30-4608-B2E5-E9B0F7653324}" destId="{D23C00F8-A18B-4671-95AF-EB5744DD5828}" srcOrd="1" destOrd="0" parTransId="{664D3DF6-1F27-4536-B176-1B5487E1F3BB}" sibTransId="{59E0AE03-2DF1-4D6F-925B-B797DA05C417}"/>
    <dgm:cxn modelId="{639BE549-5414-4C93-B621-F856AE5B30E2}" type="presOf" srcId="{2661C94A-4945-4341-8CFB-1AB20D362690}" destId="{09F118C7-D95B-4FF1-A815-EAC338E3FEB0}" srcOrd="0" destOrd="0" presId="urn:microsoft.com/office/officeart/2008/layout/VerticalCircleList"/>
    <dgm:cxn modelId="{9365EB6D-0612-45A5-9672-F943A3C7B045}" type="presOf" srcId="{D25627A9-3116-44CB-B3EA-A4612DFC7C14}" destId="{C8EBEDE0-0C5B-4563-8EBD-092132298F97}" srcOrd="0" destOrd="0" presId="urn:microsoft.com/office/officeart/2008/layout/VerticalCircleList"/>
    <dgm:cxn modelId="{34B0B86E-8765-47DA-8FE5-203507DB8EDC}" type="presOf" srcId="{A32C457F-A860-40BF-8C5C-CDADA2A2F2D2}" destId="{4492C5F2-3A15-4B74-8EB6-651FED963384}" srcOrd="0" destOrd="0" presId="urn:microsoft.com/office/officeart/2008/layout/VerticalCircleList"/>
    <dgm:cxn modelId="{6808C97D-A970-46ED-A4D9-6320C6692CF2}" type="presOf" srcId="{E9480697-B19F-4816-AE87-0BBCACD03B97}" destId="{D7F413A7-78F8-4558-A5BF-3FB06C8E49AF}" srcOrd="0" destOrd="0" presId="urn:microsoft.com/office/officeart/2008/layout/VerticalCircleList"/>
    <dgm:cxn modelId="{C1EC3098-F722-4DFF-AD09-70A6873FA5B3}" type="presOf" srcId="{C2FD5B34-5C30-4608-B2E5-E9B0F7653324}" destId="{5B134435-E7A3-46C4-8515-5D66A9EFA603}" srcOrd="0" destOrd="0" presId="urn:microsoft.com/office/officeart/2008/layout/VerticalCircleList"/>
    <dgm:cxn modelId="{C09F4EA4-FF1D-413B-90F1-0FC58CA5F7F5}" srcId="{C2FD5B34-5C30-4608-B2E5-E9B0F7653324}" destId="{E9480697-B19F-4816-AE87-0BBCACD03B97}" srcOrd="0" destOrd="0" parTransId="{04658E61-669F-4036-A7BA-6C5636B720BA}" sibTransId="{AB3C9D5F-13A4-4A76-8126-158DE7EBEC19}"/>
    <dgm:cxn modelId="{27D039BD-C4A6-4714-941B-28FB4023234E}" type="presOf" srcId="{D23C00F8-A18B-4671-95AF-EB5744DD5828}" destId="{396C73C5-9F7A-4544-8F0F-A5445393109C}" srcOrd="0" destOrd="0" presId="urn:microsoft.com/office/officeart/2008/layout/VerticalCircleList"/>
    <dgm:cxn modelId="{BB1AA6DC-35DF-4821-8528-234687D12F42}" srcId="{C2FD5B34-5C30-4608-B2E5-E9B0F7653324}" destId="{2661C94A-4945-4341-8CFB-1AB20D362690}" srcOrd="3" destOrd="0" parTransId="{1A25753B-00F5-4A43-B62E-9CF203FD29F3}" sibTransId="{8AB8C891-5A6E-4756-9472-5ABE029AFA1F}"/>
    <dgm:cxn modelId="{90F827AE-B26C-4A23-B5C4-A2E1BC59F3F4}" type="presParOf" srcId="{5B134435-E7A3-46C4-8515-5D66A9EFA603}" destId="{3FD3346C-ED95-4A5B-9471-8DB444B0AF35}" srcOrd="0" destOrd="0" presId="urn:microsoft.com/office/officeart/2008/layout/VerticalCircleList"/>
    <dgm:cxn modelId="{2456C830-320A-479D-A497-FA53CDC82B30}" type="presParOf" srcId="{3FD3346C-ED95-4A5B-9471-8DB444B0AF35}" destId="{2FC24837-9312-4CA4-9E44-6DD0A76896D7}" srcOrd="0" destOrd="0" presId="urn:microsoft.com/office/officeart/2008/layout/VerticalCircleList"/>
    <dgm:cxn modelId="{71BFD73C-B4E7-4B1A-BC93-9F59C91E6155}" type="presParOf" srcId="{3FD3346C-ED95-4A5B-9471-8DB444B0AF35}" destId="{A9565000-C40B-47D3-953C-0FADB742311E}" srcOrd="1" destOrd="0" presId="urn:microsoft.com/office/officeart/2008/layout/VerticalCircleList"/>
    <dgm:cxn modelId="{FBE9BB34-53EC-4011-9CEF-87E04B2F3649}" type="presParOf" srcId="{3FD3346C-ED95-4A5B-9471-8DB444B0AF35}" destId="{D7F413A7-78F8-4558-A5BF-3FB06C8E49AF}" srcOrd="2" destOrd="0" presId="urn:microsoft.com/office/officeart/2008/layout/VerticalCircleList"/>
    <dgm:cxn modelId="{28C7C432-1409-4363-9C59-518641F9A8E6}" type="presParOf" srcId="{5B134435-E7A3-46C4-8515-5D66A9EFA603}" destId="{8EF95C44-0C99-4420-AA39-1AF69FBB3F73}" srcOrd="1" destOrd="0" presId="urn:microsoft.com/office/officeart/2008/layout/VerticalCircleList"/>
    <dgm:cxn modelId="{CAC4F5EC-2414-49C9-9EF2-C1E3E94F5D01}" type="presParOf" srcId="{8EF95C44-0C99-4420-AA39-1AF69FBB3F73}" destId="{79D1176F-F361-4400-B930-C4E5B0DAB330}" srcOrd="0" destOrd="0" presId="urn:microsoft.com/office/officeart/2008/layout/VerticalCircleList"/>
    <dgm:cxn modelId="{9669A089-A350-43F4-AAF6-2A26D52EBAFB}" type="presParOf" srcId="{8EF95C44-0C99-4420-AA39-1AF69FBB3F73}" destId="{48198D89-FCDD-4F1E-91E6-B1C5D0AD9C51}" srcOrd="1" destOrd="0" presId="urn:microsoft.com/office/officeart/2008/layout/VerticalCircleList"/>
    <dgm:cxn modelId="{DD8DF393-84F8-42E6-8943-81CAA147F97E}" type="presParOf" srcId="{8EF95C44-0C99-4420-AA39-1AF69FBB3F73}" destId="{396C73C5-9F7A-4544-8F0F-A5445393109C}" srcOrd="2" destOrd="0" presId="urn:microsoft.com/office/officeart/2008/layout/VerticalCircleList"/>
    <dgm:cxn modelId="{D9433477-E507-4C17-977C-429D658F1977}" type="presParOf" srcId="{5B134435-E7A3-46C4-8515-5D66A9EFA603}" destId="{D760B338-EAD2-42C6-9A9A-435BF201C4E6}" srcOrd="2" destOrd="0" presId="urn:microsoft.com/office/officeart/2008/layout/VerticalCircleList"/>
    <dgm:cxn modelId="{74853144-0054-443F-B1FA-303C5D0C563E}" type="presParOf" srcId="{D760B338-EAD2-42C6-9A9A-435BF201C4E6}" destId="{25B5F62C-6D3B-4160-82DC-10F2F2610DBD}" srcOrd="0" destOrd="0" presId="urn:microsoft.com/office/officeart/2008/layout/VerticalCircleList"/>
    <dgm:cxn modelId="{E6A085AD-E101-4E74-9E32-926601CC57BD}" type="presParOf" srcId="{D760B338-EAD2-42C6-9A9A-435BF201C4E6}" destId="{F0AF2649-5F42-4324-899F-0D6494871C4E}" srcOrd="1" destOrd="0" presId="urn:microsoft.com/office/officeart/2008/layout/VerticalCircleList"/>
    <dgm:cxn modelId="{E9EB74EF-0479-4790-B9BF-7E7D3908D6CB}" type="presParOf" srcId="{D760B338-EAD2-42C6-9A9A-435BF201C4E6}" destId="{C8EBEDE0-0C5B-4563-8EBD-092132298F97}" srcOrd="2" destOrd="0" presId="urn:microsoft.com/office/officeart/2008/layout/VerticalCircleList"/>
    <dgm:cxn modelId="{AE4BF38D-1AF9-4907-9F5C-A1EF07669310}" type="presParOf" srcId="{5B134435-E7A3-46C4-8515-5D66A9EFA603}" destId="{62CB9DEC-C0CB-43B9-83ED-C7CFC398B33E}" srcOrd="3" destOrd="0" presId="urn:microsoft.com/office/officeart/2008/layout/VerticalCircleList"/>
    <dgm:cxn modelId="{8B54F33A-A9BA-4BCA-BB4F-77FEE4AE3770}" type="presParOf" srcId="{62CB9DEC-C0CB-43B9-83ED-C7CFC398B33E}" destId="{90259CF2-6839-4B73-AAA5-62C4FAA5EA88}" srcOrd="0" destOrd="0" presId="urn:microsoft.com/office/officeart/2008/layout/VerticalCircleList"/>
    <dgm:cxn modelId="{2ACF37FA-1172-440D-AD07-8817E9BADB57}" type="presParOf" srcId="{62CB9DEC-C0CB-43B9-83ED-C7CFC398B33E}" destId="{A58B9384-4E34-401D-AE09-CF4CC97831D8}" srcOrd="1" destOrd="0" presId="urn:microsoft.com/office/officeart/2008/layout/VerticalCircleList"/>
    <dgm:cxn modelId="{4B439800-4DC6-4B56-A525-FCCEFD40D603}" type="presParOf" srcId="{62CB9DEC-C0CB-43B9-83ED-C7CFC398B33E}" destId="{09F118C7-D95B-4FF1-A815-EAC338E3FEB0}" srcOrd="2" destOrd="0" presId="urn:microsoft.com/office/officeart/2008/layout/VerticalCircleList"/>
    <dgm:cxn modelId="{489AA9B1-298B-445C-A973-4C17A2211656}" type="presParOf" srcId="{5B134435-E7A3-46C4-8515-5D66A9EFA603}" destId="{FD621623-FCCD-42FE-8B65-6C2AD409461C}" srcOrd="4" destOrd="0" presId="urn:microsoft.com/office/officeart/2008/layout/VerticalCircleList"/>
    <dgm:cxn modelId="{891D365C-8E4C-44DB-BDB1-50910BE6A8F0}" type="presParOf" srcId="{FD621623-FCCD-42FE-8B65-6C2AD409461C}" destId="{D9937C2D-39EA-4A65-8F51-4BEBDBE9ED18}" srcOrd="0" destOrd="0" presId="urn:microsoft.com/office/officeart/2008/layout/VerticalCircleList"/>
    <dgm:cxn modelId="{76D3798F-FB9C-4624-822D-7362BE65DAA4}" type="presParOf" srcId="{FD621623-FCCD-42FE-8B65-6C2AD409461C}" destId="{10F76F5E-52B3-4CBB-8CD5-4E932D27C620}" srcOrd="1" destOrd="0" presId="urn:microsoft.com/office/officeart/2008/layout/VerticalCircleList"/>
    <dgm:cxn modelId="{57BD6D0C-A79B-453D-9045-5DB2985B6169}" type="presParOf" srcId="{FD621623-FCCD-42FE-8B65-6C2AD409461C}" destId="{4492C5F2-3A15-4B74-8EB6-651FED963384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741BDE-DD15-4966-A2B2-C19BCD120F7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E262CB3-7D77-474A-A753-28D56E3DFA3B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o-RO" sz="2000" b="0" i="0" dirty="0">
              <a:solidFill>
                <a:schemeClr val="tx1"/>
              </a:solidFill>
            </a:rPr>
            <a:t>Delimitarea sectoarelor cu ajutorul hărților pe hârtie și listelor în tabele</a:t>
          </a:r>
          <a:endParaRPr lang="en-GB" sz="2000" dirty="0">
            <a:solidFill>
              <a:schemeClr val="tx1"/>
            </a:solidFill>
          </a:endParaRPr>
        </a:p>
      </dgm:t>
    </dgm:pt>
    <dgm:pt modelId="{AA01B4B6-411C-440F-A0C1-A63BE66ED3CF}" type="parTrans" cxnId="{9624F0C7-8394-4D88-AB64-67AE00CA7CE7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158ED473-C333-43DB-91A3-593F329E5A54}" type="sibTrans" cxnId="{9624F0C7-8394-4D88-AB64-67AE00CA7CE7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9EF64C89-C65B-42E5-BC04-651636A1EDE6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o-RO" sz="2000" b="0" i="0" dirty="0">
              <a:solidFill>
                <a:schemeClr val="tx1"/>
              </a:solidFill>
            </a:rPr>
            <a:t>Unele sectoare s-au suprapus</a:t>
          </a:r>
          <a:endParaRPr lang="en-GB" sz="2000" dirty="0">
            <a:solidFill>
              <a:schemeClr val="tx1"/>
            </a:solidFill>
          </a:endParaRPr>
        </a:p>
      </dgm:t>
    </dgm:pt>
    <dgm:pt modelId="{F20DB891-D5AB-4DD0-BE10-8A5D7FD108FE}" type="parTrans" cxnId="{8C16643C-20FF-460A-B9A5-8439E3EF3CEA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71721856-F18D-4A29-9BB5-6BE22250070F}" type="sibTrans" cxnId="{8C16643C-20FF-460A-B9A5-8439E3EF3CEA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E5C6208C-C2BF-4562-81B1-5432E0A6D3BF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o-RO" sz="2000" b="0" i="0" dirty="0">
              <a:solidFill>
                <a:schemeClr val="tx1"/>
              </a:solidFill>
            </a:rPr>
            <a:t>Unele sectoare au avut geometrie proastă</a:t>
          </a:r>
          <a:endParaRPr lang="en-GB" sz="2000" dirty="0">
            <a:solidFill>
              <a:schemeClr val="tx1"/>
            </a:solidFill>
          </a:endParaRPr>
        </a:p>
      </dgm:t>
    </dgm:pt>
    <dgm:pt modelId="{64A0F968-BD51-4291-8612-A8D295EDE84A}" type="parTrans" cxnId="{336053A1-5277-4433-B8AE-8029351E506A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4116759B-078A-466B-A8CF-9E27CFE083CD}" type="sibTrans" cxnId="{336053A1-5277-4433-B8AE-8029351E506A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B35E7EC9-EDE0-49BE-9686-34CC46F2E69F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US" sz="2000" b="0" i="0" dirty="0" err="1">
              <a:solidFill>
                <a:schemeClr val="tx1"/>
              </a:solidFill>
            </a:rPr>
            <a:t>Imposibilit</a:t>
          </a:r>
          <a:r>
            <a:rPr lang="ro-RO" sz="2000" b="0" i="0" dirty="0" err="1">
              <a:solidFill>
                <a:schemeClr val="tx1"/>
              </a:solidFill>
            </a:rPr>
            <a:t>atea</a:t>
          </a:r>
          <a:r>
            <a:rPr lang="ro-RO" sz="2000" b="0" i="0" dirty="0">
              <a:solidFill>
                <a:schemeClr val="tx1"/>
              </a:solidFill>
            </a:rPr>
            <a:t> de a </a:t>
          </a:r>
          <a:r>
            <a:rPr lang="en-US" sz="2000" b="0" i="0" dirty="0">
              <a:solidFill>
                <a:schemeClr val="tx1"/>
              </a:solidFill>
            </a:rPr>
            <a:t>monitor</a:t>
          </a:r>
          <a:r>
            <a:rPr lang="ro-RO" sz="2000" b="0" i="0" dirty="0" err="1">
              <a:solidFill>
                <a:schemeClr val="tx1"/>
              </a:solidFill>
            </a:rPr>
            <a:t>iza</a:t>
          </a:r>
          <a:r>
            <a:rPr lang="en-US" sz="2000" b="0" i="0" dirty="0">
              <a:solidFill>
                <a:schemeClr val="tx1"/>
              </a:solidFill>
            </a:rPr>
            <a:t> </a:t>
          </a:r>
          <a:r>
            <a:rPr lang="en-US" sz="2000" b="0" i="0" dirty="0" err="1">
              <a:solidFill>
                <a:schemeClr val="tx1"/>
              </a:solidFill>
            </a:rPr>
            <a:t>eficient</a:t>
          </a:r>
          <a:r>
            <a:rPr lang="ro-RO" sz="2000" b="0" i="0" dirty="0">
              <a:solidFill>
                <a:schemeClr val="tx1"/>
              </a:solidFill>
            </a:rPr>
            <a:t> lucrul în teren</a:t>
          </a:r>
          <a:endParaRPr lang="en-GB" sz="2000" dirty="0">
            <a:solidFill>
              <a:schemeClr val="tx1"/>
            </a:solidFill>
          </a:endParaRPr>
        </a:p>
      </dgm:t>
    </dgm:pt>
    <dgm:pt modelId="{2924236D-C846-4B20-9EB1-CF55E54FD3F8}" type="parTrans" cxnId="{6EB7C016-726F-4113-94D6-CD270210A682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638E7FDF-8DAA-447D-8A35-83B932524673}" type="sibTrans" cxnId="{6EB7C016-726F-4113-94D6-CD270210A682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1192EDDD-49BC-41B7-956F-AA1F16F1A7EC}" type="pres">
      <dgm:prSet presAssocID="{E7741BDE-DD15-4966-A2B2-C19BCD120F7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B7DB781-A706-4326-B4F9-BB9926520642}" type="pres">
      <dgm:prSet presAssocID="{AE262CB3-7D77-474A-A753-28D56E3DFA3B}" presName="hierRoot1" presStyleCnt="0">
        <dgm:presLayoutVars>
          <dgm:hierBranch val="init"/>
        </dgm:presLayoutVars>
      </dgm:prSet>
      <dgm:spPr/>
    </dgm:pt>
    <dgm:pt modelId="{02FCF999-B07B-4BB7-89FC-AF54E43B9217}" type="pres">
      <dgm:prSet presAssocID="{AE262CB3-7D77-474A-A753-28D56E3DFA3B}" presName="rootComposite1" presStyleCnt="0"/>
      <dgm:spPr/>
    </dgm:pt>
    <dgm:pt modelId="{29E6B111-5EAB-40D5-84C0-37278048083A}" type="pres">
      <dgm:prSet presAssocID="{AE262CB3-7D77-474A-A753-28D56E3DFA3B}" presName="rootText1" presStyleLbl="node0" presStyleIdx="0" presStyleCnt="4" custScaleX="158113">
        <dgm:presLayoutVars>
          <dgm:chPref val="3"/>
        </dgm:presLayoutVars>
      </dgm:prSet>
      <dgm:spPr>
        <a:prstGeom prst="round2DiagRect">
          <a:avLst/>
        </a:prstGeom>
      </dgm:spPr>
    </dgm:pt>
    <dgm:pt modelId="{7928B972-01F7-4D59-8CBC-ABACFE89486D}" type="pres">
      <dgm:prSet presAssocID="{AE262CB3-7D77-474A-A753-28D56E3DFA3B}" presName="rootConnector1" presStyleLbl="node1" presStyleIdx="0" presStyleCnt="0"/>
      <dgm:spPr/>
    </dgm:pt>
    <dgm:pt modelId="{C063439F-D952-44DF-AA0B-9CCD1AC3FE8F}" type="pres">
      <dgm:prSet presAssocID="{AE262CB3-7D77-474A-A753-28D56E3DFA3B}" presName="hierChild2" presStyleCnt="0"/>
      <dgm:spPr/>
    </dgm:pt>
    <dgm:pt modelId="{67FF4F5F-BF04-4A93-BE5F-8ECB4EE5BA4A}" type="pres">
      <dgm:prSet presAssocID="{AE262CB3-7D77-474A-A753-28D56E3DFA3B}" presName="hierChild3" presStyleCnt="0"/>
      <dgm:spPr/>
    </dgm:pt>
    <dgm:pt modelId="{02D678A9-2F7D-4544-99FE-6122FA2DA78D}" type="pres">
      <dgm:prSet presAssocID="{9EF64C89-C65B-42E5-BC04-651636A1EDE6}" presName="hierRoot1" presStyleCnt="0">
        <dgm:presLayoutVars>
          <dgm:hierBranch val="init"/>
        </dgm:presLayoutVars>
      </dgm:prSet>
      <dgm:spPr/>
    </dgm:pt>
    <dgm:pt modelId="{00FC8F7F-D1E3-48C6-9623-2AC5F202D5AA}" type="pres">
      <dgm:prSet presAssocID="{9EF64C89-C65B-42E5-BC04-651636A1EDE6}" presName="rootComposite1" presStyleCnt="0"/>
      <dgm:spPr/>
    </dgm:pt>
    <dgm:pt modelId="{6E364304-90D2-467A-83FB-656C7CB4ACF4}" type="pres">
      <dgm:prSet presAssocID="{9EF64C89-C65B-42E5-BC04-651636A1EDE6}" presName="rootText1" presStyleLbl="node0" presStyleIdx="1" presStyleCnt="4">
        <dgm:presLayoutVars>
          <dgm:chPref val="3"/>
        </dgm:presLayoutVars>
      </dgm:prSet>
      <dgm:spPr>
        <a:prstGeom prst="round2DiagRect">
          <a:avLst/>
        </a:prstGeom>
      </dgm:spPr>
    </dgm:pt>
    <dgm:pt modelId="{1D0860F5-6502-4A96-90D1-5F038EFBEE9D}" type="pres">
      <dgm:prSet presAssocID="{9EF64C89-C65B-42E5-BC04-651636A1EDE6}" presName="rootConnector1" presStyleLbl="node1" presStyleIdx="0" presStyleCnt="0"/>
      <dgm:spPr/>
    </dgm:pt>
    <dgm:pt modelId="{C66C0CDA-395B-422A-B4A7-B73E83D21775}" type="pres">
      <dgm:prSet presAssocID="{9EF64C89-C65B-42E5-BC04-651636A1EDE6}" presName="hierChild2" presStyleCnt="0"/>
      <dgm:spPr/>
    </dgm:pt>
    <dgm:pt modelId="{2CAB71F4-2620-4919-981B-0801398FC3BC}" type="pres">
      <dgm:prSet presAssocID="{9EF64C89-C65B-42E5-BC04-651636A1EDE6}" presName="hierChild3" presStyleCnt="0"/>
      <dgm:spPr/>
    </dgm:pt>
    <dgm:pt modelId="{FE340AC3-EDF9-49E0-885E-4D3778C233C5}" type="pres">
      <dgm:prSet presAssocID="{E5C6208C-C2BF-4562-81B1-5432E0A6D3BF}" presName="hierRoot1" presStyleCnt="0">
        <dgm:presLayoutVars>
          <dgm:hierBranch val="init"/>
        </dgm:presLayoutVars>
      </dgm:prSet>
      <dgm:spPr/>
    </dgm:pt>
    <dgm:pt modelId="{17FF08B8-6562-4305-86A1-919B62C2B2BF}" type="pres">
      <dgm:prSet presAssocID="{E5C6208C-C2BF-4562-81B1-5432E0A6D3BF}" presName="rootComposite1" presStyleCnt="0"/>
      <dgm:spPr/>
    </dgm:pt>
    <dgm:pt modelId="{25CBF6C1-7FBB-4FE4-A469-E89843F513E3}" type="pres">
      <dgm:prSet presAssocID="{E5C6208C-C2BF-4562-81B1-5432E0A6D3BF}" presName="rootText1" presStyleLbl="node0" presStyleIdx="2" presStyleCnt="4" custScaleX="131595">
        <dgm:presLayoutVars>
          <dgm:chPref val="3"/>
        </dgm:presLayoutVars>
      </dgm:prSet>
      <dgm:spPr>
        <a:prstGeom prst="round2DiagRect">
          <a:avLst/>
        </a:prstGeom>
      </dgm:spPr>
    </dgm:pt>
    <dgm:pt modelId="{8D76C289-2561-4359-A68B-EBE3B6C95B82}" type="pres">
      <dgm:prSet presAssocID="{E5C6208C-C2BF-4562-81B1-5432E0A6D3BF}" presName="rootConnector1" presStyleLbl="node1" presStyleIdx="0" presStyleCnt="0"/>
      <dgm:spPr/>
    </dgm:pt>
    <dgm:pt modelId="{30A026B5-D19E-4B04-A988-6CBE07ADC79E}" type="pres">
      <dgm:prSet presAssocID="{E5C6208C-C2BF-4562-81B1-5432E0A6D3BF}" presName="hierChild2" presStyleCnt="0"/>
      <dgm:spPr/>
    </dgm:pt>
    <dgm:pt modelId="{75872A12-A650-4F65-88D3-C3BDC4612A48}" type="pres">
      <dgm:prSet presAssocID="{E5C6208C-C2BF-4562-81B1-5432E0A6D3BF}" presName="hierChild3" presStyleCnt="0"/>
      <dgm:spPr/>
    </dgm:pt>
    <dgm:pt modelId="{5A4CF9E8-6836-4AB9-B23B-7590C0D9835B}" type="pres">
      <dgm:prSet presAssocID="{B35E7EC9-EDE0-49BE-9686-34CC46F2E69F}" presName="hierRoot1" presStyleCnt="0">
        <dgm:presLayoutVars>
          <dgm:hierBranch val="init"/>
        </dgm:presLayoutVars>
      </dgm:prSet>
      <dgm:spPr/>
    </dgm:pt>
    <dgm:pt modelId="{B8EEA51B-AB46-4573-B150-DE3B35A0D0FF}" type="pres">
      <dgm:prSet presAssocID="{B35E7EC9-EDE0-49BE-9686-34CC46F2E69F}" presName="rootComposite1" presStyleCnt="0"/>
      <dgm:spPr/>
    </dgm:pt>
    <dgm:pt modelId="{7A4BDC14-6172-470C-88F6-F49B6A867540}" type="pres">
      <dgm:prSet presAssocID="{B35E7EC9-EDE0-49BE-9686-34CC46F2E69F}" presName="rootText1" presStyleLbl="node0" presStyleIdx="3" presStyleCnt="4" custScaleX="130197">
        <dgm:presLayoutVars>
          <dgm:chPref val="3"/>
        </dgm:presLayoutVars>
      </dgm:prSet>
      <dgm:spPr>
        <a:prstGeom prst="round2DiagRect">
          <a:avLst/>
        </a:prstGeom>
      </dgm:spPr>
    </dgm:pt>
    <dgm:pt modelId="{6C48FBBD-3903-4F55-8D9F-C6A0F0E165BF}" type="pres">
      <dgm:prSet presAssocID="{B35E7EC9-EDE0-49BE-9686-34CC46F2E69F}" presName="rootConnector1" presStyleLbl="node1" presStyleIdx="0" presStyleCnt="0"/>
      <dgm:spPr/>
    </dgm:pt>
    <dgm:pt modelId="{6557D93C-1862-4E67-9C99-5798D37648A8}" type="pres">
      <dgm:prSet presAssocID="{B35E7EC9-EDE0-49BE-9686-34CC46F2E69F}" presName="hierChild2" presStyleCnt="0"/>
      <dgm:spPr/>
    </dgm:pt>
    <dgm:pt modelId="{A0D80F4F-4F86-4C2A-9F47-6FA4E76A98A8}" type="pres">
      <dgm:prSet presAssocID="{B35E7EC9-EDE0-49BE-9686-34CC46F2E69F}" presName="hierChild3" presStyleCnt="0"/>
      <dgm:spPr/>
    </dgm:pt>
  </dgm:ptLst>
  <dgm:cxnLst>
    <dgm:cxn modelId="{1E3B700F-8C62-4819-85F2-575E0C7688DE}" type="presOf" srcId="{B35E7EC9-EDE0-49BE-9686-34CC46F2E69F}" destId="{7A4BDC14-6172-470C-88F6-F49B6A867540}" srcOrd="0" destOrd="0" presId="urn:microsoft.com/office/officeart/2005/8/layout/orgChart1"/>
    <dgm:cxn modelId="{6EB7C016-726F-4113-94D6-CD270210A682}" srcId="{E7741BDE-DD15-4966-A2B2-C19BCD120F78}" destId="{B35E7EC9-EDE0-49BE-9686-34CC46F2E69F}" srcOrd="3" destOrd="0" parTransId="{2924236D-C846-4B20-9EB1-CF55E54FD3F8}" sibTransId="{638E7FDF-8DAA-447D-8A35-83B932524673}"/>
    <dgm:cxn modelId="{8C16643C-20FF-460A-B9A5-8439E3EF3CEA}" srcId="{E7741BDE-DD15-4966-A2B2-C19BCD120F78}" destId="{9EF64C89-C65B-42E5-BC04-651636A1EDE6}" srcOrd="1" destOrd="0" parTransId="{F20DB891-D5AB-4DD0-BE10-8A5D7FD108FE}" sibTransId="{71721856-F18D-4A29-9BB5-6BE22250070F}"/>
    <dgm:cxn modelId="{4023437D-4E3C-49B1-BDC7-597C45284B6E}" type="presOf" srcId="{E5C6208C-C2BF-4562-81B1-5432E0A6D3BF}" destId="{25CBF6C1-7FBB-4FE4-A469-E89843F513E3}" srcOrd="0" destOrd="0" presId="urn:microsoft.com/office/officeart/2005/8/layout/orgChart1"/>
    <dgm:cxn modelId="{336053A1-5277-4433-B8AE-8029351E506A}" srcId="{E7741BDE-DD15-4966-A2B2-C19BCD120F78}" destId="{E5C6208C-C2BF-4562-81B1-5432E0A6D3BF}" srcOrd="2" destOrd="0" parTransId="{64A0F968-BD51-4291-8612-A8D295EDE84A}" sibTransId="{4116759B-078A-466B-A8CF-9E27CFE083CD}"/>
    <dgm:cxn modelId="{1A2A0EB6-EBF1-42E2-8776-AE5A10388C85}" type="presOf" srcId="{B35E7EC9-EDE0-49BE-9686-34CC46F2E69F}" destId="{6C48FBBD-3903-4F55-8D9F-C6A0F0E165BF}" srcOrd="1" destOrd="0" presId="urn:microsoft.com/office/officeart/2005/8/layout/orgChart1"/>
    <dgm:cxn modelId="{A264B7BB-7F65-487C-A2B4-CB736F4CB70B}" type="presOf" srcId="{9EF64C89-C65B-42E5-BC04-651636A1EDE6}" destId="{1D0860F5-6502-4A96-90D1-5F038EFBEE9D}" srcOrd="1" destOrd="0" presId="urn:microsoft.com/office/officeart/2005/8/layout/orgChart1"/>
    <dgm:cxn modelId="{17C2DBC7-65CC-4FE8-B7F6-279A254F3E30}" type="presOf" srcId="{9EF64C89-C65B-42E5-BC04-651636A1EDE6}" destId="{6E364304-90D2-467A-83FB-656C7CB4ACF4}" srcOrd="0" destOrd="0" presId="urn:microsoft.com/office/officeart/2005/8/layout/orgChart1"/>
    <dgm:cxn modelId="{9624F0C7-8394-4D88-AB64-67AE00CA7CE7}" srcId="{E7741BDE-DD15-4966-A2B2-C19BCD120F78}" destId="{AE262CB3-7D77-474A-A753-28D56E3DFA3B}" srcOrd="0" destOrd="0" parTransId="{AA01B4B6-411C-440F-A0C1-A63BE66ED3CF}" sibTransId="{158ED473-C333-43DB-91A3-593F329E5A54}"/>
    <dgm:cxn modelId="{98D46CD9-63D2-4807-83D3-21C637B58AA9}" type="presOf" srcId="{E7741BDE-DD15-4966-A2B2-C19BCD120F78}" destId="{1192EDDD-49BC-41B7-956F-AA1F16F1A7EC}" srcOrd="0" destOrd="0" presId="urn:microsoft.com/office/officeart/2005/8/layout/orgChart1"/>
    <dgm:cxn modelId="{BFB426ED-C998-444C-B723-7EE6D39D3CB5}" type="presOf" srcId="{AE262CB3-7D77-474A-A753-28D56E3DFA3B}" destId="{29E6B111-5EAB-40D5-84C0-37278048083A}" srcOrd="0" destOrd="0" presId="urn:microsoft.com/office/officeart/2005/8/layout/orgChart1"/>
    <dgm:cxn modelId="{78EEB1F0-2E2B-4E4F-9001-37B63C2ED7C3}" type="presOf" srcId="{AE262CB3-7D77-474A-A753-28D56E3DFA3B}" destId="{7928B972-01F7-4D59-8CBC-ABACFE89486D}" srcOrd="1" destOrd="0" presId="urn:microsoft.com/office/officeart/2005/8/layout/orgChart1"/>
    <dgm:cxn modelId="{EB9D8FFB-ED8A-4358-98A8-6290E9AF8C60}" type="presOf" srcId="{E5C6208C-C2BF-4562-81B1-5432E0A6D3BF}" destId="{8D76C289-2561-4359-A68B-EBE3B6C95B82}" srcOrd="1" destOrd="0" presId="urn:microsoft.com/office/officeart/2005/8/layout/orgChart1"/>
    <dgm:cxn modelId="{7BCEDE04-8D6C-49C2-BA51-AFE1365387CB}" type="presParOf" srcId="{1192EDDD-49BC-41B7-956F-AA1F16F1A7EC}" destId="{9B7DB781-A706-4326-B4F9-BB9926520642}" srcOrd="0" destOrd="0" presId="urn:microsoft.com/office/officeart/2005/8/layout/orgChart1"/>
    <dgm:cxn modelId="{0A4496A1-7005-4D5A-AE6A-60B8EBE160CF}" type="presParOf" srcId="{9B7DB781-A706-4326-B4F9-BB9926520642}" destId="{02FCF999-B07B-4BB7-89FC-AF54E43B9217}" srcOrd="0" destOrd="0" presId="urn:microsoft.com/office/officeart/2005/8/layout/orgChart1"/>
    <dgm:cxn modelId="{81F5EEE7-F343-451E-8F19-ED56FE5EDB76}" type="presParOf" srcId="{02FCF999-B07B-4BB7-89FC-AF54E43B9217}" destId="{29E6B111-5EAB-40D5-84C0-37278048083A}" srcOrd="0" destOrd="0" presId="urn:microsoft.com/office/officeart/2005/8/layout/orgChart1"/>
    <dgm:cxn modelId="{1084B1C6-BC60-4002-B8D7-91BB5F47B125}" type="presParOf" srcId="{02FCF999-B07B-4BB7-89FC-AF54E43B9217}" destId="{7928B972-01F7-4D59-8CBC-ABACFE89486D}" srcOrd="1" destOrd="0" presId="urn:microsoft.com/office/officeart/2005/8/layout/orgChart1"/>
    <dgm:cxn modelId="{92D7E13F-81F3-4F92-AA57-96E6E5E83864}" type="presParOf" srcId="{9B7DB781-A706-4326-B4F9-BB9926520642}" destId="{C063439F-D952-44DF-AA0B-9CCD1AC3FE8F}" srcOrd="1" destOrd="0" presId="urn:microsoft.com/office/officeart/2005/8/layout/orgChart1"/>
    <dgm:cxn modelId="{65017B53-3D47-4309-9329-8819D58EF6B2}" type="presParOf" srcId="{9B7DB781-A706-4326-B4F9-BB9926520642}" destId="{67FF4F5F-BF04-4A93-BE5F-8ECB4EE5BA4A}" srcOrd="2" destOrd="0" presId="urn:microsoft.com/office/officeart/2005/8/layout/orgChart1"/>
    <dgm:cxn modelId="{87D2B792-5189-444A-9BC4-C98209EDC29C}" type="presParOf" srcId="{1192EDDD-49BC-41B7-956F-AA1F16F1A7EC}" destId="{02D678A9-2F7D-4544-99FE-6122FA2DA78D}" srcOrd="1" destOrd="0" presId="urn:microsoft.com/office/officeart/2005/8/layout/orgChart1"/>
    <dgm:cxn modelId="{2948E92D-CCE4-48C9-A557-81010BA6B7C1}" type="presParOf" srcId="{02D678A9-2F7D-4544-99FE-6122FA2DA78D}" destId="{00FC8F7F-D1E3-48C6-9623-2AC5F202D5AA}" srcOrd="0" destOrd="0" presId="urn:microsoft.com/office/officeart/2005/8/layout/orgChart1"/>
    <dgm:cxn modelId="{E7EF8D95-2E77-42A9-B04A-E124AF0428CB}" type="presParOf" srcId="{00FC8F7F-D1E3-48C6-9623-2AC5F202D5AA}" destId="{6E364304-90D2-467A-83FB-656C7CB4ACF4}" srcOrd="0" destOrd="0" presId="urn:microsoft.com/office/officeart/2005/8/layout/orgChart1"/>
    <dgm:cxn modelId="{DCB5CCCF-F2F5-40D2-BD02-12D1497C88E1}" type="presParOf" srcId="{00FC8F7F-D1E3-48C6-9623-2AC5F202D5AA}" destId="{1D0860F5-6502-4A96-90D1-5F038EFBEE9D}" srcOrd="1" destOrd="0" presId="urn:microsoft.com/office/officeart/2005/8/layout/orgChart1"/>
    <dgm:cxn modelId="{A8C66A60-E326-490D-9024-1AB06DC18C32}" type="presParOf" srcId="{02D678A9-2F7D-4544-99FE-6122FA2DA78D}" destId="{C66C0CDA-395B-422A-B4A7-B73E83D21775}" srcOrd="1" destOrd="0" presId="urn:microsoft.com/office/officeart/2005/8/layout/orgChart1"/>
    <dgm:cxn modelId="{22172309-3519-430C-8217-B8F457C92FFE}" type="presParOf" srcId="{02D678A9-2F7D-4544-99FE-6122FA2DA78D}" destId="{2CAB71F4-2620-4919-981B-0801398FC3BC}" srcOrd="2" destOrd="0" presId="urn:microsoft.com/office/officeart/2005/8/layout/orgChart1"/>
    <dgm:cxn modelId="{EA4274A7-CB35-42AD-9891-622DD7EE13F0}" type="presParOf" srcId="{1192EDDD-49BC-41B7-956F-AA1F16F1A7EC}" destId="{FE340AC3-EDF9-49E0-885E-4D3778C233C5}" srcOrd="2" destOrd="0" presId="urn:microsoft.com/office/officeart/2005/8/layout/orgChart1"/>
    <dgm:cxn modelId="{C2BB4A14-192F-4A20-A4DC-95285FE2338B}" type="presParOf" srcId="{FE340AC3-EDF9-49E0-885E-4D3778C233C5}" destId="{17FF08B8-6562-4305-86A1-919B62C2B2BF}" srcOrd="0" destOrd="0" presId="urn:microsoft.com/office/officeart/2005/8/layout/orgChart1"/>
    <dgm:cxn modelId="{2CF1686E-6014-4450-A843-2B74B5213073}" type="presParOf" srcId="{17FF08B8-6562-4305-86A1-919B62C2B2BF}" destId="{25CBF6C1-7FBB-4FE4-A469-E89843F513E3}" srcOrd="0" destOrd="0" presId="urn:microsoft.com/office/officeart/2005/8/layout/orgChart1"/>
    <dgm:cxn modelId="{176D68E1-71CD-44D2-9F65-BEEC5CB0148C}" type="presParOf" srcId="{17FF08B8-6562-4305-86A1-919B62C2B2BF}" destId="{8D76C289-2561-4359-A68B-EBE3B6C95B82}" srcOrd="1" destOrd="0" presId="urn:microsoft.com/office/officeart/2005/8/layout/orgChart1"/>
    <dgm:cxn modelId="{DF1E910F-3747-4C52-BCBE-261E032E9EF9}" type="presParOf" srcId="{FE340AC3-EDF9-49E0-885E-4D3778C233C5}" destId="{30A026B5-D19E-4B04-A988-6CBE07ADC79E}" srcOrd="1" destOrd="0" presId="urn:microsoft.com/office/officeart/2005/8/layout/orgChart1"/>
    <dgm:cxn modelId="{64846DC0-38B8-460B-8BC6-86A49B17A28D}" type="presParOf" srcId="{FE340AC3-EDF9-49E0-885E-4D3778C233C5}" destId="{75872A12-A650-4F65-88D3-C3BDC4612A48}" srcOrd="2" destOrd="0" presId="urn:microsoft.com/office/officeart/2005/8/layout/orgChart1"/>
    <dgm:cxn modelId="{821D5667-DE80-4595-BDF7-E68ED40CAAB4}" type="presParOf" srcId="{1192EDDD-49BC-41B7-956F-AA1F16F1A7EC}" destId="{5A4CF9E8-6836-4AB9-B23B-7590C0D9835B}" srcOrd="3" destOrd="0" presId="urn:microsoft.com/office/officeart/2005/8/layout/orgChart1"/>
    <dgm:cxn modelId="{75286595-D4B3-43E5-805B-DEE42477A578}" type="presParOf" srcId="{5A4CF9E8-6836-4AB9-B23B-7590C0D9835B}" destId="{B8EEA51B-AB46-4573-B150-DE3B35A0D0FF}" srcOrd="0" destOrd="0" presId="urn:microsoft.com/office/officeart/2005/8/layout/orgChart1"/>
    <dgm:cxn modelId="{B54A2984-A15A-4E02-9439-752A0D0C7C32}" type="presParOf" srcId="{B8EEA51B-AB46-4573-B150-DE3B35A0D0FF}" destId="{7A4BDC14-6172-470C-88F6-F49B6A867540}" srcOrd="0" destOrd="0" presId="urn:microsoft.com/office/officeart/2005/8/layout/orgChart1"/>
    <dgm:cxn modelId="{EB731979-8A59-4DF7-8BCE-B9EFBACFBF2F}" type="presParOf" srcId="{B8EEA51B-AB46-4573-B150-DE3B35A0D0FF}" destId="{6C48FBBD-3903-4F55-8D9F-C6A0F0E165BF}" srcOrd="1" destOrd="0" presId="urn:microsoft.com/office/officeart/2005/8/layout/orgChart1"/>
    <dgm:cxn modelId="{0A354182-F2A5-4E56-9538-E7CBDD559501}" type="presParOf" srcId="{5A4CF9E8-6836-4AB9-B23B-7590C0D9835B}" destId="{6557D93C-1862-4E67-9C99-5798D37648A8}" srcOrd="1" destOrd="0" presId="urn:microsoft.com/office/officeart/2005/8/layout/orgChart1"/>
    <dgm:cxn modelId="{9F216296-0C47-4BAA-94E6-51AE06A83F91}" type="presParOf" srcId="{5A4CF9E8-6836-4AB9-B23B-7590C0D9835B}" destId="{A0D80F4F-4F86-4C2A-9F47-6FA4E76A98A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3B11EBD-1BBC-49C7-B937-2123CC4666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CFAC80-1755-4755-A503-F826ABBC2F8A}">
      <dgm:prSet/>
      <dgm:spPr>
        <a:noFill/>
        <a:ln w="22225">
          <a:solidFill>
            <a:schemeClr val="accent1">
              <a:lumMod val="75000"/>
            </a:schemeClr>
          </a:solidFill>
        </a:ln>
      </dgm:spPr>
      <dgm:t>
        <a:bodyPr/>
        <a:lstStyle/>
        <a:p>
          <a:pPr rtl="0"/>
          <a:r>
            <a:rPr lang="ro-RO">
              <a:solidFill>
                <a:schemeClr val="tx1"/>
              </a:solidFill>
            </a:rPr>
            <a:t>Datele cadastrale</a:t>
          </a:r>
          <a:endParaRPr lang="en-US">
            <a:solidFill>
              <a:schemeClr val="tx1"/>
            </a:solidFill>
          </a:endParaRPr>
        </a:p>
      </dgm:t>
    </dgm:pt>
    <dgm:pt modelId="{5C9CB89E-D2DF-4149-BBAE-BF001289CBF3}" type="parTrans" cxnId="{2926C520-CE72-489D-A7A4-DB4AF4A8FA5B}">
      <dgm:prSet/>
      <dgm:spPr/>
      <dgm:t>
        <a:bodyPr/>
        <a:lstStyle/>
        <a:p>
          <a:endParaRPr lang="en-US"/>
        </a:p>
      </dgm:t>
    </dgm:pt>
    <dgm:pt modelId="{670152EE-296E-4114-A3A4-CBB9855DDCFC}" type="sibTrans" cxnId="{2926C520-CE72-489D-A7A4-DB4AF4A8FA5B}">
      <dgm:prSet/>
      <dgm:spPr/>
      <dgm:t>
        <a:bodyPr/>
        <a:lstStyle/>
        <a:p>
          <a:endParaRPr lang="en-US"/>
        </a:p>
      </dgm:t>
    </dgm:pt>
    <dgm:pt modelId="{D5AC0B43-208B-4CF3-824D-AEEFB40A317A}">
      <dgm:prSet/>
      <dgm:spPr>
        <a:noFill/>
        <a:ln w="22225">
          <a:solidFill>
            <a:schemeClr val="accent1">
              <a:lumMod val="75000"/>
            </a:schemeClr>
          </a:solidFill>
        </a:ln>
      </dgm:spPr>
      <dgm:t>
        <a:bodyPr/>
        <a:lstStyle/>
        <a:p>
          <a:pPr rtl="0"/>
          <a:r>
            <a:rPr lang="ro-RO">
              <a:solidFill>
                <a:schemeClr val="tx1"/>
              </a:solidFill>
            </a:rPr>
            <a:t>Registrul adreselor</a:t>
          </a:r>
          <a:endParaRPr lang="en-US">
            <a:solidFill>
              <a:schemeClr val="tx1"/>
            </a:solidFill>
          </a:endParaRPr>
        </a:p>
      </dgm:t>
    </dgm:pt>
    <dgm:pt modelId="{BCAE5265-423B-4025-A608-884CE9612C93}" type="parTrans" cxnId="{DD8ED51B-3C42-4EF4-9074-77F1E5A92C8E}">
      <dgm:prSet/>
      <dgm:spPr/>
      <dgm:t>
        <a:bodyPr/>
        <a:lstStyle/>
        <a:p>
          <a:endParaRPr lang="en-US"/>
        </a:p>
      </dgm:t>
    </dgm:pt>
    <dgm:pt modelId="{88C62E5C-FC8D-4A37-AF89-683BB749A853}" type="sibTrans" cxnId="{DD8ED51B-3C42-4EF4-9074-77F1E5A92C8E}">
      <dgm:prSet/>
      <dgm:spPr/>
      <dgm:t>
        <a:bodyPr/>
        <a:lstStyle/>
        <a:p>
          <a:endParaRPr lang="en-US"/>
        </a:p>
      </dgm:t>
    </dgm:pt>
    <dgm:pt modelId="{80801B1B-E71A-4837-AB27-A38A04C60881}">
      <dgm:prSet/>
      <dgm:spPr>
        <a:noFill/>
        <a:ln w="22225">
          <a:solidFill>
            <a:schemeClr val="accent1">
              <a:lumMod val="75000"/>
            </a:schemeClr>
          </a:solidFill>
        </a:ln>
      </dgm:spPr>
      <dgm:t>
        <a:bodyPr/>
        <a:lstStyle/>
        <a:p>
          <a:pPr rtl="0"/>
          <a:r>
            <a:rPr lang="ro-RO">
              <a:solidFill>
                <a:schemeClr val="tx1"/>
              </a:solidFill>
            </a:rPr>
            <a:t>Hărțile ortofoto</a:t>
          </a:r>
          <a:endParaRPr lang="en-US">
            <a:solidFill>
              <a:schemeClr val="tx1"/>
            </a:solidFill>
          </a:endParaRPr>
        </a:p>
      </dgm:t>
    </dgm:pt>
    <dgm:pt modelId="{7B427ED2-B85E-403E-9704-BCBE0F52E230}" type="parTrans" cxnId="{AA95BFA2-54DF-484B-BF83-6E4EB5009CD3}">
      <dgm:prSet/>
      <dgm:spPr/>
      <dgm:t>
        <a:bodyPr/>
        <a:lstStyle/>
        <a:p>
          <a:endParaRPr lang="en-US"/>
        </a:p>
      </dgm:t>
    </dgm:pt>
    <dgm:pt modelId="{3B84F1B0-EA0A-44F8-B4F6-EED3195B6A11}" type="sibTrans" cxnId="{AA95BFA2-54DF-484B-BF83-6E4EB5009CD3}">
      <dgm:prSet/>
      <dgm:spPr/>
      <dgm:t>
        <a:bodyPr/>
        <a:lstStyle/>
        <a:p>
          <a:endParaRPr lang="en-US"/>
        </a:p>
      </dgm:t>
    </dgm:pt>
    <dgm:pt modelId="{58D6E3FB-2840-4CFD-A924-EE55928325B0}">
      <dgm:prSet/>
      <dgm:spPr>
        <a:noFill/>
        <a:ln w="22225">
          <a:solidFill>
            <a:schemeClr val="accent1">
              <a:lumMod val="75000"/>
            </a:schemeClr>
          </a:solidFill>
        </a:ln>
      </dgm:spPr>
      <dgm:t>
        <a:bodyPr/>
        <a:lstStyle/>
        <a:p>
          <a:pPr rtl="0"/>
          <a:r>
            <a:rPr lang="ro-RO" dirty="0">
              <a:solidFill>
                <a:schemeClr val="tx1"/>
              </a:solidFill>
            </a:rPr>
            <a:t>Evaluarea caracteristicilor și constrângerilor datelor cadastrale</a:t>
          </a:r>
          <a:endParaRPr lang="en-US" dirty="0">
            <a:solidFill>
              <a:schemeClr val="tx1"/>
            </a:solidFill>
          </a:endParaRPr>
        </a:p>
      </dgm:t>
    </dgm:pt>
    <dgm:pt modelId="{27B64F66-6819-4512-8349-6BE3C727782B}" type="parTrans" cxnId="{5688B3D6-2B5A-4284-A54D-FA7028885E87}">
      <dgm:prSet/>
      <dgm:spPr/>
      <dgm:t>
        <a:bodyPr/>
        <a:lstStyle/>
        <a:p>
          <a:endParaRPr lang="en-US"/>
        </a:p>
      </dgm:t>
    </dgm:pt>
    <dgm:pt modelId="{600FB5CE-E16D-4CA2-A389-D07A87AC058F}" type="sibTrans" cxnId="{5688B3D6-2B5A-4284-A54D-FA7028885E87}">
      <dgm:prSet/>
      <dgm:spPr/>
      <dgm:t>
        <a:bodyPr/>
        <a:lstStyle/>
        <a:p>
          <a:endParaRPr lang="en-US"/>
        </a:p>
      </dgm:t>
    </dgm:pt>
    <dgm:pt modelId="{AA316B73-1FBF-4C95-A996-D51C786D93BA}">
      <dgm:prSet custT="1"/>
      <dgm:spPr/>
      <dgm:t>
        <a:bodyPr/>
        <a:lstStyle/>
        <a:p>
          <a:pPr marL="540000" marR="0" lvl="1" indent="-360000" algn="l" rtl="0">
            <a:lnSpc>
              <a:spcPct val="80000"/>
            </a:lnSpc>
            <a:spcBef>
              <a:spcPts val="600"/>
            </a:spcBef>
            <a:spcAft>
              <a:spcPts val="600"/>
            </a:spcAft>
            <a:buClr>
              <a:srgbClr val="C00000"/>
            </a:buClr>
            <a:buSzPct val="100000"/>
            <a:buFont typeface="Wingdings" panose="05000000000000000000" pitchFamily="2" charset="2"/>
            <a:buChar char="§"/>
            <a:defRPr/>
          </a:pPr>
          <a:r>
            <a:rPr lang="ro-RO" sz="20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Calibri"/>
            </a:rPr>
            <a:t>Date colectate în teren la nivel de punct de adresă în cadrul a 2 colectări pilot:  noiembrie-decembrie 2019 și noiembrie 2020</a:t>
          </a:r>
          <a:endParaRPr lang="en-US" sz="2000" b="0" i="0" u="none" strike="noStrike" cap="none" dirty="0">
            <a:solidFill>
              <a:srgbClr val="000000"/>
            </a:solidFill>
            <a:latin typeface="Arial" panose="020B0604020202020204" pitchFamily="34" charset="0"/>
            <a:ea typeface="宋体" panose="02010600030101010101" pitchFamily="2" charset="-122"/>
            <a:cs typeface="Arial"/>
            <a:sym typeface="Calibri"/>
          </a:endParaRPr>
        </a:p>
      </dgm:t>
    </dgm:pt>
    <dgm:pt modelId="{3817C141-4A92-4AC8-A7C9-AE98F9E70891}" type="parTrans" cxnId="{D6ACCA18-75B5-4C56-B329-5AE47524C9EB}">
      <dgm:prSet/>
      <dgm:spPr/>
      <dgm:t>
        <a:bodyPr/>
        <a:lstStyle/>
        <a:p>
          <a:endParaRPr lang="en-US"/>
        </a:p>
      </dgm:t>
    </dgm:pt>
    <dgm:pt modelId="{721197C5-B103-4B52-AF7C-083D9F76F3E5}" type="sibTrans" cxnId="{D6ACCA18-75B5-4C56-B329-5AE47524C9EB}">
      <dgm:prSet/>
      <dgm:spPr/>
      <dgm:t>
        <a:bodyPr/>
        <a:lstStyle/>
        <a:p>
          <a:endParaRPr lang="en-US"/>
        </a:p>
      </dgm:t>
    </dgm:pt>
    <dgm:pt modelId="{BD00C0CF-3DC8-4FFE-B010-258A02209721}">
      <dgm:prSet custT="1"/>
      <dgm:spPr/>
      <dgm:t>
        <a:bodyPr/>
        <a:lstStyle/>
        <a:p>
          <a:pPr marL="540000" marR="0" lvl="1" indent="-360000" algn="l" rtl="0">
            <a:lnSpc>
              <a:spcPct val="80000"/>
            </a:lnSpc>
            <a:spcBef>
              <a:spcPts val="600"/>
            </a:spcBef>
            <a:spcAft>
              <a:spcPts val="600"/>
            </a:spcAft>
            <a:buClr>
              <a:srgbClr val="C00000"/>
            </a:buClr>
            <a:buSzPct val="100000"/>
            <a:buFont typeface="Wingdings" panose="05000000000000000000" pitchFamily="2" charset="2"/>
            <a:buChar char="§"/>
            <a:defRPr/>
          </a:pPr>
          <a:r>
            <a:rPr lang="ro-RO" sz="20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Calibri"/>
            </a:rPr>
            <a:t>Scopul – integrarea datelor cadastrale cu datele statistice</a:t>
          </a:r>
          <a:endParaRPr lang="en-US" sz="2000" b="0" i="0" u="none" strike="noStrike" cap="none" dirty="0">
            <a:solidFill>
              <a:srgbClr val="000000"/>
            </a:solidFill>
            <a:latin typeface="Arial" panose="020B0604020202020204" pitchFamily="34" charset="0"/>
            <a:ea typeface="宋体" panose="02010600030101010101" pitchFamily="2" charset="-122"/>
            <a:cs typeface="Arial"/>
            <a:sym typeface="Calibri"/>
          </a:endParaRPr>
        </a:p>
      </dgm:t>
    </dgm:pt>
    <dgm:pt modelId="{F538F43A-2C32-441F-8601-E99833A32E29}" type="parTrans" cxnId="{B43EDB61-E8BD-470E-B524-49E70378213B}">
      <dgm:prSet/>
      <dgm:spPr/>
      <dgm:t>
        <a:bodyPr/>
        <a:lstStyle/>
        <a:p>
          <a:endParaRPr lang="en-US"/>
        </a:p>
      </dgm:t>
    </dgm:pt>
    <dgm:pt modelId="{564A3C63-9CF8-44F7-B971-D29B4B698304}" type="sibTrans" cxnId="{B43EDB61-E8BD-470E-B524-49E70378213B}">
      <dgm:prSet/>
      <dgm:spPr/>
      <dgm:t>
        <a:bodyPr/>
        <a:lstStyle/>
        <a:p>
          <a:endParaRPr lang="en-US"/>
        </a:p>
      </dgm:t>
    </dgm:pt>
    <dgm:pt modelId="{672F71E8-5660-4DC0-B2F6-4616D3A6CD73}">
      <dgm:prSet/>
      <dgm:spPr>
        <a:noFill/>
        <a:ln w="2222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o-RO" dirty="0">
              <a:solidFill>
                <a:schemeClr val="tx1"/>
              </a:solidFill>
            </a:rPr>
            <a:t>Harta liniară</a:t>
          </a:r>
          <a:endParaRPr lang="en-GB" dirty="0">
            <a:solidFill>
              <a:schemeClr val="tx1"/>
            </a:solidFill>
          </a:endParaRPr>
        </a:p>
      </dgm:t>
    </dgm:pt>
    <dgm:pt modelId="{7D61B282-CB90-4966-B25E-D4B3ECF37935}" type="parTrans" cxnId="{0633BD74-D44E-4849-8DBD-DB0159DB68EA}">
      <dgm:prSet/>
      <dgm:spPr/>
      <dgm:t>
        <a:bodyPr/>
        <a:lstStyle/>
        <a:p>
          <a:endParaRPr lang="en-GB"/>
        </a:p>
      </dgm:t>
    </dgm:pt>
    <dgm:pt modelId="{08A1AC21-F9B5-41C2-B74A-030AFCEAC96A}" type="sibTrans" cxnId="{0633BD74-D44E-4849-8DBD-DB0159DB68EA}">
      <dgm:prSet/>
      <dgm:spPr/>
      <dgm:t>
        <a:bodyPr/>
        <a:lstStyle/>
        <a:p>
          <a:endParaRPr lang="en-GB"/>
        </a:p>
      </dgm:t>
    </dgm:pt>
    <dgm:pt modelId="{D1FD7526-EEA1-4376-A511-707DE2E237CD}">
      <dgm:prSet custT="1"/>
      <dgm:spPr/>
      <dgm:t>
        <a:bodyPr/>
        <a:lstStyle/>
        <a:p>
          <a:pPr marL="540000" marR="0" lvl="1" indent="-360000" algn="l" rtl="0">
            <a:lnSpc>
              <a:spcPct val="80000"/>
            </a:lnSpc>
            <a:spcBef>
              <a:spcPts val="600"/>
            </a:spcBef>
            <a:spcAft>
              <a:spcPts val="600"/>
            </a:spcAft>
            <a:buClr>
              <a:srgbClr val="C00000"/>
            </a:buClr>
            <a:buSzPct val="100000"/>
            <a:buFont typeface="Wingdings" panose="05000000000000000000" pitchFamily="2" charset="2"/>
            <a:buChar char="§"/>
            <a:defRPr/>
          </a:pPr>
          <a:endParaRPr lang="en-US" sz="2000" b="0" i="0" u="none" strike="noStrike" cap="none" dirty="0">
            <a:solidFill>
              <a:srgbClr val="000000"/>
            </a:solidFill>
            <a:latin typeface="Arial" panose="020B0604020202020204" pitchFamily="34" charset="0"/>
            <a:ea typeface="宋体" panose="02010600030101010101" pitchFamily="2" charset="-122"/>
            <a:cs typeface="Arial"/>
            <a:sym typeface="Calibri"/>
          </a:endParaRPr>
        </a:p>
      </dgm:t>
    </dgm:pt>
    <dgm:pt modelId="{1F9880E7-3171-4D90-A8DF-3A32AA95F5CD}" type="parTrans" cxnId="{AA68285A-885B-4151-9F7D-15177EB5BFF7}">
      <dgm:prSet/>
      <dgm:spPr/>
      <dgm:t>
        <a:bodyPr/>
        <a:lstStyle/>
        <a:p>
          <a:endParaRPr lang="en-GB"/>
        </a:p>
      </dgm:t>
    </dgm:pt>
    <dgm:pt modelId="{3E963A81-EE66-4530-93CA-E040A9D0791A}" type="sibTrans" cxnId="{AA68285A-885B-4151-9F7D-15177EB5BFF7}">
      <dgm:prSet/>
      <dgm:spPr/>
      <dgm:t>
        <a:bodyPr/>
        <a:lstStyle/>
        <a:p>
          <a:endParaRPr lang="en-GB"/>
        </a:p>
      </dgm:t>
    </dgm:pt>
    <dgm:pt modelId="{41C90817-7223-4815-BF13-C45CB4D8FC22}" type="pres">
      <dgm:prSet presAssocID="{A3B11EBD-1BBC-49C7-B937-2123CC4666C8}" presName="linear" presStyleCnt="0">
        <dgm:presLayoutVars>
          <dgm:animLvl val="lvl"/>
          <dgm:resizeHandles val="exact"/>
        </dgm:presLayoutVars>
      </dgm:prSet>
      <dgm:spPr/>
    </dgm:pt>
    <dgm:pt modelId="{A7362790-E158-4DFC-8A62-D047F11D37F0}" type="pres">
      <dgm:prSet presAssocID="{35CFAC80-1755-4755-A503-F826ABBC2F8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A3BC1E5-15AD-4A99-AAC1-1AA8F76D91FE}" type="pres">
      <dgm:prSet presAssocID="{670152EE-296E-4114-A3A4-CBB9855DDCFC}" presName="spacer" presStyleCnt="0"/>
      <dgm:spPr/>
    </dgm:pt>
    <dgm:pt modelId="{AE3DD7DA-1522-43C6-900F-18FFD64A8440}" type="pres">
      <dgm:prSet presAssocID="{D5AC0B43-208B-4CF3-824D-AEEFB40A317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3EAF7ED-B533-43BA-BC9F-995248CCE92A}" type="pres">
      <dgm:prSet presAssocID="{88C62E5C-FC8D-4A37-AF89-683BB749A853}" presName="spacer" presStyleCnt="0"/>
      <dgm:spPr/>
    </dgm:pt>
    <dgm:pt modelId="{56844362-8E41-4FC9-8063-6E021477BB3B}" type="pres">
      <dgm:prSet presAssocID="{80801B1B-E71A-4837-AB27-A38A04C6088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E9D9EFF-E5CB-4C01-A189-EE71B0E45ED9}" type="pres">
      <dgm:prSet presAssocID="{3B84F1B0-EA0A-44F8-B4F6-EED3195B6A11}" presName="spacer" presStyleCnt="0"/>
      <dgm:spPr/>
    </dgm:pt>
    <dgm:pt modelId="{0F406ED1-5981-4608-B5DC-9A3E753BCF88}" type="pres">
      <dgm:prSet presAssocID="{672F71E8-5660-4DC0-B2F6-4616D3A6CD7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06AEF91-60C9-4B48-AA11-AC905F0A30E2}" type="pres">
      <dgm:prSet presAssocID="{08A1AC21-F9B5-41C2-B74A-030AFCEAC96A}" presName="spacer" presStyleCnt="0"/>
      <dgm:spPr/>
    </dgm:pt>
    <dgm:pt modelId="{4604A461-AD77-4ADA-8C2B-DE9901B82ADC}" type="pres">
      <dgm:prSet presAssocID="{58D6E3FB-2840-4CFD-A924-EE55928325B0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27475F0B-7314-4206-95F1-4F8767E56EEA}" type="pres">
      <dgm:prSet presAssocID="{58D6E3FB-2840-4CFD-A924-EE55928325B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5457B04-2569-4F26-A620-85AF26DA3353}" type="presOf" srcId="{D5AC0B43-208B-4CF3-824D-AEEFB40A317A}" destId="{AE3DD7DA-1522-43C6-900F-18FFD64A8440}" srcOrd="0" destOrd="0" presId="urn:microsoft.com/office/officeart/2005/8/layout/vList2"/>
    <dgm:cxn modelId="{6F4E4409-F342-4B9B-B83D-B0A3C6A55CC1}" type="presOf" srcId="{BD00C0CF-3DC8-4FFE-B010-258A02209721}" destId="{27475F0B-7314-4206-95F1-4F8767E56EEA}" srcOrd="0" destOrd="2" presId="urn:microsoft.com/office/officeart/2005/8/layout/vList2"/>
    <dgm:cxn modelId="{D6ACCA18-75B5-4C56-B329-5AE47524C9EB}" srcId="{58D6E3FB-2840-4CFD-A924-EE55928325B0}" destId="{AA316B73-1FBF-4C95-A996-D51C786D93BA}" srcOrd="1" destOrd="0" parTransId="{3817C141-4A92-4AC8-A7C9-AE98F9E70891}" sibTransId="{721197C5-B103-4B52-AF7C-083D9F76F3E5}"/>
    <dgm:cxn modelId="{DD8ED51B-3C42-4EF4-9074-77F1E5A92C8E}" srcId="{A3B11EBD-1BBC-49C7-B937-2123CC4666C8}" destId="{D5AC0B43-208B-4CF3-824D-AEEFB40A317A}" srcOrd="1" destOrd="0" parTransId="{BCAE5265-423B-4025-A608-884CE9612C93}" sibTransId="{88C62E5C-FC8D-4A37-AF89-683BB749A853}"/>
    <dgm:cxn modelId="{2926C520-CE72-489D-A7A4-DB4AF4A8FA5B}" srcId="{A3B11EBD-1BBC-49C7-B937-2123CC4666C8}" destId="{35CFAC80-1755-4755-A503-F826ABBC2F8A}" srcOrd="0" destOrd="0" parTransId="{5C9CB89E-D2DF-4149-BBAE-BF001289CBF3}" sibTransId="{670152EE-296E-4114-A3A4-CBB9855DDCFC}"/>
    <dgm:cxn modelId="{B43EDB61-E8BD-470E-B524-49E70378213B}" srcId="{58D6E3FB-2840-4CFD-A924-EE55928325B0}" destId="{BD00C0CF-3DC8-4FFE-B010-258A02209721}" srcOrd="2" destOrd="0" parTransId="{F538F43A-2C32-441F-8601-E99833A32E29}" sibTransId="{564A3C63-9CF8-44F7-B971-D29B4B698304}"/>
    <dgm:cxn modelId="{D1ED2269-A38D-4143-8688-6541E3943EC6}" type="presOf" srcId="{A3B11EBD-1BBC-49C7-B937-2123CC4666C8}" destId="{41C90817-7223-4815-BF13-C45CB4D8FC22}" srcOrd="0" destOrd="0" presId="urn:microsoft.com/office/officeart/2005/8/layout/vList2"/>
    <dgm:cxn modelId="{0633BD74-D44E-4849-8DBD-DB0159DB68EA}" srcId="{A3B11EBD-1BBC-49C7-B937-2123CC4666C8}" destId="{672F71E8-5660-4DC0-B2F6-4616D3A6CD73}" srcOrd="3" destOrd="0" parTransId="{7D61B282-CB90-4966-B25E-D4B3ECF37935}" sibTransId="{08A1AC21-F9B5-41C2-B74A-030AFCEAC96A}"/>
    <dgm:cxn modelId="{AA68285A-885B-4151-9F7D-15177EB5BFF7}" srcId="{58D6E3FB-2840-4CFD-A924-EE55928325B0}" destId="{D1FD7526-EEA1-4376-A511-707DE2E237CD}" srcOrd="0" destOrd="0" parTransId="{1F9880E7-3171-4D90-A8DF-3A32AA95F5CD}" sibTransId="{3E963A81-EE66-4530-93CA-E040A9D0791A}"/>
    <dgm:cxn modelId="{ECAB2498-E034-440D-B13D-688DED3E8097}" type="presOf" srcId="{672F71E8-5660-4DC0-B2F6-4616D3A6CD73}" destId="{0F406ED1-5981-4608-B5DC-9A3E753BCF88}" srcOrd="0" destOrd="0" presId="urn:microsoft.com/office/officeart/2005/8/layout/vList2"/>
    <dgm:cxn modelId="{A5803D9B-CCFD-4DBB-88A5-440C57DE0506}" type="presOf" srcId="{AA316B73-1FBF-4C95-A996-D51C786D93BA}" destId="{27475F0B-7314-4206-95F1-4F8767E56EEA}" srcOrd="0" destOrd="1" presId="urn:microsoft.com/office/officeart/2005/8/layout/vList2"/>
    <dgm:cxn modelId="{AA95BFA2-54DF-484B-BF83-6E4EB5009CD3}" srcId="{A3B11EBD-1BBC-49C7-B937-2123CC4666C8}" destId="{80801B1B-E71A-4837-AB27-A38A04C60881}" srcOrd="2" destOrd="0" parTransId="{7B427ED2-B85E-403E-9704-BCBE0F52E230}" sibTransId="{3B84F1B0-EA0A-44F8-B4F6-EED3195B6A11}"/>
    <dgm:cxn modelId="{94163AA4-F717-4B11-922A-E75A3D213FE3}" type="presOf" srcId="{58D6E3FB-2840-4CFD-A924-EE55928325B0}" destId="{4604A461-AD77-4ADA-8C2B-DE9901B82ADC}" srcOrd="0" destOrd="0" presId="urn:microsoft.com/office/officeart/2005/8/layout/vList2"/>
    <dgm:cxn modelId="{5688B3D6-2B5A-4284-A54D-FA7028885E87}" srcId="{A3B11EBD-1BBC-49C7-B937-2123CC4666C8}" destId="{58D6E3FB-2840-4CFD-A924-EE55928325B0}" srcOrd="4" destOrd="0" parTransId="{27B64F66-6819-4512-8349-6BE3C727782B}" sibTransId="{600FB5CE-E16D-4CA2-A389-D07A87AC058F}"/>
    <dgm:cxn modelId="{AE9AD3DC-D94C-4B2F-B13C-C01ED04C688F}" type="presOf" srcId="{35CFAC80-1755-4755-A503-F826ABBC2F8A}" destId="{A7362790-E158-4DFC-8A62-D047F11D37F0}" srcOrd="0" destOrd="0" presId="urn:microsoft.com/office/officeart/2005/8/layout/vList2"/>
    <dgm:cxn modelId="{0456F6DC-4B52-4BC9-9F4D-C24DB2BA157C}" type="presOf" srcId="{D1FD7526-EEA1-4376-A511-707DE2E237CD}" destId="{27475F0B-7314-4206-95F1-4F8767E56EEA}" srcOrd="0" destOrd="0" presId="urn:microsoft.com/office/officeart/2005/8/layout/vList2"/>
    <dgm:cxn modelId="{73F2A8DE-78B4-4289-954A-FCDBDCB9FE86}" type="presOf" srcId="{80801B1B-E71A-4837-AB27-A38A04C60881}" destId="{56844362-8E41-4FC9-8063-6E021477BB3B}" srcOrd="0" destOrd="0" presId="urn:microsoft.com/office/officeart/2005/8/layout/vList2"/>
    <dgm:cxn modelId="{D408E788-B824-47A5-8911-65F18581899C}" type="presParOf" srcId="{41C90817-7223-4815-BF13-C45CB4D8FC22}" destId="{A7362790-E158-4DFC-8A62-D047F11D37F0}" srcOrd="0" destOrd="0" presId="urn:microsoft.com/office/officeart/2005/8/layout/vList2"/>
    <dgm:cxn modelId="{B15546AD-71AD-4792-9B14-F22C1DBA33F6}" type="presParOf" srcId="{41C90817-7223-4815-BF13-C45CB4D8FC22}" destId="{AA3BC1E5-15AD-4A99-AAC1-1AA8F76D91FE}" srcOrd="1" destOrd="0" presId="urn:microsoft.com/office/officeart/2005/8/layout/vList2"/>
    <dgm:cxn modelId="{67A1A6F5-D11D-49FB-AA57-833BA15198CA}" type="presParOf" srcId="{41C90817-7223-4815-BF13-C45CB4D8FC22}" destId="{AE3DD7DA-1522-43C6-900F-18FFD64A8440}" srcOrd="2" destOrd="0" presId="urn:microsoft.com/office/officeart/2005/8/layout/vList2"/>
    <dgm:cxn modelId="{826DCC26-93DE-4DEB-8C53-1B4BBEE1D967}" type="presParOf" srcId="{41C90817-7223-4815-BF13-C45CB4D8FC22}" destId="{83EAF7ED-B533-43BA-BC9F-995248CCE92A}" srcOrd="3" destOrd="0" presId="urn:microsoft.com/office/officeart/2005/8/layout/vList2"/>
    <dgm:cxn modelId="{E272FE8F-F9F2-4820-A48B-68319F9D9913}" type="presParOf" srcId="{41C90817-7223-4815-BF13-C45CB4D8FC22}" destId="{56844362-8E41-4FC9-8063-6E021477BB3B}" srcOrd="4" destOrd="0" presId="urn:microsoft.com/office/officeart/2005/8/layout/vList2"/>
    <dgm:cxn modelId="{8A721873-72A6-4582-8A48-6995163FC961}" type="presParOf" srcId="{41C90817-7223-4815-BF13-C45CB4D8FC22}" destId="{AE9D9EFF-E5CB-4C01-A189-EE71B0E45ED9}" srcOrd="5" destOrd="0" presId="urn:microsoft.com/office/officeart/2005/8/layout/vList2"/>
    <dgm:cxn modelId="{619913AD-5848-405F-A47D-EF39B1F6BE4B}" type="presParOf" srcId="{41C90817-7223-4815-BF13-C45CB4D8FC22}" destId="{0F406ED1-5981-4608-B5DC-9A3E753BCF88}" srcOrd="6" destOrd="0" presId="urn:microsoft.com/office/officeart/2005/8/layout/vList2"/>
    <dgm:cxn modelId="{E05EEBCB-257A-4DDA-92CF-29096B18EDA3}" type="presParOf" srcId="{41C90817-7223-4815-BF13-C45CB4D8FC22}" destId="{506AEF91-60C9-4B48-AA11-AC905F0A30E2}" srcOrd="7" destOrd="0" presId="urn:microsoft.com/office/officeart/2005/8/layout/vList2"/>
    <dgm:cxn modelId="{1B3D649D-0E11-4CCD-A44F-9269AF42DCCA}" type="presParOf" srcId="{41C90817-7223-4815-BF13-C45CB4D8FC22}" destId="{4604A461-AD77-4ADA-8C2B-DE9901B82ADC}" srcOrd="8" destOrd="0" presId="urn:microsoft.com/office/officeart/2005/8/layout/vList2"/>
    <dgm:cxn modelId="{3DAFAF48-A2AE-4307-9BEF-4F73D8291D5C}" type="presParOf" srcId="{41C90817-7223-4815-BF13-C45CB4D8FC22}" destId="{27475F0B-7314-4206-95F1-4F8767E56EEA}" srcOrd="9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8762785-6D0F-4E65-AC7E-97952C76A2E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59EAE4-8985-4FA0-9720-CA7196EE3075}">
      <dgm:prSet/>
      <dgm:spPr>
        <a:noFill/>
        <a:ln w="25400">
          <a:solidFill>
            <a:srgbClr val="0070C0"/>
          </a:solidFill>
        </a:ln>
      </dgm:spPr>
      <dgm:t>
        <a:bodyPr/>
        <a:lstStyle/>
        <a:p>
          <a:pPr rtl="0"/>
          <a:r>
            <a:rPr lang="ro-RO" dirty="0">
              <a:solidFill>
                <a:schemeClr val="tx1"/>
              </a:solidFill>
            </a:rPr>
            <a:t>Testarea </a:t>
          </a:r>
          <a:r>
            <a:rPr lang="en-US" dirty="0" err="1">
              <a:solidFill>
                <a:schemeClr val="tx1"/>
              </a:solidFill>
            </a:rPr>
            <a:t>aplica</a:t>
          </a:r>
          <a:r>
            <a:rPr lang="ro-RO" dirty="0">
              <a:solidFill>
                <a:schemeClr val="tx1"/>
              </a:solidFill>
            </a:rPr>
            <a:t>ț</a:t>
          </a:r>
          <a:r>
            <a:rPr lang="en-US" dirty="0" err="1">
              <a:solidFill>
                <a:schemeClr val="tx1"/>
              </a:solidFill>
            </a:rPr>
            <a:t>i</a:t>
          </a:r>
          <a:r>
            <a:rPr lang="ro-RO" dirty="0">
              <a:solidFill>
                <a:schemeClr val="tx1"/>
              </a:solidFill>
            </a:rPr>
            <a:t>ilor</a:t>
          </a:r>
          <a:r>
            <a:rPr lang="en-US" dirty="0">
              <a:solidFill>
                <a:schemeClr val="tx1"/>
              </a:solidFill>
            </a:rPr>
            <a:t> (</a:t>
          </a:r>
          <a:r>
            <a:rPr lang="ro-RO" dirty="0">
              <a:solidFill>
                <a:schemeClr val="tx1"/>
              </a:solidFill>
            </a:rPr>
            <a:t>mobilă și web/</a:t>
          </a:r>
          <a:r>
            <a:rPr lang="en-US" dirty="0">
              <a:solidFill>
                <a:schemeClr val="tx1"/>
              </a:solidFill>
            </a:rPr>
            <a:t>dashboard)</a:t>
          </a:r>
        </a:p>
      </dgm:t>
    </dgm:pt>
    <dgm:pt modelId="{277AE819-E09B-4183-A6E8-C4C946B8DAAA}" type="parTrans" cxnId="{F8BF335B-F1BF-4D50-9F66-5334F31BB2B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1D2353-3E88-4DA2-B654-D3AEBF7E9E63}" type="sibTrans" cxnId="{F8BF335B-F1BF-4D50-9F66-5334F31BB2B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2B760A6-1964-4EBD-8A93-C50D7D6D0CC4}">
      <dgm:prSet/>
      <dgm:spPr>
        <a:noFill/>
        <a:ln w="25400">
          <a:solidFill>
            <a:srgbClr val="0070C0"/>
          </a:solidFill>
        </a:ln>
      </dgm:spPr>
      <dgm:t>
        <a:bodyPr/>
        <a:lstStyle/>
        <a:p>
          <a:pPr rtl="0"/>
          <a:r>
            <a:rPr lang="ro-RO" dirty="0">
              <a:solidFill>
                <a:schemeClr val="tx1"/>
              </a:solidFill>
            </a:rPr>
            <a:t> </a:t>
          </a:r>
          <a:r>
            <a:rPr lang="en-US" dirty="0">
              <a:solidFill>
                <a:schemeClr val="tx1"/>
              </a:solidFill>
            </a:rPr>
            <a:t>T</a:t>
          </a:r>
          <a:r>
            <a:rPr lang="ro-RO" dirty="0">
              <a:solidFill>
                <a:schemeClr val="tx1"/>
              </a:solidFill>
            </a:rPr>
            <a:t>estarea </a:t>
          </a:r>
          <a:r>
            <a:rPr lang="en-US" dirty="0">
              <a:solidFill>
                <a:schemeClr val="tx1"/>
              </a:solidFill>
            </a:rPr>
            <a:t>operator</a:t>
          </a:r>
          <a:r>
            <a:rPr lang="ro-RO" dirty="0">
              <a:solidFill>
                <a:schemeClr val="tx1"/>
              </a:solidFill>
            </a:rPr>
            <a:t>ilor și a logisticii atât în teren, cât și în oficiu</a:t>
          </a:r>
          <a:endParaRPr lang="en-US" dirty="0">
            <a:solidFill>
              <a:schemeClr val="tx1"/>
            </a:solidFill>
          </a:endParaRPr>
        </a:p>
      </dgm:t>
    </dgm:pt>
    <dgm:pt modelId="{F0BFF842-310B-4368-9EC6-9B950FDEF25D}" type="parTrans" cxnId="{D05B181A-75BC-455F-AD05-CAB30BD5989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1104F25-B01F-4687-A72E-5BC768F893EE}" type="sibTrans" cxnId="{D05B181A-75BC-455F-AD05-CAB30BD5989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C039324-FBC3-446C-B838-83EAB92C4B24}">
      <dgm:prSet/>
      <dgm:spPr/>
      <dgm:t>
        <a:bodyPr/>
        <a:lstStyle/>
        <a:p>
          <a:pPr rtl="0"/>
          <a:endParaRPr lang="en-US" dirty="0">
            <a:solidFill>
              <a:schemeClr val="tx1"/>
            </a:solidFill>
          </a:endParaRPr>
        </a:p>
      </dgm:t>
    </dgm:pt>
    <dgm:pt modelId="{ED198319-F644-45B1-8F32-E2D90FFED0D4}" type="parTrans" cxnId="{2BDEC61B-5650-4DAD-B5E3-93576B77C9C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343BDD6-29B0-4567-B7C4-C3117613B560}" type="sibTrans" cxnId="{2BDEC61B-5650-4DAD-B5E3-93576B77C9C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DAF6168-45BB-48AB-B909-3360DFC4AD25}">
      <dgm:prSet/>
      <dgm:spPr>
        <a:noFill/>
        <a:ln w="25400">
          <a:solidFill>
            <a:srgbClr val="0070C0"/>
          </a:solidFill>
        </a:ln>
      </dgm:spPr>
      <dgm:t>
        <a:bodyPr/>
        <a:lstStyle/>
        <a:p>
          <a:pPr rtl="0"/>
          <a:r>
            <a:rPr lang="ro-RO" dirty="0">
              <a:solidFill>
                <a:schemeClr val="tx1"/>
              </a:solidFill>
            </a:rPr>
            <a:t>Testarea procedurii de </a:t>
          </a:r>
          <a:r>
            <a:rPr lang="en-US" dirty="0" err="1">
              <a:solidFill>
                <a:schemeClr val="tx1"/>
              </a:solidFill>
            </a:rPr>
            <a:t>integra</a:t>
          </a:r>
          <a:r>
            <a:rPr lang="ro-RO" dirty="0">
              <a:solidFill>
                <a:schemeClr val="tx1"/>
              </a:solidFill>
            </a:rPr>
            <a:t>re 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dat</a:t>
          </a:r>
          <a:r>
            <a:rPr lang="ro-RO" dirty="0">
              <a:solidFill>
                <a:schemeClr val="tx1"/>
              </a:solidFill>
            </a:rPr>
            <a:t>elor colectate în teren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ro-RO" dirty="0">
              <a:solidFill>
                <a:schemeClr val="tx1"/>
              </a:solidFill>
            </a:rPr>
            <a:t>cu cele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cadastr</a:t>
          </a:r>
          <a:r>
            <a:rPr lang="ro-RO" dirty="0">
              <a:solidFill>
                <a:schemeClr val="tx1"/>
              </a:solidFill>
            </a:rPr>
            <a:t>ale</a:t>
          </a:r>
          <a:endParaRPr lang="en-US" dirty="0">
            <a:solidFill>
              <a:schemeClr val="tx1"/>
            </a:solidFill>
          </a:endParaRPr>
        </a:p>
      </dgm:t>
    </dgm:pt>
    <dgm:pt modelId="{704EE8BB-F764-48DB-BA24-4F14611E462B}" type="parTrans" cxnId="{68A3C049-8A67-49A8-A80C-217F126F745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3E96035-EFA4-4520-92D2-591CA77F2646}" type="sibTrans" cxnId="{68A3C049-8A67-49A8-A80C-217F126F745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136BD77-3EDF-4156-A907-4FE82E3F419C}">
      <dgm:prSet/>
      <dgm:spPr>
        <a:noFill/>
        <a:ln w="25400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o-RO" dirty="0">
              <a:solidFill>
                <a:schemeClr val="tx1"/>
              </a:solidFill>
            </a:rPr>
            <a:t>Compararea </a:t>
          </a:r>
          <a:r>
            <a:rPr lang="en-US" dirty="0" err="1">
              <a:solidFill>
                <a:schemeClr val="tx1"/>
              </a:solidFill>
            </a:rPr>
            <a:t>dat</a:t>
          </a:r>
          <a:r>
            <a:rPr lang="ro-RO" dirty="0">
              <a:solidFill>
                <a:schemeClr val="tx1"/>
              </a:solidFill>
            </a:rPr>
            <a:t>elor colectate în teren cu cele </a:t>
          </a:r>
          <a:r>
            <a:rPr lang="en-US" dirty="0">
              <a:solidFill>
                <a:schemeClr val="tx1"/>
              </a:solidFill>
            </a:rPr>
            <a:t>cadastral</a:t>
          </a:r>
          <a:r>
            <a:rPr lang="ro-RO" dirty="0">
              <a:solidFill>
                <a:schemeClr val="tx1"/>
              </a:solidFill>
            </a:rPr>
            <a:t>e</a:t>
          </a:r>
          <a:endParaRPr lang="en-US" dirty="0">
            <a:solidFill>
              <a:schemeClr val="tx1"/>
            </a:solidFill>
          </a:endParaRPr>
        </a:p>
      </dgm:t>
    </dgm:pt>
    <dgm:pt modelId="{E8EBBBF3-C79E-43A4-BEAB-937F5D001FF9}" type="parTrans" cxnId="{814C8DED-D459-4DA5-8B4A-12762DBBADC8}">
      <dgm:prSet/>
      <dgm:spPr/>
      <dgm:t>
        <a:bodyPr/>
        <a:lstStyle/>
        <a:p>
          <a:endParaRPr lang="en-US"/>
        </a:p>
      </dgm:t>
    </dgm:pt>
    <dgm:pt modelId="{65321416-4AF6-458D-95DB-9A3567CA7BF1}" type="sibTrans" cxnId="{814C8DED-D459-4DA5-8B4A-12762DBBADC8}">
      <dgm:prSet/>
      <dgm:spPr/>
      <dgm:t>
        <a:bodyPr/>
        <a:lstStyle/>
        <a:p>
          <a:endParaRPr lang="en-US"/>
        </a:p>
      </dgm:t>
    </dgm:pt>
    <dgm:pt modelId="{BBE74B90-BA6F-4E17-8B8C-F0671A334AE9}" type="pres">
      <dgm:prSet presAssocID="{18762785-6D0F-4E65-AC7E-97952C76A2E0}" presName="linear" presStyleCnt="0">
        <dgm:presLayoutVars>
          <dgm:animLvl val="lvl"/>
          <dgm:resizeHandles val="exact"/>
        </dgm:presLayoutVars>
      </dgm:prSet>
      <dgm:spPr/>
    </dgm:pt>
    <dgm:pt modelId="{B1B663A5-DD72-4CA3-B25A-5A328D5324AB}" type="pres">
      <dgm:prSet presAssocID="{5859EAE4-8985-4FA0-9720-CA7196EE307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B9D9ED4-91E8-4CD7-B710-77AA89AFF0F4}" type="pres">
      <dgm:prSet presAssocID="{D31D2353-3E88-4DA2-B654-D3AEBF7E9E63}" presName="spacer" presStyleCnt="0"/>
      <dgm:spPr/>
    </dgm:pt>
    <dgm:pt modelId="{F869E682-4AA0-42E0-9C12-E7D6D7222EC3}" type="pres">
      <dgm:prSet presAssocID="{12B760A6-1964-4EBD-8A93-C50D7D6D0CC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2B65D45-4C10-4E13-B065-485B9399D39F}" type="pres">
      <dgm:prSet presAssocID="{12B760A6-1964-4EBD-8A93-C50D7D6D0CC4}" presName="childText" presStyleLbl="revTx" presStyleIdx="0" presStyleCnt="1">
        <dgm:presLayoutVars>
          <dgm:bulletEnabled val="1"/>
        </dgm:presLayoutVars>
      </dgm:prSet>
      <dgm:spPr/>
    </dgm:pt>
    <dgm:pt modelId="{BE8F065B-C9E1-4E59-8B70-4C4C1C5FD2AE}" type="pres">
      <dgm:prSet presAssocID="{3136BD77-3EDF-4156-A907-4FE82E3F419C}" presName="parentText" presStyleLbl="node1" presStyleIdx="2" presStyleCnt="4" custLinFactY="61590" custLinFactNeighborY="100000">
        <dgm:presLayoutVars>
          <dgm:chMax val="0"/>
          <dgm:bulletEnabled val="1"/>
        </dgm:presLayoutVars>
      </dgm:prSet>
      <dgm:spPr/>
    </dgm:pt>
    <dgm:pt modelId="{28D019DE-32C7-4A1A-AFC1-C4E7DCD48286}" type="pres">
      <dgm:prSet presAssocID="{65321416-4AF6-458D-95DB-9A3567CA7BF1}" presName="spacer" presStyleCnt="0"/>
      <dgm:spPr/>
    </dgm:pt>
    <dgm:pt modelId="{C4CB08E1-50C3-459F-999B-A00035944009}" type="pres">
      <dgm:prSet presAssocID="{9DAF6168-45BB-48AB-B909-3360DFC4AD25}" presName="parentText" presStyleLbl="node1" presStyleIdx="3" presStyleCnt="4" custLinFactY="-129195" custLinFactNeighborY="-200000">
        <dgm:presLayoutVars>
          <dgm:chMax val="0"/>
          <dgm:bulletEnabled val="1"/>
        </dgm:presLayoutVars>
      </dgm:prSet>
      <dgm:spPr/>
    </dgm:pt>
  </dgm:ptLst>
  <dgm:cxnLst>
    <dgm:cxn modelId="{D05B181A-75BC-455F-AD05-CAB30BD5989E}" srcId="{18762785-6D0F-4E65-AC7E-97952C76A2E0}" destId="{12B760A6-1964-4EBD-8A93-C50D7D6D0CC4}" srcOrd="1" destOrd="0" parTransId="{F0BFF842-310B-4368-9EC6-9B950FDEF25D}" sibTransId="{01104F25-B01F-4687-A72E-5BC768F893EE}"/>
    <dgm:cxn modelId="{2BDEC61B-5650-4DAD-B5E3-93576B77C9CF}" srcId="{12B760A6-1964-4EBD-8A93-C50D7D6D0CC4}" destId="{0C039324-FBC3-446C-B838-83EAB92C4B24}" srcOrd="0" destOrd="0" parTransId="{ED198319-F644-45B1-8F32-E2D90FFED0D4}" sibTransId="{A343BDD6-29B0-4567-B7C4-C3117613B560}"/>
    <dgm:cxn modelId="{4B064234-2C73-4F11-9F06-62AEC4170FE9}" type="presOf" srcId="{0C039324-FBC3-446C-B838-83EAB92C4B24}" destId="{D2B65D45-4C10-4E13-B065-485B9399D39F}" srcOrd="0" destOrd="0" presId="urn:microsoft.com/office/officeart/2005/8/layout/vList2"/>
    <dgm:cxn modelId="{BFB79340-DD0A-4A6E-A87D-693EADC5021A}" type="presOf" srcId="{18762785-6D0F-4E65-AC7E-97952C76A2E0}" destId="{BBE74B90-BA6F-4E17-8B8C-F0671A334AE9}" srcOrd="0" destOrd="0" presId="urn:microsoft.com/office/officeart/2005/8/layout/vList2"/>
    <dgm:cxn modelId="{F8BF335B-F1BF-4D50-9F66-5334F31BB2B7}" srcId="{18762785-6D0F-4E65-AC7E-97952C76A2E0}" destId="{5859EAE4-8985-4FA0-9720-CA7196EE3075}" srcOrd="0" destOrd="0" parTransId="{277AE819-E09B-4183-A6E8-C4C946B8DAAA}" sibTransId="{D31D2353-3E88-4DA2-B654-D3AEBF7E9E63}"/>
    <dgm:cxn modelId="{68A3C049-8A67-49A8-A80C-217F126F745B}" srcId="{18762785-6D0F-4E65-AC7E-97952C76A2E0}" destId="{9DAF6168-45BB-48AB-B909-3360DFC4AD25}" srcOrd="3" destOrd="0" parTransId="{704EE8BB-F764-48DB-BA24-4F14611E462B}" sibTransId="{33E96035-EFA4-4520-92D2-591CA77F2646}"/>
    <dgm:cxn modelId="{8272C277-1646-4CB3-B572-7D979B1876BC}" type="presOf" srcId="{9DAF6168-45BB-48AB-B909-3360DFC4AD25}" destId="{C4CB08E1-50C3-459F-999B-A00035944009}" srcOrd="0" destOrd="0" presId="urn:microsoft.com/office/officeart/2005/8/layout/vList2"/>
    <dgm:cxn modelId="{A2F5B092-8F61-42CE-B963-EE593D4BE5E1}" type="presOf" srcId="{12B760A6-1964-4EBD-8A93-C50D7D6D0CC4}" destId="{F869E682-4AA0-42E0-9C12-E7D6D7222EC3}" srcOrd="0" destOrd="0" presId="urn:microsoft.com/office/officeart/2005/8/layout/vList2"/>
    <dgm:cxn modelId="{3B4391E5-99FF-4DED-AF32-DD702C160C28}" type="presOf" srcId="{5859EAE4-8985-4FA0-9720-CA7196EE3075}" destId="{B1B663A5-DD72-4CA3-B25A-5A328D5324AB}" srcOrd="0" destOrd="0" presId="urn:microsoft.com/office/officeart/2005/8/layout/vList2"/>
    <dgm:cxn modelId="{752FABE9-D35A-43F7-AAD8-917F686EBA85}" type="presOf" srcId="{3136BD77-3EDF-4156-A907-4FE82E3F419C}" destId="{BE8F065B-C9E1-4E59-8B70-4C4C1C5FD2AE}" srcOrd="0" destOrd="0" presId="urn:microsoft.com/office/officeart/2005/8/layout/vList2"/>
    <dgm:cxn modelId="{814C8DED-D459-4DA5-8B4A-12762DBBADC8}" srcId="{18762785-6D0F-4E65-AC7E-97952C76A2E0}" destId="{3136BD77-3EDF-4156-A907-4FE82E3F419C}" srcOrd="2" destOrd="0" parTransId="{E8EBBBF3-C79E-43A4-BEAB-937F5D001FF9}" sibTransId="{65321416-4AF6-458D-95DB-9A3567CA7BF1}"/>
    <dgm:cxn modelId="{11896FC4-0491-4E5C-AEBC-9E6B76269A7E}" type="presParOf" srcId="{BBE74B90-BA6F-4E17-8B8C-F0671A334AE9}" destId="{B1B663A5-DD72-4CA3-B25A-5A328D5324AB}" srcOrd="0" destOrd="0" presId="urn:microsoft.com/office/officeart/2005/8/layout/vList2"/>
    <dgm:cxn modelId="{1AD12A4A-9AB6-4D4E-93B9-AB783943AF03}" type="presParOf" srcId="{BBE74B90-BA6F-4E17-8B8C-F0671A334AE9}" destId="{6B9D9ED4-91E8-4CD7-B710-77AA89AFF0F4}" srcOrd="1" destOrd="0" presId="urn:microsoft.com/office/officeart/2005/8/layout/vList2"/>
    <dgm:cxn modelId="{002B8E77-80DF-416A-A7F9-3E27D4FC0943}" type="presParOf" srcId="{BBE74B90-BA6F-4E17-8B8C-F0671A334AE9}" destId="{F869E682-4AA0-42E0-9C12-E7D6D7222EC3}" srcOrd="2" destOrd="0" presId="urn:microsoft.com/office/officeart/2005/8/layout/vList2"/>
    <dgm:cxn modelId="{B1765282-1C14-40E6-80C9-EF3F89A70BA2}" type="presParOf" srcId="{BBE74B90-BA6F-4E17-8B8C-F0671A334AE9}" destId="{D2B65D45-4C10-4E13-B065-485B9399D39F}" srcOrd="3" destOrd="0" presId="urn:microsoft.com/office/officeart/2005/8/layout/vList2"/>
    <dgm:cxn modelId="{7A9449C0-E206-4EBD-989A-F2124D5DC0F3}" type="presParOf" srcId="{BBE74B90-BA6F-4E17-8B8C-F0671A334AE9}" destId="{BE8F065B-C9E1-4E59-8B70-4C4C1C5FD2AE}" srcOrd="4" destOrd="0" presId="urn:microsoft.com/office/officeart/2005/8/layout/vList2"/>
    <dgm:cxn modelId="{E33B7192-8242-4D7F-A869-7AE013671691}" type="presParOf" srcId="{BBE74B90-BA6F-4E17-8B8C-F0671A334AE9}" destId="{28D019DE-32C7-4A1A-AFC1-C4E7DCD48286}" srcOrd="5" destOrd="0" presId="urn:microsoft.com/office/officeart/2005/8/layout/vList2"/>
    <dgm:cxn modelId="{4619F08E-8095-4C46-B76D-CC833A334010}" type="presParOf" srcId="{BBE74B90-BA6F-4E17-8B8C-F0671A334AE9}" destId="{C4CB08E1-50C3-459F-999B-A0003594400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728C36A-82F7-4A32-A7CA-2284281647C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6D022A-ECFF-4528-8E03-FEEBEF31025A}">
      <dgm:prSet/>
      <dgm:spPr>
        <a:noFill/>
        <a:ln w="19050">
          <a:solidFill>
            <a:srgbClr val="0070C0"/>
          </a:solidFill>
        </a:ln>
      </dgm:spPr>
      <dgm:t>
        <a:bodyPr/>
        <a:lstStyle/>
        <a:p>
          <a:pPr rtl="0"/>
          <a:r>
            <a:rPr lang="ro-RO" dirty="0">
              <a:solidFill>
                <a:schemeClr val="tx1"/>
              </a:solidFill>
            </a:rPr>
            <a:t>Un număr total de </a:t>
          </a:r>
          <a:r>
            <a:rPr lang="en-US" b="1" dirty="0">
              <a:solidFill>
                <a:srgbClr val="0070C0"/>
              </a:solidFill>
            </a:rPr>
            <a:t>687 </a:t>
          </a:r>
          <a:r>
            <a:rPr lang="ro-RO" b="1" dirty="0">
              <a:solidFill>
                <a:srgbClr val="0070C0"/>
              </a:solidFill>
            </a:rPr>
            <a:t>locuințe</a:t>
          </a:r>
          <a:r>
            <a:rPr lang="en-US" dirty="0">
              <a:solidFill>
                <a:srgbClr val="0070C0"/>
              </a:solidFill>
            </a:rPr>
            <a:t> </a:t>
          </a:r>
          <a:r>
            <a:rPr lang="ro-RO" dirty="0">
              <a:solidFill>
                <a:schemeClr val="tx1"/>
              </a:solidFill>
            </a:rPr>
            <a:t>(circa 1.3%) sunt prezente doar în cadastru, neexistând în realitate (supraacoperire) </a:t>
          </a:r>
          <a:endParaRPr lang="en-US" dirty="0">
            <a:solidFill>
              <a:schemeClr val="tx1"/>
            </a:solidFill>
          </a:endParaRPr>
        </a:p>
      </dgm:t>
    </dgm:pt>
    <dgm:pt modelId="{09D133F4-11E5-4E6C-893E-AC21EC60D1E1}" type="parTrans" cxnId="{DE426A94-FCC1-4643-ABA2-2004AF9861D8}">
      <dgm:prSet/>
      <dgm:spPr/>
      <dgm:t>
        <a:bodyPr/>
        <a:lstStyle/>
        <a:p>
          <a:endParaRPr lang="en-US"/>
        </a:p>
      </dgm:t>
    </dgm:pt>
    <dgm:pt modelId="{340B1354-0662-4683-8D92-89202A7FEC60}" type="sibTrans" cxnId="{DE426A94-FCC1-4643-ABA2-2004AF9861D8}">
      <dgm:prSet/>
      <dgm:spPr/>
      <dgm:t>
        <a:bodyPr/>
        <a:lstStyle/>
        <a:p>
          <a:endParaRPr lang="en-US"/>
        </a:p>
      </dgm:t>
    </dgm:pt>
    <dgm:pt modelId="{9122D9A0-6A93-453D-81CE-776D7AD212CF}">
      <dgm:prSet/>
      <dgm:spPr>
        <a:noFill/>
        <a:ln w="19050">
          <a:solidFill>
            <a:srgbClr val="0070C0"/>
          </a:solidFill>
        </a:ln>
      </dgm:spPr>
      <dgm:t>
        <a:bodyPr/>
        <a:lstStyle/>
        <a:p>
          <a:pPr rtl="0"/>
          <a:r>
            <a:rPr lang="ro-RO" dirty="0">
              <a:solidFill>
                <a:schemeClr val="tx1"/>
              </a:solidFill>
            </a:rPr>
            <a:t>În clădiri prezente în ambele surse diferența dintre locuințe e de </a:t>
          </a:r>
          <a:r>
            <a:rPr lang="ro-RO" b="1" dirty="0">
              <a:solidFill>
                <a:srgbClr val="FF0000"/>
              </a:solidFill>
            </a:rPr>
            <a:t>4.6%</a:t>
          </a:r>
          <a:r>
            <a:rPr lang="ro-RO" dirty="0">
              <a:solidFill>
                <a:srgbClr val="FF0000"/>
              </a:solidFill>
            </a:rPr>
            <a:t> </a:t>
          </a:r>
          <a:r>
            <a:rPr lang="ro-RO" dirty="0">
              <a:solidFill>
                <a:schemeClr val="tx1"/>
              </a:solidFill>
            </a:rPr>
            <a:t>în favoarea datelor colectate în teren (subacoperire)</a:t>
          </a:r>
          <a:endParaRPr lang="en-US" dirty="0">
            <a:solidFill>
              <a:schemeClr val="tx1"/>
            </a:solidFill>
          </a:endParaRPr>
        </a:p>
      </dgm:t>
    </dgm:pt>
    <dgm:pt modelId="{7A08E872-5AD2-4EAA-A26C-D45055DE0C87}" type="parTrans" cxnId="{D4B0A6A4-8A07-4761-80E6-D7A93ABEC1B9}">
      <dgm:prSet/>
      <dgm:spPr/>
      <dgm:t>
        <a:bodyPr/>
        <a:lstStyle/>
        <a:p>
          <a:endParaRPr lang="en-US"/>
        </a:p>
      </dgm:t>
    </dgm:pt>
    <dgm:pt modelId="{ABE01C7E-4AAD-4735-AAD6-2314E931FF4B}" type="sibTrans" cxnId="{D4B0A6A4-8A07-4761-80E6-D7A93ABEC1B9}">
      <dgm:prSet/>
      <dgm:spPr/>
      <dgm:t>
        <a:bodyPr/>
        <a:lstStyle/>
        <a:p>
          <a:endParaRPr lang="en-US"/>
        </a:p>
      </dgm:t>
    </dgm:pt>
    <dgm:pt modelId="{2D45AC7D-05A7-49BA-9F5C-CBBC31EDDBBB}">
      <dgm:prSet/>
      <dgm:spPr>
        <a:noFill/>
        <a:ln w="19050">
          <a:solidFill>
            <a:srgbClr val="0070C0"/>
          </a:solidFill>
        </a:ln>
      </dgm:spPr>
      <dgm:t>
        <a:bodyPr/>
        <a:lstStyle/>
        <a:p>
          <a:pPr rtl="0"/>
          <a:r>
            <a:rPr lang="ro-RO" dirty="0">
              <a:solidFill>
                <a:schemeClr val="tx1"/>
              </a:solidFill>
            </a:rPr>
            <a:t>În sectoarele din mediul </a:t>
          </a:r>
          <a:r>
            <a:rPr lang="en-US" dirty="0">
              <a:solidFill>
                <a:schemeClr val="tx1"/>
              </a:solidFill>
            </a:rPr>
            <a:t>urban, </a:t>
          </a:r>
          <a:r>
            <a:rPr lang="ro-RO" dirty="0">
              <a:solidFill>
                <a:schemeClr val="tx1"/>
              </a:solidFill>
            </a:rPr>
            <a:t>î</a:t>
          </a:r>
          <a:r>
            <a:rPr lang="en-US" dirty="0">
              <a:solidFill>
                <a:schemeClr val="tx1"/>
              </a:solidFill>
            </a:rPr>
            <a:t>n </a:t>
          </a:r>
          <a:r>
            <a:rPr lang="ro-RO" dirty="0">
              <a:solidFill>
                <a:schemeClr val="tx1"/>
              </a:solidFill>
            </a:rPr>
            <a:t>baza de date </a:t>
          </a:r>
          <a:r>
            <a:rPr lang="en-US" dirty="0">
              <a:solidFill>
                <a:schemeClr val="tx1"/>
              </a:solidFill>
            </a:rPr>
            <a:t>cadastral</a:t>
          </a:r>
          <a:r>
            <a:rPr lang="ro-RO" dirty="0">
              <a:solidFill>
                <a:schemeClr val="tx1"/>
              </a:solidFill>
            </a:rPr>
            <a:t>ă sunt cu </a:t>
          </a:r>
          <a:r>
            <a:rPr lang="en-US" b="1" dirty="0">
              <a:solidFill>
                <a:srgbClr val="FF0000"/>
              </a:solidFill>
            </a:rPr>
            <a:t>16% </a:t>
          </a:r>
          <a:r>
            <a:rPr lang="ro-RO" b="1" dirty="0">
              <a:solidFill>
                <a:srgbClr val="FF0000"/>
              </a:solidFill>
            </a:rPr>
            <a:t>mai puține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ro-RO" b="1" dirty="0">
              <a:solidFill>
                <a:srgbClr val="FF0000"/>
              </a:solidFill>
            </a:rPr>
            <a:t>locuințe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ro-RO" dirty="0">
              <a:solidFill>
                <a:schemeClr val="tx1"/>
              </a:solidFill>
            </a:rPr>
            <a:t>față de situația din teren (subacoperire)</a:t>
          </a:r>
          <a:endParaRPr lang="en-US" dirty="0">
            <a:solidFill>
              <a:schemeClr val="tx1"/>
            </a:solidFill>
          </a:endParaRPr>
        </a:p>
      </dgm:t>
    </dgm:pt>
    <dgm:pt modelId="{567CE81F-A934-4B89-BE49-9FC5A07D7A96}" type="parTrans" cxnId="{E63B12C7-6B41-4101-801A-619EF4EA8F84}">
      <dgm:prSet/>
      <dgm:spPr/>
      <dgm:t>
        <a:bodyPr/>
        <a:lstStyle/>
        <a:p>
          <a:endParaRPr lang="en-US"/>
        </a:p>
      </dgm:t>
    </dgm:pt>
    <dgm:pt modelId="{82547EBA-B468-48B7-BCEF-DCBB7BE9655B}" type="sibTrans" cxnId="{E63B12C7-6B41-4101-801A-619EF4EA8F84}">
      <dgm:prSet/>
      <dgm:spPr/>
      <dgm:t>
        <a:bodyPr/>
        <a:lstStyle/>
        <a:p>
          <a:endParaRPr lang="en-US"/>
        </a:p>
      </dgm:t>
    </dgm:pt>
    <dgm:pt modelId="{CB57C938-38B6-4B9B-A26E-4B4E21713259}">
      <dgm:prSet/>
      <dgm:spPr>
        <a:noFill/>
        <a:ln w="19050">
          <a:solidFill>
            <a:srgbClr val="0070C0"/>
          </a:solidFill>
        </a:ln>
      </dgm:spPr>
      <dgm:t>
        <a:bodyPr/>
        <a:lstStyle/>
        <a:p>
          <a:pPr rtl="0"/>
          <a:r>
            <a:rPr lang="ro-RO" dirty="0">
              <a:solidFill>
                <a:schemeClr val="tx1"/>
              </a:solidFill>
            </a:rPr>
            <a:t>În sectoarele din </a:t>
          </a:r>
          <a:r>
            <a:rPr lang="en-US" dirty="0">
              <a:solidFill>
                <a:schemeClr val="tx1"/>
              </a:solidFill>
            </a:rPr>
            <a:t>rural, </a:t>
          </a:r>
          <a:r>
            <a:rPr lang="ro-RO" dirty="0">
              <a:solidFill>
                <a:schemeClr val="tx1"/>
              </a:solidFill>
            </a:rPr>
            <a:t>î</a:t>
          </a:r>
          <a:r>
            <a:rPr lang="en-US" dirty="0">
              <a:solidFill>
                <a:schemeClr val="tx1"/>
              </a:solidFill>
            </a:rPr>
            <a:t>n </a:t>
          </a:r>
          <a:r>
            <a:rPr lang="ro-RO" dirty="0">
              <a:solidFill>
                <a:schemeClr val="tx1"/>
              </a:solidFill>
            </a:rPr>
            <a:t>baza de date </a:t>
          </a:r>
          <a:r>
            <a:rPr lang="en-US" dirty="0">
              <a:solidFill>
                <a:schemeClr val="tx1"/>
              </a:solidFill>
            </a:rPr>
            <a:t>cadastral</a:t>
          </a:r>
          <a:r>
            <a:rPr lang="ro-RO" dirty="0">
              <a:solidFill>
                <a:schemeClr val="tx1"/>
              </a:solidFill>
            </a:rPr>
            <a:t>ă sunt cu </a:t>
          </a:r>
          <a:r>
            <a:rPr lang="en-US" b="1" dirty="0">
              <a:solidFill>
                <a:srgbClr val="FF0000"/>
              </a:solidFill>
            </a:rPr>
            <a:t>3</a:t>
          </a:r>
          <a:r>
            <a:rPr lang="ro-RO" b="1" dirty="0">
              <a:solidFill>
                <a:srgbClr val="FF0000"/>
              </a:solidFill>
            </a:rPr>
            <a:t>5</a:t>
          </a:r>
          <a:r>
            <a:rPr lang="en-US" b="1" dirty="0">
              <a:solidFill>
                <a:srgbClr val="FF0000"/>
              </a:solidFill>
            </a:rPr>
            <a:t>% </a:t>
          </a:r>
          <a:r>
            <a:rPr lang="ro-RO" b="1" dirty="0">
              <a:solidFill>
                <a:srgbClr val="FF0000"/>
              </a:solidFill>
            </a:rPr>
            <a:t>mai puține locuințe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ro-RO" dirty="0">
              <a:solidFill>
                <a:schemeClr val="tx1"/>
              </a:solidFill>
            </a:rPr>
            <a:t>față de situația din teren (subacoperire)</a:t>
          </a:r>
          <a:endParaRPr lang="en-US" dirty="0">
            <a:solidFill>
              <a:schemeClr val="tx1"/>
            </a:solidFill>
          </a:endParaRPr>
        </a:p>
      </dgm:t>
    </dgm:pt>
    <dgm:pt modelId="{75B4FE39-6F3C-431C-ADA4-82E36CB0A8A3}" type="parTrans" cxnId="{FA6EBDD7-7627-4BF4-939A-A7B0DE55A5A0}">
      <dgm:prSet/>
      <dgm:spPr/>
      <dgm:t>
        <a:bodyPr/>
        <a:lstStyle/>
        <a:p>
          <a:endParaRPr lang="en-US"/>
        </a:p>
      </dgm:t>
    </dgm:pt>
    <dgm:pt modelId="{5CA26858-F045-42AE-B2EA-EA6D43EB34AD}" type="sibTrans" cxnId="{FA6EBDD7-7627-4BF4-939A-A7B0DE55A5A0}">
      <dgm:prSet/>
      <dgm:spPr/>
      <dgm:t>
        <a:bodyPr/>
        <a:lstStyle/>
        <a:p>
          <a:endParaRPr lang="en-US"/>
        </a:p>
      </dgm:t>
    </dgm:pt>
    <dgm:pt modelId="{AA547A45-9E4B-400C-B500-4C18EA59D8DF}" type="pres">
      <dgm:prSet presAssocID="{2728C36A-82F7-4A32-A7CA-2284281647CF}" presName="linearFlow" presStyleCnt="0">
        <dgm:presLayoutVars>
          <dgm:dir/>
          <dgm:resizeHandles val="exact"/>
        </dgm:presLayoutVars>
      </dgm:prSet>
      <dgm:spPr/>
    </dgm:pt>
    <dgm:pt modelId="{2479C77E-954B-4DBB-887F-D818ACBD851B}" type="pres">
      <dgm:prSet presAssocID="{376D022A-ECFF-4528-8E03-FEEBEF31025A}" presName="composite" presStyleCnt="0"/>
      <dgm:spPr/>
    </dgm:pt>
    <dgm:pt modelId="{FFC4F859-D1B5-40F4-8CBF-34562A313F11}" type="pres">
      <dgm:prSet presAssocID="{376D022A-ECFF-4528-8E03-FEEBEF31025A}" presName="imgShp" presStyleLbl="fgImgPlace1" presStyleIdx="0" presStyleCnt="4"/>
      <dgm:spPr>
        <a:noFill/>
        <a:ln w="19050">
          <a:solidFill>
            <a:srgbClr val="0070C0"/>
          </a:solidFill>
        </a:ln>
      </dgm:spPr>
    </dgm:pt>
    <dgm:pt modelId="{6C5450DA-40ED-4D26-91A5-3D39C77C3ECF}" type="pres">
      <dgm:prSet presAssocID="{376D022A-ECFF-4528-8E03-FEEBEF31025A}" presName="txShp" presStyleLbl="node1" presStyleIdx="0" presStyleCnt="4">
        <dgm:presLayoutVars>
          <dgm:bulletEnabled val="1"/>
        </dgm:presLayoutVars>
      </dgm:prSet>
      <dgm:spPr/>
    </dgm:pt>
    <dgm:pt modelId="{37471F95-AE50-43F5-8849-453F0C966B93}" type="pres">
      <dgm:prSet presAssocID="{340B1354-0662-4683-8D92-89202A7FEC60}" presName="spacing" presStyleCnt="0"/>
      <dgm:spPr/>
    </dgm:pt>
    <dgm:pt modelId="{BD61B5DB-86B3-4706-9D09-CD7F3098E290}" type="pres">
      <dgm:prSet presAssocID="{9122D9A0-6A93-453D-81CE-776D7AD212CF}" presName="composite" presStyleCnt="0"/>
      <dgm:spPr/>
    </dgm:pt>
    <dgm:pt modelId="{F30FFA26-8664-4C0E-8F41-9CD5C9E25C53}" type="pres">
      <dgm:prSet presAssocID="{9122D9A0-6A93-453D-81CE-776D7AD212CF}" presName="imgShp" presStyleLbl="fgImgPlace1" presStyleIdx="1" presStyleCnt="4"/>
      <dgm:spPr>
        <a:noFill/>
        <a:ln w="19050">
          <a:solidFill>
            <a:srgbClr val="0070C0"/>
          </a:solidFill>
        </a:ln>
      </dgm:spPr>
    </dgm:pt>
    <dgm:pt modelId="{8B0DB8E2-A92C-4B4B-81E6-72EE3C78EE55}" type="pres">
      <dgm:prSet presAssocID="{9122D9A0-6A93-453D-81CE-776D7AD212CF}" presName="txShp" presStyleLbl="node1" presStyleIdx="1" presStyleCnt="4">
        <dgm:presLayoutVars>
          <dgm:bulletEnabled val="1"/>
        </dgm:presLayoutVars>
      </dgm:prSet>
      <dgm:spPr/>
    </dgm:pt>
    <dgm:pt modelId="{A04ACAEF-C542-4918-B873-FDFDE49660E4}" type="pres">
      <dgm:prSet presAssocID="{ABE01C7E-4AAD-4735-AAD6-2314E931FF4B}" presName="spacing" presStyleCnt="0"/>
      <dgm:spPr/>
    </dgm:pt>
    <dgm:pt modelId="{2A71CFC5-8A30-4B8B-9777-EE2AE59B5441}" type="pres">
      <dgm:prSet presAssocID="{2D45AC7D-05A7-49BA-9F5C-CBBC31EDDBBB}" presName="composite" presStyleCnt="0"/>
      <dgm:spPr/>
    </dgm:pt>
    <dgm:pt modelId="{F8468DF2-5C89-4386-8DD8-4E46439AA2D2}" type="pres">
      <dgm:prSet presAssocID="{2D45AC7D-05A7-49BA-9F5C-CBBC31EDDBBB}" presName="imgShp" presStyleLbl="fgImgPlace1" presStyleIdx="2" presStyleCnt="4"/>
      <dgm:spPr>
        <a:noFill/>
        <a:ln w="19050">
          <a:solidFill>
            <a:srgbClr val="0070C0"/>
          </a:solidFill>
        </a:ln>
      </dgm:spPr>
    </dgm:pt>
    <dgm:pt modelId="{60A61243-6E5A-42A5-BFB2-D1424F03CCC5}" type="pres">
      <dgm:prSet presAssocID="{2D45AC7D-05A7-49BA-9F5C-CBBC31EDDBBB}" presName="txShp" presStyleLbl="node1" presStyleIdx="2" presStyleCnt="4">
        <dgm:presLayoutVars>
          <dgm:bulletEnabled val="1"/>
        </dgm:presLayoutVars>
      </dgm:prSet>
      <dgm:spPr/>
    </dgm:pt>
    <dgm:pt modelId="{8924AC54-05B8-4B19-A329-0C17ED3A8928}" type="pres">
      <dgm:prSet presAssocID="{82547EBA-B468-48B7-BCEF-DCBB7BE9655B}" presName="spacing" presStyleCnt="0"/>
      <dgm:spPr/>
    </dgm:pt>
    <dgm:pt modelId="{CAFFB397-BCE8-4F94-A1AC-0C92EBCDAB75}" type="pres">
      <dgm:prSet presAssocID="{CB57C938-38B6-4B9B-A26E-4B4E21713259}" presName="composite" presStyleCnt="0"/>
      <dgm:spPr/>
    </dgm:pt>
    <dgm:pt modelId="{AA86D1C6-B3CC-4E81-A621-C16268987D03}" type="pres">
      <dgm:prSet presAssocID="{CB57C938-38B6-4B9B-A26E-4B4E21713259}" presName="imgShp" presStyleLbl="fgImgPlace1" presStyleIdx="3" presStyleCnt="4"/>
      <dgm:spPr>
        <a:noFill/>
        <a:ln w="19050">
          <a:solidFill>
            <a:srgbClr val="0070C0"/>
          </a:solidFill>
        </a:ln>
      </dgm:spPr>
    </dgm:pt>
    <dgm:pt modelId="{7584F827-3701-4B36-BF8D-8A2C4CED70A6}" type="pres">
      <dgm:prSet presAssocID="{CB57C938-38B6-4B9B-A26E-4B4E21713259}" presName="txShp" presStyleLbl="node1" presStyleIdx="3" presStyleCnt="4">
        <dgm:presLayoutVars>
          <dgm:bulletEnabled val="1"/>
        </dgm:presLayoutVars>
      </dgm:prSet>
      <dgm:spPr/>
    </dgm:pt>
  </dgm:ptLst>
  <dgm:cxnLst>
    <dgm:cxn modelId="{5A00B812-2EB9-4D73-8A18-F81B0A6E2EC1}" type="presOf" srcId="{2D45AC7D-05A7-49BA-9F5C-CBBC31EDDBBB}" destId="{60A61243-6E5A-42A5-BFB2-D1424F03CCC5}" srcOrd="0" destOrd="0" presId="urn:microsoft.com/office/officeart/2005/8/layout/vList3"/>
    <dgm:cxn modelId="{56A05121-CCF6-4A01-A62C-12C6D95A428F}" type="presOf" srcId="{9122D9A0-6A93-453D-81CE-776D7AD212CF}" destId="{8B0DB8E2-A92C-4B4B-81E6-72EE3C78EE55}" srcOrd="0" destOrd="0" presId="urn:microsoft.com/office/officeart/2005/8/layout/vList3"/>
    <dgm:cxn modelId="{BF856658-37AC-4254-9811-37DB6814CC1D}" type="presOf" srcId="{CB57C938-38B6-4B9B-A26E-4B4E21713259}" destId="{7584F827-3701-4B36-BF8D-8A2C4CED70A6}" srcOrd="0" destOrd="0" presId="urn:microsoft.com/office/officeart/2005/8/layout/vList3"/>
    <dgm:cxn modelId="{30714B8D-59F4-42F9-B236-3CD0C132B70E}" type="presOf" srcId="{2728C36A-82F7-4A32-A7CA-2284281647CF}" destId="{AA547A45-9E4B-400C-B500-4C18EA59D8DF}" srcOrd="0" destOrd="0" presId="urn:microsoft.com/office/officeart/2005/8/layout/vList3"/>
    <dgm:cxn modelId="{DE426A94-FCC1-4643-ABA2-2004AF9861D8}" srcId="{2728C36A-82F7-4A32-A7CA-2284281647CF}" destId="{376D022A-ECFF-4528-8E03-FEEBEF31025A}" srcOrd="0" destOrd="0" parTransId="{09D133F4-11E5-4E6C-893E-AC21EC60D1E1}" sibTransId="{340B1354-0662-4683-8D92-89202A7FEC60}"/>
    <dgm:cxn modelId="{D4B0A6A4-8A07-4761-80E6-D7A93ABEC1B9}" srcId="{2728C36A-82F7-4A32-A7CA-2284281647CF}" destId="{9122D9A0-6A93-453D-81CE-776D7AD212CF}" srcOrd="1" destOrd="0" parTransId="{7A08E872-5AD2-4EAA-A26C-D45055DE0C87}" sibTransId="{ABE01C7E-4AAD-4735-AAD6-2314E931FF4B}"/>
    <dgm:cxn modelId="{E63B12C7-6B41-4101-801A-619EF4EA8F84}" srcId="{2728C36A-82F7-4A32-A7CA-2284281647CF}" destId="{2D45AC7D-05A7-49BA-9F5C-CBBC31EDDBBB}" srcOrd="2" destOrd="0" parTransId="{567CE81F-A934-4B89-BE49-9FC5A07D7A96}" sibTransId="{82547EBA-B468-48B7-BCEF-DCBB7BE9655B}"/>
    <dgm:cxn modelId="{FA6EBDD7-7627-4BF4-939A-A7B0DE55A5A0}" srcId="{2728C36A-82F7-4A32-A7CA-2284281647CF}" destId="{CB57C938-38B6-4B9B-A26E-4B4E21713259}" srcOrd="3" destOrd="0" parTransId="{75B4FE39-6F3C-431C-ADA4-82E36CB0A8A3}" sibTransId="{5CA26858-F045-42AE-B2EA-EA6D43EB34AD}"/>
    <dgm:cxn modelId="{CC40AAEC-D02C-497C-9367-8816041D65D2}" type="presOf" srcId="{376D022A-ECFF-4528-8E03-FEEBEF31025A}" destId="{6C5450DA-40ED-4D26-91A5-3D39C77C3ECF}" srcOrd="0" destOrd="0" presId="urn:microsoft.com/office/officeart/2005/8/layout/vList3"/>
    <dgm:cxn modelId="{6FD9D8C9-6BC5-4742-AFB5-32DEEDF7F981}" type="presParOf" srcId="{AA547A45-9E4B-400C-B500-4C18EA59D8DF}" destId="{2479C77E-954B-4DBB-887F-D818ACBD851B}" srcOrd="0" destOrd="0" presId="urn:microsoft.com/office/officeart/2005/8/layout/vList3"/>
    <dgm:cxn modelId="{0EF4E36F-188D-4789-88D4-66CB9E29C959}" type="presParOf" srcId="{2479C77E-954B-4DBB-887F-D818ACBD851B}" destId="{FFC4F859-D1B5-40F4-8CBF-34562A313F11}" srcOrd="0" destOrd="0" presId="urn:microsoft.com/office/officeart/2005/8/layout/vList3"/>
    <dgm:cxn modelId="{571D0F0F-3574-47C0-887E-29FC3D24E2C1}" type="presParOf" srcId="{2479C77E-954B-4DBB-887F-D818ACBD851B}" destId="{6C5450DA-40ED-4D26-91A5-3D39C77C3ECF}" srcOrd="1" destOrd="0" presId="urn:microsoft.com/office/officeart/2005/8/layout/vList3"/>
    <dgm:cxn modelId="{B50516A1-ED74-4638-9201-898E9FEFF291}" type="presParOf" srcId="{AA547A45-9E4B-400C-B500-4C18EA59D8DF}" destId="{37471F95-AE50-43F5-8849-453F0C966B93}" srcOrd="1" destOrd="0" presId="urn:microsoft.com/office/officeart/2005/8/layout/vList3"/>
    <dgm:cxn modelId="{31BDB87C-E7DB-4BF2-B96A-231C3EF3CD56}" type="presParOf" srcId="{AA547A45-9E4B-400C-B500-4C18EA59D8DF}" destId="{BD61B5DB-86B3-4706-9D09-CD7F3098E290}" srcOrd="2" destOrd="0" presId="urn:microsoft.com/office/officeart/2005/8/layout/vList3"/>
    <dgm:cxn modelId="{4362B223-0710-470A-89DC-1011AA767DDC}" type="presParOf" srcId="{BD61B5DB-86B3-4706-9D09-CD7F3098E290}" destId="{F30FFA26-8664-4C0E-8F41-9CD5C9E25C53}" srcOrd="0" destOrd="0" presId="urn:microsoft.com/office/officeart/2005/8/layout/vList3"/>
    <dgm:cxn modelId="{CB4A1C2E-0355-4B9A-8488-2253FEF803C0}" type="presParOf" srcId="{BD61B5DB-86B3-4706-9D09-CD7F3098E290}" destId="{8B0DB8E2-A92C-4B4B-81E6-72EE3C78EE55}" srcOrd="1" destOrd="0" presId="urn:microsoft.com/office/officeart/2005/8/layout/vList3"/>
    <dgm:cxn modelId="{744234B8-E655-46E3-B83A-87DC3655881F}" type="presParOf" srcId="{AA547A45-9E4B-400C-B500-4C18EA59D8DF}" destId="{A04ACAEF-C542-4918-B873-FDFDE49660E4}" srcOrd="3" destOrd="0" presId="urn:microsoft.com/office/officeart/2005/8/layout/vList3"/>
    <dgm:cxn modelId="{B91858EE-687A-47DB-A1B8-435701598CCC}" type="presParOf" srcId="{AA547A45-9E4B-400C-B500-4C18EA59D8DF}" destId="{2A71CFC5-8A30-4B8B-9777-EE2AE59B5441}" srcOrd="4" destOrd="0" presId="urn:microsoft.com/office/officeart/2005/8/layout/vList3"/>
    <dgm:cxn modelId="{ED4478A8-BA86-467F-8174-264ACC1A8B57}" type="presParOf" srcId="{2A71CFC5-8A30-4B8B-9777-EE2AE59B5441}" destId="{F8468DF2-5C89-4386-8DD8-4E46439AA2D2}" srcOrd="0" destOrd="0" presId="urn:microsoft.com/office/officeart/2005/8/layout/vList3"/>
    <dgm:cxn modelId="{6BCFB106-F4E8-4495-840A-A61BB609D5A7}" type="presParOf" srcId="{2A71CFC5-8A30-4B8B-9777-EE2AE59B5441}" destId="{60A61243-6E5A-42A5-BFB2-D1424F03CCC5}" srcOrd="1" destOrd="0" presId="urn:microsoft.com/office/officeart/2005/8/layout/vList3"/>
    <dgm:cxn modelId="{2553C00A-0FEF-4C50-91F3-932BA5A99394}" type="presParOf" srcId="{AA547A45-9E4B-400C-B500-4C18EA59D8DF}" destId="{8924AC54-05B8-4B19-A329-0C17ED3A8928}" srcOrd="5" destOrd="0" presId="urn:microsoft.com/office/officeart/2005/8/layout/vList3"/>
    <dgm:cxn modelId="{EEC51AF6-7288-4A2D-9C85-FE2AEBC1D1E4}" type="presParOf" srcId="{AA547A45-9E4B-400C-B500-4C18EA59D8DF}" destId="{CAFFB397-BCE8-4F94-A1AC-0C92EBCDAB75}" srcOrd="6" destOrd="0" presId="urn:microsoft.com/office/officeart/2005/8/layout/vList3"/>
    <dgm:cxn modelId="{846A5AB6-E078-4788-B737-0EAB4AC4EFE9}" type="presParOf" srcId="{CAFFB397-BCE8-4F94-A1AC-0C92EBCDAB75}" destId="{AA86D1C6-B3CC-4E81-A621-C16268987D03}" srcOrd="0" destOrd="0" presId="urn:microsoft.com/office/officeart/2005/8/layout/vList3"/>
    <dgm:cxn modelId="{E3E51C00-4851-4A9A-A020-B5291ED12826}" type="presParOf" srcId="{CAFFB397-BCE8-4F94-A1AC-0C92EBCDAB75}" destId="{7584F827-3701-4B36-BF8D-8A2C4CED70A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CB48194-C4B5-4F6E-9D15-1A29AAA3F26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650F816-C821-4AE8-AC43-5B39D2A4864A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r>
            <a:rPr lang="ro-RO" sz="1600" dirty="0">
              <a:solidFill>
                <a:schemeClr val="tx1"/>
              </a:solidFill>
            </a:rPr>
            <a:t>Aplicația </a:t>
          </a:r>
          <a:r>
            <a:rPr lang="en-US" sz="1600" dirty="0" err="1">
              <a:solidFill>
                <a:schemeClr val="tx1"/>
              </a:solidFill>
            </a:rPr>
            <a:t>FieldMapStat</a:t>
          </a:r>
          <a:r>
            <a:rPr lang="en-US" sz="1600" dirty="0">
              <a:solidFill>
                <a:schemeClr val="tx1"/>
              </a:solidFill>
            </a:rPr>
            <a:t> – de</a:t>
          </a:r>
          <a:r>
            <a:rPr lang="ro-RO" sz="1600" dirty="0">
              <a:solidFill>
                <a:schemeClr val="tx1"/>
              </a:solidFill>
            </a:rPr>
            <a:t>z</a:t>
          </a:r>
          <a:r>
            <a:rPr lang="en-US" sz="1600" dirty="0">
              <a:solidFill>
                <a:schemeClr val="tx1"/>
              </a:solidFill>
            </a:rPr>
            <a:t>v</a:t>
          </a:r>
          <a:r>
            <a:rPr lang="ro-RO" sz="1600" dirty="0" err="1">
              <a:solidFill>
                <a:schemeClr val="tx1"/>
              </a:solidFill>
            </a:rPr>
            <a:t>oltată</a:t>
          </a:r>
          <a:r>
            <a:rPr lang="ro-RO" sz="1600" dirty="0">
              <a:solidFill>
                <a:schemeClr val="tx1"/>
              </a:solidFill>
            </a:rPr>
            <a:t> în cadrul asistenței UE</a:t>
          </a:r>
          <a:endParaRPr lang="en-GB" sz="1600" dirty="0">
            <a:solidFill>
              <a:schemeClr val="tx1"/>
            </a:solidFill>
          </a:endParaRPr>
        </a:p>
      </dgm:t>
    </dgm:pt>
    <dgm:pt modelId="{65318B6C-25CD-4397-A99C-6B4DC321BAAC}" type="parTrans" cxnId="{2EC028BF-6BED-4B76-B188-2FCE3EB57AD8}">
      <dgm:prSet/>
      <dgm:spPr/>
      <dgm:t>
        <a:bodyPr/>
        <a:lstStyle/>
        <a:p>
          <a:endParaRPr lang="en-GB" sz="2000"/>
        </a:p>
      </dgm:t>
    </dgm:pt>
    <dgm:pt modelId="{E63C254E-7A53-4702-A808-BF6A1C85CCD1}" type="sibTrans" cxnId="{2EC028BF-6BED-4B76-B188-2FCE3EB57AD8}">
      <dgm:prSet/>
      <dgm:spPr/>
      <dgm:t>
        <a:bodyPr/>
        <a:lstStyle/>
        <a:p>
          <a:endParaRPr lang="en-GB" sz="2000"/>
        </a:p>
      </dgm:t>
    </dgm:pt>
    <dgm:pt modelId="{107B11AA-4E9F-4BF2-B7D9-7199CF750A98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r>
            <a:rPr lang="ro-RO" sz="1600" dirty="0">
              <a:solidFill>
                <a:schemeClr val="tx1"/>
              </a:solidFill>
            </a:rPr>
            <a:t>Permite colectarea coordonatelor geografice cu precizie înaltă</a:t>
          </a:r>
          <a:endParaRPr lang="en-GB" sz="1600" dirty="0">
            <a:solidFill>
              <a:schemeClr val="tx1"/>
            </a:solidFill>
          </a:endParaRPr>
        </a:p>
      </dgm:t>
    </dgm:pt>
    <dgm:pt modelId="{40A8093F-0902-4458-BD76-AE19DF2892E9}" type="parTrans" cxnId="{040A367C-31C7-44B6-B211-D03CFA9ACDA5}">
      <dgm:prSet/>
      <dgm:spPr/>
      <dgm:t>
        <a:bodyPr/>
        <a:lstStyle/>
        <a:p>
          <a:endParaRPr lang="en-GB" sz="2000"/>
        </a:p>
      </dgm:t>
    </dgm:pt>
    <dgm:pt modelId="{EB1BA034-3D73-4588-A009-939D78BA1B0E}" type="sibTrans" cxnId="{040A367C-31C7-44B6-B211-D03CFA9ACDA5}">
      <dgm:prSet/>
      <dgm:spPr/>
      <dgm:t>
        <a:bodyPr/>
        <a:lstStyle/>
        <a:p>
          <a:endParaRPr lang="en-GB" sz="2000"/>
        </a:p>
      </dgm:t>
    </dgm:pt>
    <dgm:pt modelId="{23D016F1-77E7-4616-B74F-BEF9510DF80A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r>
            <a:rPr lang="ro-RO" sz="1600" dirty="0">
              <a:solidFill>
                <a:schemeClr val="tx1"/>
              </a:solidFill>
            </a:rPr>
            <a:t>Modalitate de colectare a datelor în regim o</a:t>
          </a:r>
          <a:r>
            <a:rPr lang="en-GB" sz="1600" dirty="0">
              <a:solidFill>
                <a:schemeClr val="tx1"/>
              </a:solidFill>
            </a:rPr>
            <a:t>n-line and off-line</a:t>
          </a:r>
        </a:p>
      </dgm:t>
    </dgm:pt>
    <dgm:pt modelId="{D3DCB983-D906-4CC2-AAA1-C237CCE3CFCB}" type="parTrans" cxnId="{CFE0467C-C4CE-4980-BD3C-5D972FECA1C7}">
      <dgm:prSet/>
      <dgm:spPr/>
      <dgm:t>
        <a:bodyPr/>
        <a:lstStyle/>
        <a:p>
          <a:endParaRPr lang="en-GB" sz="2000"/>
        </a:p>
      </dgm:t>
    </dgm:pt>
    <dgm:pt modelId="{951BA9AC-5A06-4190-BA83-9123D3773430}" type="sibTrans" cxnId="{CFE0467C-C4CE-4980-BD3C-5D972FECA1C7}">
      <dgm:prSet/>
      <dgm:spPr/>
      <dgm:t>
        <a:bodyPr/>
        <a:lstStyle/>
        <a:p>
          <a:endParaRPr lang="en-GB" sz="2000"/>
        </a:p>
      </dgm:t>
    </dgm:pt>
    <dgm:pt modelId="{1A3ECC63-275F-44CD-ACFC-30ABE26C54E0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r>
            <a:rPr lang="ro-RO" sz="1600" dirty="0">
              <a:solidFill>
                <a:schemeClr val="tx1"/>
              </a:solidFill>
            </a:rPr>
            <a:t>Suportă utilizarea pe fundal a imaginilor </a:t>
          </a:r>
          <a:r>
            <a:rPr lang="ro-RO" sz="1600" dirty="0" err="1">
              <a:solidFill>
                <a:schemeClr val="tx1"/>
              </a:solidFill>
            </a:rPr>
            <a:t>ortofoto</a:t>
          </a:r>
          <a:r>
            <a:rPr lang="ro-RO" sz="1600" dirty="0">
              <a:solidFill>
                <a:schemeClr val="tx1"/>
              </a:solidFill>
            </a:rPr>
            <a:t> furnizate de către ARFC prin intermediul serviciului </a:t>
          </a:r>
          <a:r>
            <a:rPr lang="en-GB" sz="1600" dirty="0">
              <a:solidFill>
                <a:schemeClr val="tx1"/>
              </a:solidFill>
            </a:rPr>
            <a:t>WMTS </a:t>
          </a:r>
        </a:p>
      </dgm:t>
    </dgm:pt>
    <dgm:pt modelId="{F5BBE9F8-19CA-4F6D-9D47-D358BB7E021D}" type="parTrans" cxnId="{0E879396-8DA4-47E6-8EC8-D62E04F4E4B5}">
      <dgm:prSet/>
      <dgm:spPr/>
      <dgm:t>
        <a:bodyPr/>
        <a:lstStyle/>
        <a:p>
          <a:endParaRPr lang="en-GB" sz="2000"/>
        </a:p>
      </dgm:t>
    </dgm:pt>
    <dgm:pt modelId="{D650AC94-DAA7-4369-B425-4EA9330856BD}" type="sibTrans" cxnId="{0E879396-8DA4-47E6-8EC8-D62E04F4E4B5}">
      <dgm:prSet/>
      <dgm:spPr/>
      <dgm:t>
        <a:bodyPr/>
        <a:lstStyle/>
        <a:p>
          <a:endParaRPr lang="en-GB" sz="2000"/>
        </a:p>
      </dgm:t>
    </dgm:pt>
    <dgm:pt modelId="{78AF926E-6AF7-4F65-9E26-7A68E9DC6CA5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r>
            <a:rPr lang="ro-RO" sz="1600" dirty="0">
              <a:solidFill>
                <a:schemeClr val="tx1"/>
              </a:solidFill>
            </a:rPr>
            <a:t>Datele c</a:t>
          </a:r>
          <a:r>
            <a:rPr lang="en-GB" sz="1600" dirty="0" err="1">
              <a:solidFill>
                <a:schemeClr val="tx1"/>
              </a:solidFill>
            </a:rPr>
            <a:t>olect</a:t>
          </a:r>
          <a:r>
            <a:rPr lang="ro-RO" sz="1600" dirty="0" err="1">
              <a:solidFill>
                <a:schemeClr val="tx1"/>
              </a:solidFill>
            </a:rPr>
            <a:t>ate</a:t>
          </a:r>
          <a:r>
            <a:rPr lang="ro-RO" sz="1600" dirty="0">
              <a:solidFill>
                <a:schemeClr val="tx1"/>
              </a:solidFill>
            </a:rPr>
            <a:t> sunt stocate pe un server de tip clou</a:t>
          </a:r>
          <a:r>
            <a:rPr lang="en-GB" sz="1600" dirty="0">
              <a:solidFill>
                <a:schemeClr val="tx1"/>
              </a:solidFill>
            </a:rPr>
            <a:t>d</a:t>
          </a:r>
        </a:p>
      </dgm:t>
    </dgm:pt>
    <dgm:pt modelId="{94098C21-F5EF-420A-AD43-A78A498C141A}" type="parTrans" cxnId="{0FEC05AC-E3C9-4640-B9F8-50997208E3CE}">
      <dgm:prSet/>
      <dgm:spPr/>
      <dgm:t>
        <a:bodyPr/>
        <a:lstStyle/>
        <a:p>
          <a:endParaRPr lang="en-GB" sz="2000"/>
        </a:p>
      </dgm:t>
    </dgm:pt>
    <dgm:pt modelId="{0CB7C40E-A0C8-4C44-A93A-2097E6897BB6}" type="sibTrans" cxnId="{0FEC05AC-E3C9-4640-B9F8-50997208E3CE}">
      <dgm:prSet/>
      <dgm:spPr/>
      <dgm:t>
        <a:bodyPr/>
        <a:lstStyle/>
        <a:p>
          <a:endParaRPr lang="en-GB" sz="2000"/>
        </a:p>
      </dgm:t>
    </dgm:pt>
    <dgm:pt modelId="{619CB6B5-483C-4DF8-91E4-D3E400E2F0C9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r>
            <a:rPr lang="ro-RO" sz="1600" dirty="0">
              <a:solidFill>
                <a:schemeClr val="tx1"/>
              </a:solidFill>
            </a:rPr>
            <a:t>Î</a:t>
          </a:r>
          <a:r>
            <a:rPr lang="en-GB" sz="1600" dirty="0">
              <a:solidFill>
                <a:schemeClr val="tx1"/>
              </a:solidFill>
            </a:rPr>
            <a:t>n </a:t>
          </a:r>
          <a:r>
            <a:rPr lang="ro-RO" sz="1600" dirty="0">
              <a:solidFill>
                <a:schemeClr val="tx1"/>
              </a:solidFill>
            </a:rPr>
            <a:t>regim </a:t>
          </a:r>
          <a:r>
            <a:rPr lang="en-GB" sz="1600" dirty="0">
              <a:solidFill>
                <a:schemeClr val="tx1"/>
              </a:solidFill>
            </a:rPr>
            <a:t>on-line - </a:t>
          </a:r>
          <a:r>
            <a:rPr lang="en-GB" sz="1600" dirty="0" err="1">
              <a:solidFill>
                <a:schemeClr val="tx1"/>
              </a:solidFill>
            </a:rPr>
            <a:t>dat</a:t>
          </a:r>
          <a:r>
            <a:rPr lang="ro-RO" sz="1600" dirty="0">
              <a:solidFill>
                <a:schemeClr val="tx1"/>
              </a:solidFill>
            </a:rPr>
            <a:t>ele</a:t>
          </a:r>
          <a:r>
            <a:rPr lang="en-GB" sz="1600" dirty="0">
              <a:solidFill>
                <a:schemeClr val="tx1"/>
              </a:solidFill>
            </a:rPr>
            <a:t> </a:t>
          </a:r>
          <a:r>
            <a:rPr lang="ro-RO" sz="1600" dirty="0">
              <a:solidFill>
                <a:schemeClr val="tx1"/>
              </a:solidFill>
            </a:rPr>
            <a:t>se</a:t>
          </a:r>
          <a:r>
            <a:rPr lang="en-GB" sz="1600" dirty="0">
              <a:solidFill>
                <a:schemeClr val="tx1"/>
              </a:solidFill>
            </a:rPr>
            <a:t> s</a:t>
          </a:r>
          <a:r>
            <a:rPr lang="ro-RO" sz="1600" dirty="0">
              <a:solidFill>
                <a:schemeClr val="tx1"/>
              </a:solidFill>
            </a:rPr>
            <a:t>i</a:t>
          </a:r>
          <a:r>
            <a:rPr lang="en-GB" sz="1600" dirty="0" err="1">
              <a:solidFill>
                <a:schemeClr val="tx1"/>
              </a:solidFill>
            </a:rPr>
            <a:t>ncronize</a:t>
          </a:r>
          <a:r>
            <a:rPr lang="ro-RO" sz="1600" dirty="0" err="1">
              <a:solidFill>
                <a:schemeClr val="tx1"/>
              </a:solidFill>
            </a:rPr>
            <a:t>ază</a:t>
          </a:r>
          <a:r>
            <a:rPr lang="ro-RO" sz="1600" dirty="0">
              <a:solidFill>
                <a:schemeClr val="tx1"/>
              </a:solidFill>
            </a:rPr>
            <a:t> cu serverul în timp real</a:t>
          </a:r>
          <a:r>
            <a:rPr lang="en-GB" sz="1600" dirty="0">
              <a:solidFill>
                <a:schemeClr val="tx1"/>
              </a:solidFill>
            </a:rPr>
            <a:t>, in </a:t>
          </a:r>
          <a:r>
            <a:rPr lang="ro-RO" sz="1600" dirty="0">
              <a:solidFill>
                <a:schemeClr val="tx1"/>
              </a:solidFill>
            </a:rPr>
            <a:t>regim </a:t>
          </a:r>
          <a:r>
            <a:rPr lang="en-GB" sz="1600" dirty="0">
              <a:solidFill>
                <a:schemeClr val="tx1"/>
              </a:solidFill>
            </a:rPr>
            <a:t>off-line – </a:t>
          </a:r>
          <a:r>
            <a:rPr lang="ro-RO" sz="1600" dirty="0">
              <a:solidFill>
                <a:schemeClr val="tx1"/>
              </a:solidFill>
            </a:rPr>
            <a:t>la prima conexiune de </a:t>
          </a:r>
          <a:r>
            <a:rPr lang="en-GB" sz="1600" dirty="0">
              <a:solidFill>
                <a:schemeClr val="tx1"/>
              </a:solidFill>
            </a:rPr>
            <a:t>internet </a:t>
          </a:r>
          <a:r>
            <a:rPr lang="ro-RO" sz="1600" dirty="0">
              <a:solidFill>
                <a:schemeClr val="tx1"/>
              </a:solidFill>
            </a:rPr>
            <a:t>disponibilă</a:t>
          </a:r>
          <a:r>
            <a:rPr lang="en-GB" sz="1600" dirty="0">
              <a:solidFill>
                <a:schemeClr val="tx1"/>
              </a:solidFill>
            </a:rPr>
            <a:t> </a:t>
          </a:r>
        </a:p>
      </dgm:t>
    </dgm:pt>
    <dgm:pt modelId="{A319B8F7-554D-4E63-A6CC-BAC0D1EB3BAA}" type="parTrans" cxnId="{49338251-0BF8-4197-BEF8-472EA4A0C30B}">
      <dgm:prSet/>
      <dgm:spPr/>
      <dgm:t>
        <a:bodyPr/>
        <a:lstStyle/>
        <a:p>
          <a:endParaRPr lang="en-GB" sz="2000"/>
        </a:p>
      </dgm:t>
    </dgm:pt>
    <dgm:pt modelId="{4496145B-4448-427B-8255-F64F3EDEB5F5}" type="sibTrans" cxnId="{49338251-0BF8-4197-BEF8-472EA4A0C30B}">
      <dgm:prSet/>
      <dgm:spPr/>
      <dgm:t>
        <a:bodyPr/>
        <a:lstStyle/>
        <a:p>
          <a:endParaRPr lang="en-GB" sz="2000"/>
        </a:p>
      </dgm:t>
    </dgm:pt>
    <dgm:pt modelId="{67EBB4EB-064B-4C68-B97F-9B022DB6B341}">
      <dgm:prSet custT="1"/>
      <dgm:spPr>
        <a:noFill/>
        <a:ln>
          <a:solidFill>
            <a:srgbClr val="0070C0"/>
          </a:solidFill>
        </a:ln>
      </dgm:spPr>
      <dgm:t>
        <a:bodyPr/>
        <a:lstStyle/>
        <a:p>
          <a:r>
            <a:rPr lang="ro-RO" sz="1600" dirty="0">
              <a:solidFill>
                <a:schemeClr val="tx1"/>
              </a:solidFill>
            </a:rPr>
            <a:t>Valori inconsistente și </a:t>
          </a:r>
          <a:r>
            <a:rPr lang="ro-RO" sz="1600" dirty="0" err="1">
              <a:solidFill>
                <a:schemeClr val="tx1"/>
              </a:solidFill>
            </a:rPr>
            <a:t>missing</a:t>
          </a:r>
          <a:r>
            <a:rPr lang="ro-RO" sz="1600" dirty="0">
              <a:solidFill>
                <a:schemeClr val="tx1"/>
              </a:solidFill>
            </a:rPr>
            <a:t> practic lipsesc datorită regulilor de editare incluse în aplicație</a:t>
          </a:r>
          <a:endParaRPr lang="en-GB" sz="1600" dirty="0">
            <a:solidFill>
              <a:schemeClr val="tx1"/>
            </a:solidFill>
          </a:endParaRPr>
        </a:p>
      </dgm:t>
    </dgm:pt>
    <dgm:pt modelId="{1E0A93E5-AFE1-4537-8A49-DA595DDDDC3B}" type="parTrans" cxnId="{BCD97EE1-0C35-4D27-81E4-27764C27B218}">
      <dgm:prSet/>
      <dgm:spPr/>
      <dgm:t>
        <a:bodyPr/>
        <a:lstStyle/>
        <a:p>
          <a:endParaRPr lang="en-GB" sz="2000"/>
        </a:p>
      </dgm:t>
    </dgm:pt>
    <dgm:pt modelId="{833F24FF-EB4C-4E8B-BB07-4E912BB98ABD}" type="sibTrans" cxnId="{BCD97EE1-0C35-4D27-81E4-27764C27B218}">
      <dgm:prSet/>
      <dgm:spPr/>
      <dgm:t>
        <a:bodyPr/>
        <a:lstStyle/>
        <a:p>
          <a:endParaRPr lang="en-GB" sz="2000"/>
        </a:p>
      </dgm:t>
    </dgm:pt>
    <dgm:pt modelId="{ABC5F5D1-760D-463E-BF9E-B5339F436645}" type="pres">
      <dgm:prSet presAssocID="{DCB48194-C4B5-4F6E-9D15-1A29AAA3F260}" presName="linear" presStyleCnt="0">
        <dgm:presLayoutVars>
          <dgm:animLvl val="lvl"/>
          <dgm:resizeHandles val="exact"/>
        </dgm:presLayoutVars>
      </dgm:prSet>
      <dgm:spPr/>
    </dgm:pt>
    <dgm:pt modelId="{6C31D63E-F2AC-4B23-AF6B-C3E0F11ABD69}" type="pres">
      <dgm:prSet presAssocID="{4650F816-C821-4AE8-AC43-5B39D2A4864A}" presName="parentText" presStyleLbl="node1" presStyleIdx="0" presStyleCnt="7" custScaleX="97022" custScaleY="76539">
        <dgm:presLayoutVars>
          <dgm:chMax val="0"/>
          <dgm:bulletEnabled val="1"/>
        </dgm:presLayoutVars>
      </dgm:prSet>
      <dgm:spPr/>
    </dgm:pt>
    <dgm:pt modelId="{FB8E0C6B-E600-414D-B35D-939AB9A9E935}" type="pres">
      <dgm:prSet presAssocID="{E63C254E-7A53-4702-A808-BF6A1C85CCD1}" presName="spacer" presStyleCnt="0"/>
      <dgm:spPr/>
    </dgm:pt>
    <dgm:pt modelId="{F3CAF439-B4B4-4502-B9E5-B325D192E053}" type="pres">
      <dgm:prSet presAssocID="{107B11AA-4E9F-4BF2-B7D9-7199CF750A98}" presName="parentText" presStyleLbl="node1" presStyleIdx="1" presStyleCnt="7" custScaleX="97022" custScaleY="76539">
        <dgm:presLayoutVars>
          <dgm:chMax val="0"/>
          <dgm:bulletEnabled val="1"/>
        </dgm:presLayoutVars>
      </dgm:prSet>
      <dgm:spPr/>
    </dgm:pt>
    <dgm:pt modelId="{4BF7789F-369E-42E0-84F4-D0D39233D412}" type="pres">
      <dgm:prSet presAssocID="{EB1BA034-3D73-4588-A009-939D78BA1B0E}" presName="spacer" presStyleCnt="0"/>
      <dgm:spPr/>
    </dgm:pt>
    <dgm:pt modelId="{724C6A06-085D-467F-82AC-2E704118F980}" type="pres">
      <dgm:prSet presAssocID="{67EBB4EB-064B-4C68-B97F-9B022DB6B341}" presName="parentText" presStyleLbl="node1" presStyleIdx="2" presStyleCnt="7" custScaleX="97022" custScaleY="76539">
        <dgm:presLayoutVars>
          <dgm:chMax val="0"/>
          <dgm:bulletEnabled val="1"/>
        </dgm:presLayoutVars>
      </dgm:prSet>
      <dgm:spPr/>
    </dgm:pt>
    <dgm:pt modelId="{3CD6ED58-D96E-4E9F-A45E-52B6C3073A78}" type="pres">
      <dgm:prSet presAssocID="{833F24FF-EB4C-4E8B-BB07-4E912BB98ABD}" presName="spacer" presStyleCnt="0"/>
      <dgm:spPr/>
    </dgm:pt>
    <dgm:pt modelId="{80F7D765-23B0-4AF0-9695-1110147DD95E}" type="pres">
      <dgm:prSet presAssocID="{23D016F1-77E7-4616-B74F-BEF9510DF80A}" presName="parentText" presStyleLbl="node1" presStyleIdx="3" presStyleCnt="7" custScaleX="97022" custScaleY="76539">
        <dgm:presLayoutVars>
          <dgm:chMax val="0"/>
          <dgm:bulletEnabled val="1"/>
        </dgm:presLayoutVars>
      </dgm:prSet>
      <dgm:spPr/>
    </dgm:pt>
    <dgm:pt modelId="{38C726CD-CBD4-488B-93D9-19A6DA7C4422}" type="pres">
      <dgm:prSet presAssocID="{951BA9AC-5A06-4190-BA83-9123D3773430}" presName="spacer" presStyleCnt="0"/>
      <dgm:spPr/>
    </dgm:pt>
    <dgm:pt modelId="{D09F733F-6276-4AB6-B896-9B678167B390}" type="pres">
      <dgm:prSet presAssocID="{1A3ECC63-275F-44CD-ACFC-30ABE26C54E0}" presName="parentText" presStyleLbl="node1" presStyleIdx="4" presStyleCnt="7" custScaleX="97022" custScaleY="76539">
        <dgm:presLayoutVars>
          <dgm:chMax val="0"/>
          <dgm:bulletEnabled val="1"/>
        </dgm:presLayoutVars>
      </dgm:prSet>
      <dgm:spPr/>
    </dgm:pt>
    <dgm:pt modelId="{BE77E4A8-BD6C-4576-8DA9-D1E9EB9A1374}" type="pres">
      <dgm:prSet presAssocID="{D650AC94-DAA7-4369-B425-4EA9330856BD}" presName="spacer" presStyleCnt="0"/>
      <dgm:spPr/>
    </dgm:pt>
    <dgm:pt modelId="{E93F9DEB-5738-4FE2-BAC3-A4400B85EAC9}" type="pres">
      <dgm:prSet presAssocID="{78AF926E-6AF7-4F65-9E26-7A68E9DC6CA5}" presName="parentText" presStyleLbl="node1" presStyleIdx="5" presStyleCnt="7" custScaleX="97022" custScaleY="76539">
        <dgm:presLayoutVars>
          <dgm:chMax val="0"/>
          <dgm:bulletEnabled val="1"/>
        </dgm:presLayoutVars>
      </dgm:prSet>
      <dgm:spPr/>
    </dgm:pt>
    <dgm:pt modelId="{31512B3C-498B-496F-9E7D-1519B42E7D44}" type="pres">
      <dgm:prSet presAssocID="{0CB7C40E-A0C8-4C44-A93A-2097E6897BB6}" presName="spacer" presStyleCnt="0"/>
      <dgm:spPr/>
    </dgm:pt>
    <dgm:pt modelId="{A4E30EF2-7D78-4C82-BB8A-046D6B0437E8}" type="pres">
      <dgm:prSet presAssocID="{619CB6B5-483C-4DF8-91E4-D3E400E2F0C9}" presName="parentText" presStyleLbl="node1" presStyleIdx="6" presStyleCnt="7" custScaleX="97022" custScaleY="76539">
        <dgm:presLayoutVars>
          <dgm:chMax val="0"/>
          <dgm:bulletEnabled val="1"/>
        </dgm:presLayoutVars>
      </dgm:prSet>
      <dgm:spPr/>
    </dgm:pt>
  </dgm:ptLst>
  <dgm:cxnLst>
    <dgm:cxn modelId="{276B710F-CA02-4BB5-8132-E10718406353}" type="presOf" srcId="{67EBB4EB-064B-4C68-B97F-9B022DB6B341}" destId="{724C6A06-085D-467F-82AC-2E704118F980}" srcOrd="0" destOrd="0" presId="urn:microsoft.com/office/officeart/2005/8/layout/vList2"/>
    <dgm:cxn modelId="{75E57C27-A959-4604-911D-876A34A9C9A8}" type="presOf" srcId="{1A3ECC63-275F-44CD-ACFC-30ABE26C54E0}" destId="{D09F733F-6276-4AB6-B896-9B678167B390}" srcOrd="0" destOrd="0" presId="urn:microsoft.com/office/officeart/2005/8/layout/vList2"/>
    <dgm:cxn modelId="{6CB82E3D-2EDE-4D1B-8EC7-088E02B78693}" type="presOf" srcId="{78AF926E-6AF7-4F65-9E26-7A68E9DC6CA5}" destId="{E93F9DEB-5738-4FE2-BAC3-A4400B85EAC9}" srcOrd="0" destOrd="0" presId="urn:microsoft.com/office/officeart/2005/8/layout/vList2"/>
    <dgm:cxn modelId="{A0840650-D540-4606-A324-E3568EB7531B}" type="presOf" srcId="{4650F816-C821-4AE8-AC43-5B39D2A4864A}" destId="{6C31D63E-F2AC-4B23-AF6B-C3E0F11ABD69}" srcOrd="0" destOrd="0" presId="urn:microsoft.com/office/officeart/2005/8/layout/vList2"/>
    <dgm:cxn modelId="{49338251-0BF8-4197-BEF8-472EA4A0C30B}" srcId="{DCB48194-C4B5-4F6E-9D15-1A29AAA3F260}" destId="{619CB6B5-483C-4DF8-91E4-D3E400E2F0C9}" srcOrd="6" destOrd="0" parTransId="{A319B8F7-554D-4E63-A6CC-BAC0D1EB3BAA}" sibTransId="{4496145B-4448-427B-8255-F64F3EDEB5F5}"/>
    <dgm:cxn modelId="{2D94D874-0500-4B87-AED8-082596D0F265}" type="presOf" srcId="{23D016F1-77E7-4616-B74F-BEF9510DF80A}" destId="{80F7D765-23B0-4AF0-9695-1110147DD95E}" srcOrd="0" destOrd="0" presId="urn:microsoft.com/office/officeart/2005/8/layout/vList2"/>
    <dgm:cxn modelId="{040A367C-31C7-44B6-B211-D03CFA9ACDA5}" srcId="{DCB48194-C4B5-4F6E-9D15-1A29AAA3F260}" destId="{107B11AA-4E9F-4BF2-B7D9-7199CF750A98}" srcOrd="1" destOrd="0" parTransId="{40A8093F-0902-4458-BD76-AE19DF2892E9}" sibTransId="{EB1BA034-3D73-4588-A009-939D78BA1B0E}"/>
    <dgm:cxn modelId="{CFE0467C-C4CE-4980-BD3C-5D972FECA1C7}" srcId="{DCB48194-C4B5-4F6E-9D15-1A29AAA3F260}" destId="{23D016F1-77E7-4616-B74F-BEF9510DF80A}" srcOrd="3" destOrd="0" parTransId="{D3DCB983-D906-4CC2-AAA1-C237CCE3CFCB}" sibTransId="{951BA9AC-5A06-4190-BA83-9123D3773430}"/>
    <dgm:cxn modelId="{0E879396-8DA4-47E6-8EC8-D62E04F4E4B5}" srcId="{DCB48194-C4B5-4F6E-9D15-1A29AAA3F260}" destId="{1A3ECC63-275F-44CD-ACFC-30ABE26C54E0}" srcOrd="4" destOrd="0" parTransId="{F5BBE9F8-19CA-4F6D-9D47-D358BB7E021D}" sibTransId="{D650AC94-DAA7-4369-B425-4EA9330856BD}"/>
    <dgm:cxn modelId="{0FEC05AC-E3C9-4640-B9F8-50997208E3CE}" srcId="{DCB48194-C4B5-4F6E-9D15-1A29AAA3F260}" destId="{78AF926E-6AF7-4F65-9E26-7A68E9DC6CA5}" srcOrd="5" destOrd="0" parTransId="{94098C21-F5EF-420A-AD43-A78A498C141A}" sibTransId="{0CB7C40E-A0C8-4C44-A93A-2097E6897BB6}"/>
    <dgm:cxn modelId="{7304C6B3-30E0-4A53-B53C-BD26270DAFD5}" type="presOf" srcId="{DCB48194-C4B5-4F6E-9D15-1A29AAA3F260}" destId="{ABC5F5D1-760D-463E-BF9E-B5339F436645}" srcOrd="0" destOrd="0" presId="urn:microsoft.com/office/officeart/2005/8/layout/vList2"/>
    <dgm:cxn modelId="{2EC028BF-6BED-4B76-B188-2FCE3EB57AD8}" srcId="{DCB48194-C4B5-4F6E-9D15-1A29AAA3F260}" destId="{4650F816-C821-4AE8-AC43-5B39D2A4864A}" srcOrd="0" destOrd="0" parTransId="{65318B6C-25CD-4397-A99C-6B4DC321BAAC}" sibTransId="{E63C254E-7A53-4702-A808-BF6A1C85CCD1}"/>
    <dgm:cxn modelId="{99BC8CC0-54CF-4A98-B1E4-765DC28E2C04}" type="presOf" srcId="{107B11AA-4E9F-4BF2-B7D9-7199CF750A98}" destId="{F3CAF439-B4B4-4502-B9E5-B325D192E053}" srcOrd="0" destOrd="0" presId="urn:microsoft.com/office/officeart/2005/8/layout/vList2"/>
    <dgm:cxn modelId="{BCD97EE1-0C35-4D27-81E4-27764C27B218}" srcId="{DCB48194-C4B5-4F6E-9D15-1A29AAA3F260}" destId="{67EBB4EB-064B-4C68-B97F-9B022DB6B341}" srcOrd="2" destOrd="0" parTransId="{1E0A93E5-AFE1-4537-8A49-DA595DDDDC3B}" sibTransId="{833F24FF-EB4C-4E8B-BB07-4E912BB98ABD}"/>
    <dgm:cxn modelId="{611E00EF-738F-4E07-AABB-C4529BD29D0B}" type="presOf" srcId="{619CB6B5-483C-4DF8-91E4-D3E400E2F0C9}" destId="{A4E30EF2-7D78-4C82-BB8A-046D6B0437E8}" srcOrd="0" destOrd="0" presId="urn:microsoft.com/office/officeart/2005/8/layout/vList2"/>
    <dgm:cxn modelId="{0C091FAA-8D32-4A70-AD23-EFE9C3046124}" type="presParOf" srcId="{ABC5F5D1-760D-463E-BF9E-B5339F436645}" destId="{6C31D63E-F2AC-4B23-AF6B-C3E0F11ABD69}" srcOrd="0" destOrd="0" presId="urn:microsoft.com/office/officeart/2005/8/layout/vList2"/>
    <dgm:cxn modelId="{499596FE-2D68-4270-B0AA-2290DB7E115E}" type="presParOf" srcId="{ABC5F5D1-760D-463E-BF9E-B5339F436645}" destId="{FB8E0C6B-E600-414D-B35D-939AB9A9E935}" srcOrd="1" destOrd="0" presId="urn:microsoft.com/office/officeart/2005/8/layout/vList2"/>
    <dgm:cxn modelId="{39E501E2-257B-47D9-9C6C-02728DF9748D}" type="presParOf" srcId="{ABC5F5D1-760D-463E-BF9E-B5339F436645}" destId="{F3CAF439-B4B4-4502-B9E5-B325D192E053}" srcOrd="2" destOrd="0" presId="urn:microsoft.com/office/officeart/2005/8/layout/vList2"/>
    <dgm:cxn modelId="{A54CCA72-1114-40C0-BBBB-A463028C90E9}" type="presParOf" srcId="{ABC5F5D1-760D-463E-BF9E-B5339F436645}" destId="{4BF7789F-369E-42E0-84F4-D0D39233D412}" srcOrd="3" destOrd="0" presId="urn:microsoft.com/office/officeart/2005/8/layout/vList2"/>
    <dgm:cxn modelId="{FA45DF42-23FC-443D-82B7-21C17544718E}" type="presParOf" srcId="{ABC5F5D1-760D-463E-BF9E-B5339F436645}" destId="{724C6A06-085D-467F-82AC-2E704118F980}" srcOrd="4" destOrd="0" presId="urn:microsoft.com/office/officeart/2005/8/layout/vList2"/>
    <dgm:cxn modelId="{8F17F889-CC43-4D30-97AB-3705F789F22E}" type="presParOf" srcId="{ABC5F5D1-760D-463E-BF9E-B5339F436645}" destId="{3CD6ED58-D96E-4E9F-A45E-52B6C3073A78}" srcOrd="5" destOrd="0" presId="urn:microsoft.com/office/officeart/2005/8/layout/vList2"/>
    <dgm:cxn modelId="{03E97D31-9CCE-45AD-BED6-EB4B5FD29D0A}" type="presParOf" srcId="{ABC5F5D1-760D-463E-BF9E-B5339F436645}" destId="{80F7D765-23B0-4AF0-9695-1110147DD95E}" srcOrd="6" destOrd="0" presId="urn:microsoft.com/office/officeart/2005/8/layout/vList2"/>
    <dgm:cxn modelId="{3BA860EB-148F-47F2-A531-D52B3BCA95EC}" type="presParOf" srcId="{ABC5F5D1-760D-463E-BF9E-B5339F436645}" destId="{38C726CD-CBD4-488B-93D9-19A6DA7C4422}" srcOrd="7" destOrd="0" presId="urn:microsoft.com/office/officeart/2005/8/layout/vList2"/>
    <dgm:cxn modelId="{10BCD418-2D53-40AE-B5BC-6253DC4AA469}" type="presParOf" srcId="{ABC5F5D1-760D-463E-BF9E-B5339F436645}" destId="{D09F733F-6276-4AB6-B896-9B678167B390}" srcOrd="8" destOrd="0" presId="urn:microsoft.com/office/officeart/2005/8/layout/vList2"/>
    <dgm:cxn modelId="{C7A1F868-261F-4BC7-9944-E881FA55BAD2}" type="presParOf" srcId="{ABC5F5D1-760D-463E-BF9E-B5339F436645}" destId="{BE77E4A8-BD6C-4576-8DA9-D1E9EB9A1374}" srcOrd="9" destOrd="0" presId="urn:microsoft.com/office/officeart/2005/8/layout/vList2"/>
    <dgm:cxn modelId="{47781B0A-EFC0-4987-8D25-EF60A9ECC470}" type="presParOf" srcId="{ABC5F5D1-760D-463E-BF9E-B5339F436645}" destId="{E93F9DEB-5738-4FE2-BAC3-A4400B85EAC9}" srcOrd="10" destOrd="0" presId="urn:microsoft.com/office/officeart/2005/8/layout/vList2"/>
    <dgm:cxn modelId="{73DA6B29-1001-4BAA-BD98-3E7DD659CBC3}" type="presParOf" srcId="{ABC5F5D1-760D-463E-BF9E-B5339F436645}" destId="{31512B3C-498B-496F-9E7D-1519B42E7D44}" srcOrd="11" destOrd="0" presId="urn:microsoft.com/office/officeart/2005/8/layout/vList2"/>
    <dgm:cxn modelId="{E501ECAE-F914-4CFC-9081-74A813BC9A40}" type="presParOf" srcId="{ABC5F5D1-760D-463E-BF9E-B5339F436645}" destId="{A4E30EF2-7D78-4C82-BB8A-046D6B0437E8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1032A5-990B-421C-8F1F-094FA7A67CC8}">
      <dsp:nvSpPr>
        <dsp:cNvPr id="0" name=""/>
        <dsp:cNvSpPr/>
      </dsp:nvSpPr>
      <dsp:spPr>
        <a:xfrm>
          <a:off x="0" y="244177"/>
          <a:ext cx="3186809" cy="1216800"/>
        </a:xfrm>
        <a:prstGeom prst="roundRect">
          <a:avLst/>
        </a:prstGeom>
        <a:noFill/>
        <a:ln w="2222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0" i="0" kern="1200" dirty="0">
              <a:solidFill>
                <a:schemeClr val="tx1"/>
              </a:solidFill>
            </a:rPr>
            <a:t>Care zone ale orașelor sunt cele mai populate</a:t>
          </a:r>
          <a:r>
            <a:rPr lang="en-US" sz="1600" b="0" i="0" kern="1200" dirty="0">
              <a:solidFill>
                <a:schemeClr val="tx1"/>
              </a:solidFill>
            </a:rPr>
            <a:t>?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59399" y="303576"/>
        <a:ext cx="3068011" cy="1098002"/>
      </dsp:txXfrm>
    </dsp:sp>
    <dsp:sp modelId="{975ED46E-D0BD-474F-95A4-F14542D88C23}">
      <dsp:nvSpPr>
        <dsp:cNvPr id="0" name=""/>
        <dsp:cNvSpPr/>
      </dsp:nvSpPr>
      <dsp:spPr>
        <a:xfrm>
          <a:off x="0" y="1648178"/>
          <a:ext cx="3186809" cy="1216800"/>
        </a:xfrm>
        <a:prstGeom prst="roundRect">
          <a:avLst/>
        </a:prstGeom>
        <a:noFill/>
        <a:ln w="2222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0" i="0" kern="1200" dirty="0">
              <a:solidFill>
                <a:schemeClr val="tx1"/>
              </a:solidFill>
            </a:rPr>
            <a:t>Care e ponderea populației ce locuiește în raza de 5 km de la un drum asfaltat</a:t>
          </a:r>
          <a:r>
            <a:rPr lang="en-US" sz="1600" b="0" i="0" kern="1200" dirty="0">
              <a:solidFill>
                <a:schemeClr val="tx1"/>
              </a:solidFill>
            </a:rPr>
            <a:t>?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59399" y="1707577"/>
        <a:ext cx="3068011" cy="1098002"/>
      </dsp:txXfrm>
    </dsp:sp>
    <dsp:sp modelId="{C1256486-5223-4FCD-A2DD-0CB72870268A}">
      <dsp:nvSpPr>
        <dsp:cNvPr id="0" name=""/>
        <dsp:cNvSpPr/>
      </dsp:nvSpPr>
      <dsp:spPr>
        <a:xfrm>
          <a:off x="0" y="3052178"/>
          <a:ext cx="3186809" cy="1216800"/>
        </a:xfrm>
        <a:prstGeom prst="roundRect">
          <a:avLst/>
        </a:prstGeom>
        <a:noFill/>
        <a:ln w="2222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b="0" i="0" kern="1200" dirty="0">
              <a:solidFill>
                <a:schemeClr val="tx1"/>
              </a:solidFill>
            </a:rPr>
            <a:t>Care e ponderea populației ce suferă de o anumită boală pe arii mici, în dinamică pentru ultimii 10 ani?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59399" y="3111577"/>
        <a:ext cx="3068011" cy="10980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5C4449-6D40-4D32-A849-83E6991F1699}">
      <dsp:nvSpPr>
        <dsp:cNvPr id="0" name=""/>
        <dsp:cNvSpPr/>
      </dsp:nvSpPr>
      <dsp:spPr>
        <a:xfrm>
          <a:off x="0" y="6835"/>
          <a:ext cx="10908145" cy="823680"/>
        </a:xfrm>
        <a:prstGeom prst="roundRect">
          <a:avLst/>
        </a:prstGeom>
        <a:noFill/>
        <a:ln w="2222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0" i="0" kern="1200" dirty="0">
              <a:solidFill>
                <a:schemeClr val="tx1"/>
              </a:solidFill>
            </a:rPr>
            <a:t>C</a:t>
          </a:r>
          <a:r>
            <a:rPr lang="en-GB" sz="2000" b="0" i="0" kern="1200" dirty="0" err="1">
              <a:solidFill>
                <a:schemeClr val="tx1"/>
              </a:solidFill>
            </a:rPr>
            <a:t>olect</a:t>
          </a:r>
          <a:r>
            <a:rPr lang="ro-RO" sz="2000" b="0" i="0" kern="1200" dirty="0" err="1">
              <a:solidFill>
                <a:schemeClr val="tx1"/>
              </a:solidFill>
            </a:rPr>
            <a:t>ează</a:t>
          </a:r>
          <a:r>
            <a:rPr lang="en-GB" sz="2000" b="0" i="0" kern="1200" dirty="0">
              <a:solidFill>
                <a:schemeClr val="tx1"/>
              </a:solidFill>
            </a:rPr>
            <a:t> </a:t>
          </a:r>
          <a:r>
            <a:rPr lang="en-GB" sz="2000" b="0" i="0" kern="1200" dirty="0" err="1">
              <a:solidFill>
                <a:schemeClr val="tx1"/>
              </a:solidFill>
            </a:rPr>
            <a:t>coord</a:t>
          </a:r>
          <a:r>
            <a:rPr lang="ro-RO" sz="2000" b="0" i="0" kern="1200" dirty="0" err="1">
              <a:solidFill>
                <a:schemeClr val="tx1"/>
              </a:solidFill>
            </a:rPr>
            <a:t>onatele</a:t>
          </a:r>
          <a:r>
            <a:rPr lang="ro-RO" sz="2000" b="0" i="0" kern="1200" dirty="0">
              <a:solidFill>
                <a:schemeClr val="tx1"/>
              </a:solidFill>
            </a:rPr>
            <a:t> poziției operatorului de teren în scopul monitorizării lucrului</a:t>
          </a:r>
          <a:endParaRPr lang="en-GB" sz="2000" kern="1200" dirty="0">
            <a:solidFill>
              <a:schemeClr val="tx1"/>
            </a:solidFill>
          </a:endParaRPr>
        </a:p>
      </dsp:txBody>
      <dsp:txXfrm>
        <a:off x="40209" y="47044"/>
        <a:ext cx="10827727" cy="743262"/>
      </dsp:txXfrm>
    </dsp:sp>
    <dsp:sp modelId="{0905AB3A-2DEF-461D-9DDA-F3A80FD20EC8}">
      <dsp:nvSpPr>
        <dsp:cNvPr id="0" name=""/>
        <dsp:cNvSpPr/>
      </dsp:nvSpPr>
      <dsp:spPr>
        <a:xfrm>
          <a:off x="0" y="957235"/>
          <a:ext cx="10908145" cy="823680"/>
        </a:xfrm>
        <a:prstGeom prst="roundRect">
          <a:avLst/>
        </a:prstGeom>
        <a:noFill/>
        <a:ln w="2222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 err="1">
              <a:solidFill>
                <a:schemeClr val="tx1"/>
              </a:solidFill>
            </a:rPr>
            <a:t>Colect</a:t>
          </a:r>
          <a:r>
            <a:rPr lang="ro-RO" sz="2000" b="0" i="0" kern="1200" dirty="0" err="1">
              <a:solidFill>
                <a:schemeClr val="tx1"/>
              </a:solidFill>
            </a:rPr>
            <a:t>ează</a:t>
          </a:r>
          <a:r>
            <a:rPr lang="en-US" sz="2000" b="0" i="0" kern="1200" dirty="0">
              <a:solidFill>
                <a:schemeClr val="tx1"/>
              </a:solidFill>
            </a:rPr>
            <a:t> </a:t>
          </a:r>
          <a:r>
            <a:rPr lang="en-US" sz="2000" b="0" i="0" kern="1200" dirty="0" err="1">
              <a:solidFill>
                <a:schemeClr val="tx1"/>
              </a:solidFill>
            </a:rPr>
            <a:t>loca</a:t>
          </a:r>
          <a:r>
            <a:rPr lang="ro-RO" sz="2000" b="0" i="0" kern="1200" dirty="0" err="1">
              <a:solidFill>
                <a:schemeClr val="tx1"/>
              </a:solidFill>
            </a:rPr>
            <a:t>ția</a:t>
          </a:r>
          <a:r>
            <a:rPr lang="ro-RO" sz="2000" b="0" i="0" kern="1200" dirty="0">
              <a:solidFill>
                <a:schemeClr val="tx1"/>
              </a:solidFill>
            </a:rPr>
            <a:t> </a:t>
          </a:r>
          <a:r>
            <a:rPr lang="en-US" sz="2000" b="0" i="0" kern="1200" dirty="0">
              <a:solidFill>
                <a:schemeClr val="tx1"/>
              </a:solidFill>
            </a:rPr>
            <a:t>(</a:t>
          </a:r>
          <a:r>
            <a:rPr lang="ro-RO" sz="2000" b="0" i="0" kern="1200" dirty="0">
              <a:solidFill>
                <a:schemeClr val="tx1"/>
              </a:solidFill>
            </a:rPr>
            <a:t>coordonatele geografice</a:t>
          </a:r>
          <a:r>
            <a:rPr lang="en-US" sz="2000" b="0" i="0" kern="1200" dirty="0">
              <a:solidFill>
                <a:schemeClr val="tx1"/>
              </a:solidFill>
            </a:rPr>
            <a:t>) </a:t>
          </a:r>
          <a:r>
            <a:rPr lang="ro-RO" sz="2000" b="0" i="0" kern="1200" dirty="0">
              <a:solidFill>
                <a:schemeClr val="tx1"/>
              </a:solidFill>
            </a:rPr>
            <a:t>și atribuie un ID unic intrărilor clădirilor</a:t>
          </a:r>
          <a:endParaRPr lang="en-GB" sz="2000" kern="1200" dirty="0">
            <a:solidFill>
              <a:schemeClr val="tx1"/>
            </a:solidFill>
          </a:endParaRPr>
        </a:p>
      </dsp:txBody>
      <dsp:txXfrm>
        <a:off x="40209" y="997444"/>
        <a:ext cx="10827727" cy="743262"/>
      </dsp:txXfrm>
    </dsp:sp>
    <dsp:sp modelId="{2DD319F5-DBC6-4DA7-B31D-0C5DE07BC1BE}">
      <dsp:nvSpPr>
        <dsp:cNvPr id="0" name=""/>
        <dsp:cNvSpPr/>
      </dsp:nvSpPr>
      <dsp:spPr>
        <a:xfrm>
          <a:off x="0" y="1907635"/>
          <a:ext cx="10908145" cy="823680"/>
        </a:xfrm>
        <a:prstGeom prst="roundRect">
          <a:avLst/>
        </a:prstGeom>
        <a:noFill/>
        <a:ln w="2222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 err="1">
              <a:solidFill>
                <a:schemeClr val="tx1"/>
              </a:solidFill>
            </a:rPr>
            <a:t>Colect</a:t>
          </a:r>
          <a:r>
            <a:rPr lang="ro-RO" sz="2000" b="0" i="0" kern="1200" dirty="0" err="1">
              <a:solidFill>
                <a:schemeClr val="tx1"/>
              </a:solidFill>
            </a:rPr>
            <a:t>ează</a:t>
          </a:r>
          <a:r>
            <a:rPr lang="ro-RO" sz="2000" b="0" i="0" kern="1200" dirty="0">
              <a:solidFill>
                <a:schemeClr val="tx1"/>
              </a:solidFill>
            </a:rPr>
            <a:t> </a:t>
          </a:r>
          <a:r>
            <a:rPr lang="en-US" sz="2000" b="0" i="0" kern="1200" dirty="0" err="1">
              <a:solidFill>
                <a:schemeClr val="tx1"/>
              </a:solidFill>
            </a:rPr>
            <a:t>dat</a:t>
          </a:r>
          <a:r>
            <a:rPr lang="ro-RO" sz="2000" b="0" i="0" kern="1200" dirty="0">
              <a:solidFill>
                <a:schemeClr val="tx1"/>
              </a:solidFill>
            </a:rPr>
            <a:t>e</a:t>
          </a:r>
          <a:r>
            <a:rPr lang="en-US" sz="2000" b="0" i="0" kern="1200" dirty="0">
              <a:solidFill>
                <a:schemeClr val="tx1"/>
              </a:solidFill>
            </a:rPr>
            <a:t> </a:t>
          </a:r>
          <a:r>
            <a:rPr lang="ro-RO" sz="2000" b="0" i="0" kern="1200" dirty="0">
              <a:solidFill>
                <a:schemeClr val="tx1"/>
              </a:solidFill>
            </a:rPr>
            <a:t>referitor la</a:t>
          </a:r>
          <a:r>
            <a:rPr lang="en-US" sz="2000" b="0" i="0" kern="1200" dirty="0">
              <a:solidFill>
                <a:schemeClr val="tx1"/>
              </a:solidFill>
            </a:rPr>
            <a:t>:</a:t>
          </a:r>
          <a:endParaRPr lang="en-GB" sz="2000" kern="1200" dirty="0">
            <a:solidFill>
              <a:schemeClr val="tx1"/>
            </a:solidFill>
          </a:endParaRPr>
        </a:p>
      </dsp:txBody>
      <dsp:txXfrm>
        <a:off x="40209" y="1947844"/>
        <a:ext cx="10827727" cy="743262"/>
      </dsp:txXfrm>
    </dsp:sp>
    <dsp:sp modelId="{E0D6E6EB-8B55-4D22-B22A-BE96275D6BAE}">
      <dsp:nvSpPr>
        <dsp:cNvPr id="0" name=""/>
        <dsp:cNvSpPr/>
      </dsp:nvSpPr>
      <dsp:spPr>
        <a:xfrm>
          <a:off x="0" y="2731315"/>
          <a:ext cx="10908145" cy="2140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334" tIns="22860" rIns="128016" bIns="22860" numCol="1" spcCol="1270" anchor="t" anchorCtr="0">
          <a:noAutofit/>
        </a:bodyPr>
        <a:lstStyle/>
        <a:p>
          <a:pPr marL="540000" marR="0" lvl="1" indent="-360000" algn="l" defTabSz="800100" rtl="0">
            <a:lnSpc>
              <a:spcPct val="80000"/>
            </a:lnSpc>
            <a:spcBef>
              <a:spcPct val="0"/>
            </a:spcBef>
            <a:spcAft>
              <a:spcPts val="600"/>
            </a:spcAft>
            <a:buClr>
              <a:srgbClr val="C00000"/>
            </a:buClr>
            <a:buSzPct val="100000"/>
            <a:buFont typeface="Wingdings" panose="05000000000000000000" pitchFamily="2" charset="2"/>
            <a:buChar char="§"/>
            <a:defRPr/>
          </a:pPr>
          <a:r>
            <a:rPr lang="ro-RO" sz="1800" b="1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starea clădirii</a:t>
          </a:r>
          <a:r>
            <a:rPr lang="en-US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: 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în stare bună</a:t>
          </a:r>
          <a:r>
            <a:rPr lang="en-US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,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 în</a:t>
          </a:r>
          <a:r>
            <a:rPr lang="en-US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 (re)</a:t>
          </a:r>
          <a:r>
            <a:rPr lang="en-US" sz="1800" b="0" i="0" u="none" strike="noStrike" kern="1200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construc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ție</a:t>
          </a:r>
          <a:r>
            <a:rPr lang="en-US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, 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avariată/</a:t>
          </a:r>
          <a:r>
            <a:rPr lang="en-US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ruin</a:t>
          </a:r>
          <a:r>
            <a:rPr lang="ro-RO" sz="1800" b="0" i="0" u="none" strike="noStrike" kern="1200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ată</a:t>
          </a:r>
          <a:r>
            <a:rPr lang="en-US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 (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imposibil de locuit</a:t>
          </a:r>
          <a:r>
            <a:rPr lang="en-US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), </a:t>
          </a:r>
          <a:r>
            <a:rPr lang="en-US" sz="1800" b="0" i="0" u="none" strike="noStrike" kern="1200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demol</a:t>
          </a:r>
          <a:r>
            <a:rPr lang="ro-RO" sz="1800" b="0" i="0" u="none" strike="noStrike" kern="1200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ată</a:t>
          </a:r>
          <a:endParaRPr lang="en-GB" sz="1800" b="0" i="0" u="none" strike="noStrike" kern="1200" cap="none" dirty="0">
            <a:solidFill>
              <a:srgbClr val="000000"/>
            </a:solidFill>
            <a:latin typeface="Arial" panose="020B0604020202020204" pitchFamily="34" charset="0"/>
            <a:ea typeface="宋体" panose="02010600030101010101" pitchFamily="2" charset="-122"/>
            <a:cs typeface="Arial"/>
            <a:sym typeface="Arial"/>
          </a:endParaRPr>
        </a:p>
        <a:p>
          <a:pPr marL="540000" marR="0" lvl="1" indent="-360000" algn="l" defTabSz="800100" rtl="0">
            <a:lnSpc>
              <a:spcPct val="80000"/>
            </a:lnSpc>
            <a:spcBef>
              <a:spcPct val="0"/>
            </a:spcBef>
            <a:spcAft>
              <a:spcPts val="600"/>
            </a:spcAft>
            <a:buClr>
              <a:srgbClr val="C00000"/>
            </a:buClr>
            <a:buSzPct val="100000"/>
            <a:buFont typeface="Wingdings" panose="05000000000000000000" pitchFamily="2" charset="2"/>
            <a:buChar char="§"/>
            <a:defRPr/>
          </a:pPr>
          <a:r>
            <a:rPr lang="ro-RO" sz="1800" b="1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u</a:t>
          </a:r>
          <a:r>
            <a:rPr lang="en-GB" sz="1800" b="1" i="0" u="none" strike="noStrike" kern="1200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tilizarea</a:t>
          </a:r>
          <a:r>
            <a:rPr lang="en-GB" sz="1800" b="1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 </a:t>
          </a:r>
          <a:r>
            <a:rPr lang="en-GB" sz="1800" b="1" i="0" u="none" strike="noStrike" kern="1200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cladirii</a:t>
          </a:r>
          <a:r>
            <a:rPr lang="en-US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: 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doar în scop rezidențial</a:t>
          </a:r>
          <a:r>
            <a:rPr lang="en-US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; re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z</a:t>
          </a:r>
          <a:r>
            <a:rPr lang="en-US" sz="1800" b="0" i="0" u="none" strike="noStrike" kern="1200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iden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ț</a:t>
          </a:r>
          <a:r>
            <a:rPr lang="en-US" sz="1800" b="0" i="0" u="none" strike="noStrike" kern="1200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ial</a:t>
          </a:r>
          <a:r>
            <a:rPr lang="en-US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 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și alt scop</a:t>
          </a:r>
          <a:r>
            <a:rPr lang="en-US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; n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e</a:t>
          </a:r>
          <a:r>
            <a:rPr lang="en-US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re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z</a:t>
          </a:r>
          <a:r>
            <a:rPr lang="en-US" sz="1800" b="0" i="0" u="none" strike="noStrike" kern="1200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iden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ț</a:t>
          </a:r>
          <a:r>
            <a:rPr lang="en-US" sz="1800" b="0" i="0" u="none" strike="noStrike" kern="1200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ial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; construcții accesorii</a:t>
          </a:r>
          <a:endParaRPr lang="en-GB" sz="1800" b="0" i="0" u="none" strike="noStrike" kern="1200" cap="none" dirty="0">
            <a:solidFill>
              <a:srgbClr val="000000"/>
            </a:solidFill>
            <a:latin typeface="Arial" panose="020B0604020202020204" pitchFamily="34" charset="0"/>
            <a:ea typeface="宋体" panose="02010600030101010101" pitchFamily="2" charset="-122"/>
            <a:cs typeface="Arial"/>
            <a:sym typeface="Arial"/>
          </a:endParaRPr>
        </a:p>
        <a:p>
          <a:pPr marL="540000" marR="0" lvl="1" indent="-360000" algn="l" defTabSz="800100" rtl="0">
            <a:lnSpc>
              <a:spcPct val="80000"/>
            </a:lnSpc>
            <a:spcBef>
              <a:spcPct val="0"/>
            </a:spcBef>
            <a:spcAft>
              <a:spcPts val="600"/>
            </a:spcAft>
            <a:buClr>
              <a:srgbClr val="C00000"/>
            </a:buClr>
            <a:buSzPct val="100000"/>
            <a:buFont typeface="Wingdings" panose="05000000000000000000" pitchFamily="2" charset="2"/>
            <a:buChar char="§"/>
            <a:defRPr/>
          </a:pPr>
          <a:r>
            <a:rPr lang="ro-RO" sz="1800" b="1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ti</a:t>
          </a:r>
          <a:r>
            <a:rPr lang="en-US" sz="1800" b="1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p</a:t>
          </a:r>
          <a:r>
            <a:rPr lang="ro-RO" sz="1800" b="1" i="0" u="none" strike="noStrike" kern="1200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ul</a:t>
          </a:r>
          <a:r>
            <a:rPr lang="ro-RO" sz="1800" b="1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 clădirii rezidențiale</a:t>
          </a:r>
          <a:r>
            <a:rPr lang="en-US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: 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casă individuală</a:t>
          </a:r>
          <a:r>
            <a:rPr lang="en-US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;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 casă înșiruită</a:t>
          </a:r>
          <a:r>
            <a:rPr lang="en-US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; 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bloc de apartamente</a:t>
          </a:r>
          <a:r>
            <a:rPr lang="en-US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; 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spațiu colectiv</a:t>
          </a:r>
          <a:r>
            <a:rPr lang="en-US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; 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altele</a:t>
          </a:r>
          <a:endParaRPr lang="en-GB" sz="1800" b="0" i="0" u="none" strike="noStrike" kern="1200" cap="none" dirty="0">
            <a:solidFill>
              <a:srgbClr val="000000"/>
            </a:solidFill>
            <a:latin typeface="Arial" panose="020B0604020202020204" pitchFamily="34" charset="0"/>
            <a:ea typeface="宋体" panose="02010600030101010101" pitchFamily="2" charset="-122"/>
            <a:cs typeface="Arial"/>
            <a:sym typeface="Arial"/>
          </a:endParaRPr>
        </a:p>
        <a:p>
          <a:pPr marL="540000" marR="0" lvl="1" indent="-360000" algn="l" defTabSz="800100" rtl="0">
            <a:lnSpc>
              <a:spcPct val="80000"/>
            </a:lnSpc>
            <a:spcBef>
              <a:spcPct val="0"/>
            </a:spcBef>
            <a:spcAft>
              <a:spcPts val="600"/>
            </a:spcAft>
            <a:buClr>
              <a:srgbClr val="C00000"/>
            </a:buClr>
            <a:buSzPct val="100000"/>
            <a:buFont typeface="Wingdings" panose="05000000000000000000" pitchFamily="2" charset="2"/>
            <a:buChar char="§"/>
            <a:defRPr/>
          </a:pPr>
          <a:r>
            <a:rPr lang="ro-RO" sz="1800" b="1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număr </a:t>
          </a:r>
          <a:r>
            <a:rPr lang="en-US" sz="1800" b="1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total </a:t>
          </a:r>
          <a:r>
            <a:rPr lang="ro-RO" sz="1800" b="1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de etaje 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în clădire</a:t>
          </a:r>
          <a:endParaRPr lang="en-GB" sz="1800" b="0" i="0" u="none" strike="noStrike" kern="1200" cap="none" dirty="0">
            <a:solidFill>
              <a:srgbClr val="000000"/>
            </a:solidFill>
            <a:latin typeface="Arial" panose="020B0604020202020204" pitchFamily="34" charset="0"/>
            <a:ea typeface="宋体" panose="02010600030101010101" pitchFamily="2" charset="-122"/>
            <a:cs typeface="Arial"/>
            <a:sym typeface="Arial"/>
          </a:endParaRPr>
        </a:p>
        <a:p>
          <a:pPr marL="540000" marR="0" lvl="1" indent="-360000" algn="l" defTabSz="800100" rtl="0">
            <a:lnSpc>
              <a:spcPct val="80000"/>
            </a:lnSpc>
            <a:spcBef>
              <a:spcPct val="0"/>
            </a:spcBef>
            <a:spcAft>
              <a:spcPts val="600"/>
            </a:spcAft>
            <a:buClr>
              <a:srgbClr val="C00000"/>
            </a:buClr>
            <a:buSzPct val="100000"/>
            <a:buFont typeface="Wingdings" panose="05000000000000000000" pitchFamily="2" charset="2"/>
            <a:buChar char="§"/>
            <a:defRPr/>
          </a:pPr>
          <a:r>
            <a:rPr lang="ro-RO" sz="1800" b="1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destinația clădirii nerezidențiale</a:t>
          </a:r>
          <a:r>
            <a:rPr lang="en-US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: industrial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ă</a:t>
          </a:r>
          <a:r>
            <a:rPr lang="en-US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; </a:t>
          </a:r>
          <a:r>
            <a:rPr lang="en-US" sz="1800" b="0" i="0" u="none" strike="noStrike" kern="1200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comercial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ă</a:t>
          </a:r>
          <a:r>
            <a:rPr lang="en-US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, educational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ă</a:t>
          </a:r>
          <a:r>
            <a:rPr lang="en-US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, 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de sănătate</a:t>
          </a:r>
          <a:r>
            <a:rPr lang="en-US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, </a:t>
          </a:r>
          <a:r>
            <a:rPr lang="ro-RO" sz="18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altele</a:t>
          </a:r>
          <a:endParaRPr lang="en-GB" sz="1800" b="0" i="0" u="none" strike="noStrike" kern="1200" cap="none" dirty="0">
            <a:solidFill>
              <a:srgbClr val="000000"/>
            </a:solidFill>
            <a:latin typeface="Arial" panose="020B0604020202020204" pitchFamily="34" charset="0"/>
            <a:ea typeface="宋体" panose="02010600030101010101" pitchFamily="2" charset="-122"/>
            <a:cs typeface="Arial"/>
            <a:sym typeface="Arial"/>
          </a:endParaRPr>
        </a:p>
        <a:p>
          <a:pPr marL="540000" marR="0" lvl="1" indent="-360000" algn="l" defTabSz="800100" rtl="0">
            <a:lnSpc>
              <a:spcPct val="80000"/>
            </a:lnSpc>
            <a:spcBef>
              <a:spcPct val="0"/>
            </a:spcBef>
            <a:spcAft>
              <a:spcPts val="600"/>
            </a:spcAft>
            <a:buClr>
              <a:srgbClr val="C00000"/>
            </a:buClr>
            <a:buSzPct val="100000"/>
            <a:buFont typeface="Wingdings" panose="05000000000000000000" pitchFamily="2" charset="2"/>
            <a:buChar char="§"/>
            <a:defRPr/>
          </a:pPr>
          <a:r>
            <a:rPr lang="en-US" sz="1800" b="1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Pre</a:t>
          </a:r>
          <a:r>
            <a:rPr lang="ro-RO" sz="1800" b="1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z</a:t>
          </a:r>
          <a:r>
            <a:rPr lang="en-US" sz="1800" b="1" i="0" u="none" strike="noStrike" kern="1200" cap="none" dirty="0" err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en</a:t>
          </a:r>
          <a:r>
            <a:rPr lang="ro-RO" sz="1800" b="1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ța gospodăriilor </a:t>
          </a:r>
          <a:r>
            <a:rPr lang="en-US" sz="1800" b="1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rPr>
            <a:t>private</a:t>
          </a:r>
          <a:endParaRPr lang="en-GB" sz="1800" b="1" i="0" u="none" strike="noStrike" kern="1200" cap="none" dirty="0">
            <a:solidFill>
              <a:srgbClr val="000000"/>
            </a:solidFill>
            <a:latin typeface="Arial" panose="020B0604020202020204" pitchFamily="34" charset="0"/>
            <a:ea typeface="宋体" panose="02010600030101010101" pitchFamily="2" charset="-122"/>
            <a:cs typeface="Arial"/>
            <a:sym typeface="Arial"/>
          </a:endParaRPr>
        </a:p>
      </dsp:txBody>
      <dsp:txXfrm>
        <a:off x="0" y="2731315"/>
        <a:ext cx="10908145" cy="214038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B3A34F-DA84-407A-B513-5212EEF295F1}">
      <dsp:nvSpPr>
        <dsp:cNvPr id="0" name=""/>
        <dsp:cNvSpPr/>
      </dsp:nvSpPr>
      <dsp:spPr>
        <a:xfrm>
          <a:off x="1004859" y="7180"/>
          <a:ext cx="9570338" cy="727143"/>
        </a:xfrm>
        <a:prstGeom prst="roundRect">
          <a:avLst/>
        </a:prstGeom>
        <a:noFill/>
        <a:ln w="2222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0" i="0" kern="1200" dirty="0">
              <a:solidFill>
                <a:schemeClr val="tx1"/>
              </a:solidFill>
            </a:rPr>
            <a:t>Doar clădirile înregistrate oficial în baza regulamentelor legale</a:t>
          </a:r>
          <a:endParaRPr lang="en-GB" sz="2000" kern="1200" dirty="0">
            <a:solidFill>
              <a:schemeClr val="tx1"/>
            </a:solidFill>
          </a:endParaRPr>
        </a:p>
      </dsp:txBody>
      <dsp:txXfrm>
        <a:off x="1040355" y="42676"/>
        <a:ext cx="9499346" cy="656151"/>
      </dsp:txXfrm>
    </dsp:sp>
    <dsp:sp modelId="{CCE71326-E0A4-4E1A-A3F6-0C581A1CF83B}">
      <dsp:nvSpPr>
        <dsp:cNvPr id="0" name=""/>
        <dsp:cNvSpPr/>
      </dsp:nvSpPr>
      <dsp:spPr>
        <a:xfrm>
          <a:off x="1004859" y="869683"/>
          <a:ext cx="9570338" cy="727143"/>
        </a:xfrm>
        <a:prstGeom prst="roundRect">
          <a:avLst/>
        </a:prstGeom>
        <a:noFill/>
        <a:ln w="2222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0" i="0" kern="1200" dirty="0">
              <a:solidFill>
                <a:schemeClr val="tx1"/>
              </a:solidFill>
            </a:rPr>
            <a:t>De obicei, doar clădirea de bază din cadrul parcelei e înregistrată în baza de date spațială</a:t>
          </a:r>
          <a:endParaRPr lang="en-GB" sz="2000" kern="1200" dirty="0">
            <a:solidFill>
              <a:schemeClr val="tx1"/>
            </a:solidFill>
          </a:endParaRPr>
        </a:p>
      </dsp:txBody>
      <dsp:txXfrm>
        <a:off x="1040355" y="905179"/>
        <a:ext cx="9499346" cy="656151"/>
      </dsp:txXfrm>
    </dsp:sp>
    <dsp:sp modelId="{6910B3F8-C201-4611-BE96-EDDCD132F99B}">
      <dsp:nvSpPr>
        <dsp:cNvPr id="0" name=""/>
        <dsp:cNvSpPr/>
      </dsp:nvSpPr>
      <dsp:spPr>
        <a:xfrm>
          <a:off x="1004859" y="1732187"/>
          <a:ext cx="9570338" cy="727143"/>
        </a:xfrm>
        <a:prstGeom prst="roundRect">
          <a:avLst/>
        </a:prstGeom>
        <a:noFill/>
        <a:ln w="2222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 err="1">
              <a:solidFill>
                <a:schemeClr val="tx1"/>
              </a:solidFill>
            </a:rPr>
            <a:t>Geometr</a:t>
          </a:r>
          <a:r>
            <a:rPr lang="ro-RO" sz="2000" b="0" i="0" kern="1200" dirty="0">
              <a:solidFill>
                <a:schemeClr val="tx1"/>
              </a:solidFill>
            </a:rPr>
            <a:t>ia intrărilor lipsește</a:t>
          </a:r>
          <a:endParaRPr lang="en-GB" sz="2000" kern="1200" dirty="0">
            <a:solidFill>
              <a:schemeClr val="tx1"/>
            </a:solidFill>
          </a:endParaRPr>
        </a:p>
      </dsp:txBody>
      <dsp:txXfrm>
        <a:off x="1040355" y="1767683"/>
        <a:ext cx="9499346" cy="656151"/>
      </dsp:txXfrm>
    </dsp:sp>
    <dsp:sp modelId="{7290C8A8-187B-46B0-B4D5-95797F7D0DBC}">
      <dsp:nvSpPr>
        <dsp:cNvPr id="0" name=""/>
        <dsp:cNvSpPr/>
      </dsp:nvSpPr>
      <dsp:spPr>
        <a:xfrm>
          <a:off x="1004859" y="2594691"/>
          <a:ext cx="9570338" cy="727143"/>
        </a:xfrm>
        <a:prstGeom prst="roundRect">
          <a:avLst/>
        </a:prstGeom>
        <a:noFill/>
        <a:ln w="2222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 err="1">
              <a:solidFill>
                <a:schemeClr val="tx1"/>
              </a:solidFill>
            </a:rPr>
            <a:t>Clasifica</a:t>
          </a:r>
          <a:r>
            <a:rPr lang="ro-RO" sz="2000" b="0" i="0" kern="1200" dirty="0">
              <a:solidFill>
                <a:schemeClr val="tx1"/>
              </a:solidFill>
            </a:rPr>
            <a:t>rea utilizării clădirii e diferită față de necesitățile statistice</a:t>
          </a:r>
          <a:endParaRPr lang="en-GB" sz="2000" kern="1200" dirty="0">
            <a:solidFill>
              <a:schemeClr val="tx1"/>
            </a:solidFill>
          </a:endParaRPr>
        </a:p>
      </dsp:txBody>
      <dsp:txXfrm>
        <a:off x="1040355" y="2630187"/>
        <a:ext cx="9499346" cy="656151"/>
      </dsp:txXfrm>
    </dsp:sp>
    <dsp:sp modelId="{4C6FEECF-648F-46D0-A048-3A5C654D271B}">
      <dsp:nvSpPr>
        <dsp:cNvPr id="0" name=""/>
        <dsp:cNvSpPr/>
      </dsp:nvSpPr>
      <dsp:spPr>
        <a:xfrm>
          <a:off x="1004859" y="3457195"/>
          <a:ext cx="9570338" cy="727143"/>
        </a:xfrm>
        <a:prstGeom prst="roundRect">
          <a:avLst/>
        </a:prstGeom>
        <a:noFill/>
        <a:ln w="2222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0" i="0" kern="1200" dirty="0">
              <a:solidFill>
                <a:schemeClr val="tx1"/>
              </a:solidFill>
            </a:rPr>
            <a:t>Datele referitor la încăperi / locuințe sunt limitate</a:t>
          </a:r>
          <a:endParaRPr lang="en-GB" sz="2000" kern="1200" dirty="0">
            <a:solidFill>
              <a:schemeClr val="tx1"/>
            </a:solidFill>
          </a:endParaRPr>
        </a:p>
      </dsp:txBody>
      <dsp:txXfrm>
        <a:off x="1040355" y="3492691"/>
        <a:ext cx="9499346" cy="656151"/>
      </dsp:txXfrm>
    </dsp:sp>
    <dsp:sp modelId="{F8951A72-FA1D-4F6B-B8B9-EC9F6E084895}">
      <dsp:nvSpPr>
        <dsp:cNvPr id="0" name=""/>
        <dsp:cNvSpPr/>
      </dsp:nvSpPr>
      <dsp:spPr>
        <a:xfrm>
          <a:off x="1004859" y="4319699"/>
          <a:ext cx="9570338" cy="727143"/>
        </a:xfrm>
        <a:prstGeom prst="roundRect">
          <a:avLst/>
        </a:prstGeom>
        <a:noFill/>
        <a:ln w="2222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0" i="0" kern="1200" dirty="0">
              <a:solidFill>
                <a:schemeClr val="tx1"/>
              </a:solidFill>
            </a:rPr>
            <a:t>Agențiile cadastrale sunt responsabile de datele administrative, pe când BNS e responsabil de datele statistice</a:t>
          </a:r>
          <a:endParaRPr lang="en-GB" sz="2000" kern="1200" dirty="0">
            <a:solidFill>
              <a:schemeClr val="tx1"/>
            </a:solidFill>
          </a:endParaRPr>
        </a:p>
      </dsp:txBody>
      <dsp:txXfrm>
        <a:off x="1040355" y="4355195"/>
        <a:ext cx="9499346" cy="65615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D36856-0514-42E8-B874-C2E5F16C5306}">
      <dsp:nvSpPr>
        <dsp:cNvPr id="0" name=""/>
        <dsp:cNvSpPr/>
      </dsp:nvSpPr>
      <dsp:spPr>
        <a:xfrm rot="10800000">
          <a:off x="2071655" y="4096"/>
          <a:ext cx="7666978" cy="561996"/>
        </a:xfrm>
        <a:prstGeom prst="homePlate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825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>
              <a:solidFill>
                <a:schemeClr val="tx1"/>
              </a:solidFill>
            </a:rPr>
            <a:t>Delimitarea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ro-RO" sz="1600" kern="1200" dirty="0">
              <a:solidFill>
                <a:schemeClr val="tx1"/>
              </a:solidFill>
            </a:rPr>
            <a:t>sectoarelor de recensământ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pentru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planificarea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și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efectuarea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următorului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ro-RO" sz="1600" kern="1200" dirty="0">
              <a:solidFill>
                <a:schemeClr val="tx1"/>
              </a:solidFill>
            </a:rPr>
            <a:t>RPL</a:t>
          </a:r>
          <a:endParaRPr lang="en-US" sz="1600" kern="1200" dirty="0">
            <a:solidFill>
              <a:schemeClr val="tx1"/>
            </a:solidFill>
          </a:endParaRPr>
        </a:p>
      </dsp:txBody>
      <dsp:txXfrm rot="10800000">
        <a:off x="2212154" y="4096"/>
        <a:ext cx="7526479" cy="561996"/>
      </dsp:txXfrm>
    </dsp:sp>
    <dsp:sp modelId="{ABCA6BB8-4B5D-4302-80FC-8E711E609CC8}">
      <dsp:nvSpPr>
        <dsp:cNvPr id="0" name=""/>
        <dsp:cNvSpPr/>
      </dsp:nvSpPr>
      <dsp:spPr>
        <a:xfrm>
          <a:off x="1790657" y="4096"/>
          <a:ext cx="561996" cy="56199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99D22-AB66-4299-BC97-07313B0354DD}">
      <dsp:nvSpPr>
        <dsp:cNvPr id="0" name=""/>
        <dsp:cNvSpPr/>
      </dsp:nvSpPr>
      <dsp:spPr>
        <a:xfrm rot="10800000">
          <a:off x="2071655" y="733853"/>
          <a:ext cx="7666978" cy="561996"/>
        </a:xfrm>
        <a:prstGeom prst="homePlate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825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>
              <a:solidFill>
                <a:schemeClr val="tx1"/>
              </a:solidFill>
            </a:rPr>
            <a:t>Asigurarea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unei</a:t>
          </a:r>
          <a:r>
            <a:rPr lang="en-GB" sz="1600" kern="1200" dirty="0">
              <a:solidFill>
                <a:schemeClr val="tx1"/>
              </a:solidFill>
            </a:rPr>
            <a:t> rate </a:t>
          </a:r>
          <a:r>
            <a:rPr lang="en-GB" sz="1600" kern="1200" dirty="0" err="1">
              <a:solidFill>
                <a:schemeClr val="tx1"/>
              </a:solidFill>
            </a:rPr>
            <a:t>ridicate</a:t>
          </a:r>
          <a:r>
            <a:rPr lang="en-GB" sz="1600" kern="1200" dirty="0">
              <a:solidFill>
                <a:schemeClr val="tx1"/>
              </a:solidFill>
            </a:rPr>
            <a:t> de </a:t>
          </a:r>
          <a:r>
            <a:rPr lang="en-GB" sz="1600" kern="1200" dirty="0" err="1">
              <a:solidFill>
                <a:schemeClr val="tx1"/>
              </a:solidFill>
            </a:rPr>
            <a:t>acoperire</a:t>
          </a:r>
          <a:r>
            <a:rPr lang="en-GB" sz="1600" kern="1200" dirty="0">
              <a:solidFill>
                <a:schemeClr val="tx1"/>
              </a:solidFill>
            </a:rPr>
            <a:t> a </a:t>
          </a:r>
          <a:r>
            <a:rPr lang="en-GB" sz="1600" kern="1200" dirty="0" err="1">
              <a:solidFill>
                <a:schemeClr val="tx1"/>
              </a:solidFill>
            </a:rPr>
            <a:t>populației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rezidente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și</a:t>
          </a:r>
          <a:r>
            <a:rPr lang="en-GB" sz="1600" kern="1200" dirty="0">
              <a:solidFill>
                <a:schemeClr val="tx1"/>
              </a:solidFill>
            </a:rPr>
            <a:t> a </a:t>
          </a:r>
          <a:r>
            <a:rPr lang="en-GB" sz="1600" kern="1200" dirty="0" err="1">
              <a:solidFill>
                <a:schemeClr val="tx1"/>
              </a:solidFill>
            </a:rPr>
            <a:t>unităților</a:t>
          </a:r>
          <a:r>
            <a:rPr lang="en-GB" sz="1600" kern="1200" dirty="0">
              <a:solidFill>
                <a:schemeClr val="tx1"/>
              </a:solidFill>
            </a:rPr>
            <a:t> locative </a:t>
          </a:r>
          <a:r>
            <a:rPr lang="ro-RO" sz="1600" kern="1200" dirty="0">
              <a:solidFill>
                <a:schemeClr val="tx1"/>
              </a:solidFill>
            </a:rPr>
            <a:t>în cadrul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următorul</a:t>
          </a:r>
          <a:r>
            <a:rPr lang="ro-RO" sz="1600" kern="1200" dirty="0">
              <a:solidFill>
                <a:schemeClr val="tx1"/>
              </a:solidFill>
            </a:rPr>
            <a:t>ui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ro-RO" sz="1600" kern="1200" dirty="0">
              <a:solidFill>
                <a:schemeClr val="tx1"/>
              </a:solidFill>
            </a:rPr>
            <a:t>RPL</a:t>
          </a:r>
          <a:endParaRPr lang="en-US" sz="1600" kern="1200" dirty="0">
            <a:solidFill>
              <a:schemeClr val="tx1"/>
            </a:solidFill>
          </a:endParaRPr>
        </a:p>
      </dsp:txBody>
      <dsp:txXfrm rot="10800000">
        <a:off x="2212154" y="733853"/>
        <a:ext cx="7526479" cy="561996"/>
      </dsp:txXfrm>
    </dsp:sp>
    <dsp:sp modelId="{FA84E5E1-CB5A-4C64-B104-C229ECCADF05}">
      <dsp:nvSpPr>
        <dsp:cNvPr id="0" name=""/>
        <dsp:cNvSpPr/>
      </dsp:nvSpPr>
      <dsp:spPr>
        <a:xfrm>
          <a:off x="1790657" y="733853"/>
          <a:ext cx="561996" cy="56199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9DD00-4CD0-4240-BC6A-2882ECFD1920}">
      <dsp:nvSpPr>
        <dsp:cNvPr id="0" name=""/>
        <dsp:cNvSpPr/>
      </dsp:nvSpPr>
      <dsp:spPr>
        <a:xfrm rot="10800000">
          <a:off x="2071655" y="1463609"/>
          <a:ext cx="7666978" cy="561996"/>
        </a:xfrm>
        <a:prstGeom prst="homePlate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825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>
              <a:solidFill>
                <a:schemeClr val="tx1"/>
              </a:solidFill>
            </a:rPr>
            <a:t>Utilizarea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datelor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geospațiale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în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ro-RO" sz="1600" kern="1200" dirty="0">
              <a:solidFill>
                <a:schemeClr val="tx1"/>
              </a:solidFill>
            </a:rPr>
            <a:t>cercetările di</a:t>
          </a:r>
          <a:r>
            <a:rPr lang="en-GB" sz="1600" kern="1200" dirty="0">
              <a:solidFill>
                <a:schemeClr val="tx1"/>
              </a:solidFill>
            </a:rPr>
            <a:t>n </a:t>
          </a:r>
          <a:r>
            <a:rPr lang="en-GB" sz="1600" kern="1200" dirty="0" err="1">
              <a:solidFill>
                <a:schemeClr val="tx1"/>
              </a:solidFill>
            </a:rPr>
            <a:t>gospodării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și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geocod</a:t>
          </a:r>
          <a:r>
            <a:rPr lang="ro-RO" sz="1600" kern="1200" dirty="0" err="1">
              <a:solidFill>
                <a:schemeClr val="tx1"/>
              </a:solidFill>
            </a:rPr>
            <a:t>ificarea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unităților</a:t>
          </a:r>
          <a:r>
            <a:rPr lang="en-GB" sz="1600" kern="1200" dirty="0">
              <a:solidFill>
                <a:schemeClr val="tx1"/>
              </a:solidFill>
            </a:rPr>
            <a:t> de </a:t>
          </a:r>
          <a:r>
            <a:rPr lang="en-US" sz="1600" kern="1200" dirty="0">
              <a:solidFill>
                <a:schemeClr val="tx1"/>
              </a:solidFill>
            </a:rPr>
            <a:t>business</a:t>
          </a:r>
        </a:p>
      </dsp:txBody>
      <dsp:txXfrm rot="10800000">
        <a:off x="2212154" y="1463609"/>
        <a:ext cx="7526479" cy="561996"/>
      </dsp:txXfrm>
    </dsp:sp>
    <dsp:sp modelId="{CB940666-5C49-491C-AA38-9A78E7905563}">
      <dsp:nvSpPr>
        <dsp:cNvPr id="0" name=""/>
        <dsp:cNvSpPr/>
      </dsp:nvSpPr>
      <dsp:spPr>
        <a:xfrm>
          <a:off x="1790657" y="1463609"/>
          <a:ext cx="561996" cy="56199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AF1C0C-F5F4-4284-9693-C3094E3F884F}">
      <dsp:nvSpPr>
        <dsp:cNvPr id="0" name=""/>
        <dsp:cNvSpPr/>
      </dsp:nvSpPr>
      <dsp:spPr>
        <a:xfrm rot="10800000">
          <a:off x="2071655" y="2193366"/>
          <a:ext cx="7666978" cy="561996"/>
        </a:xfrm>
        <a:prstGeom prst="homePlate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825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>
              <a:solidFill>
                <a:schemeClr val="tx1"/>
              </a:solidFill>
            </a:rPr>
            <a:t>Integrarea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ulterioară</a:t>
          </a:r>
          <a:r>
            <a:rPr lang="en-GB" sz="1600" kern="1200" dirty="0">
              <a:solidFill>
                <a:schemeClr val="tx1"/>
              </a:solidFill>
            </a:rPr>
            <a:t> a </a:t>
          </a:r>
          <a:r>
            <a:rPr lang="en-GB" sz="1600" kern="1200" dirty="0" err="1">
              <a:solidFill>
                <a:schemeClr val="tx1"/>
              </a:solidFill>
            </a:rPr>
            <a:t>datelor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geospațiale</a:t>
          </a:r>
          <a:r>
            <a:rPr lang="en-GB" sz="1600" kern="1200" dirty="0">
              <a:solidFill>
                <a:schemeClr val="tx1"/>
              </a:solidFill>
            </a:rPr>
            <a:t> cu </a:t>
          </a:r>
          <a:r>
            <a:rPr lang="en-GB" sz="1600" kern="1200" dirty="0" err="1">
              <a:solidFill>
                <a:schemeClr val="tx1"/>
              </a:solidFill>
            </a:rPr>
            <a:t>datele</a:t>
          </a:r>
          <a:r>
            <a:rPr lang="en-GB" sz="1600" kern="1200" dirty="0">
              <a:solidFill>
                <a:schemeClr val="tx1"/>
              </a:solidFill>
            </a:rPr>
            <a:t> administrative (de </a:t>
          </a:r>
          <a:r>
            <a:rPr lang="en-GB" sz="1600" kern="1200" dirty="0" err="1">
              <a:solidFill>
                <a:schemeClr val="tx1"/>
              </a:solidFill>
            </a:rPr>
            <a:t>exemplu</a:t>
          </a:r>
          <a:r>
            <a:rPr lang="en-GB" sz="1600" kern="1200" dirty="0">
              <a:solidFill>
                <a:schemeClr val="tx1"/>
              </a:solidFill>
            </a:rPr>
            <a:t>, </a:t>
          </a:r>
          <a:r>
            <a:rPr lang="ro-RO" sz="1600" kern="1200" dirty="0">
              <a:solidFill>
                <a:schemeClr val="tx1"/>
              </a:solidFill>
            </a:rPr>
            <a:t>R</a:t>
          </a:r>
          <a:r>
            <a:rPr lang="en-GB" sz="1600" kern="1200" dirty="0" err="1">
              <a:solidFill>
                <a:schemeClr val="tx1"/>
              </a:solidFill>
            </a:rPr>
            <a:t>egistrul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ro-RO" sz="1600" kern="1200" dirty="0">
              <a:solidFill>
                <a:schemeClr val="tx1"/>
              </a:solidFill>
            </a:rPr>
            <a:t>de Stat al populației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și</a:t>
          </a:r>
          <a:r>
            <a:rPr lang="ro-RO" sz="1600" kern="1200" dirty="0">
              <a:solidFill>
                <a:schemeClr val="tx1"/>
              </a:solidFill>
            </a:rPr>
            <a:t> Registrul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adresel</a:t>
          </a:r>
          <a:r>
            <a:rPr lang="ro-RO" sz="1600" kern="1200" dirty="0">
              <a:solidFill>
                <a:schemeClr val="tx1"/>
              </a:solidFill>
            </a:rPr>
            <a:t>or</a:t>
          </a:r>
          <a:r>
            <a:rPr lang="en-GB" sz="1600" kern="1200" dirty="0">
              <a:solidFill>
                <a:schemeClr val="tx1"/>
              </a:solidFill>
            </a:rPr>
            <a:t>)</a:t>
          </a:r>
          <a:endParaRPr lang="en-US" sz="1600" kern="1200" dirty="0">
            <a:solidFill>
              <a:schemeClr val="tx1"/>
            </a:solidFill>
          </a:endParaRPr>
        </a:p>
      </dsp:txBody>
      <dsp:txXfrm rot="10800000">
        <a:off x="2212154" y="2193366"/>
        <a:ext cx="7526479" cy="561996"/>
      </dsp:txXfrm>
    </dsp:sp>
    <dsp:sp modelId="{6B555446-B97D-4E7C-9DF9-2C886EE3CBA1}">
      <dsp:nvSpPr>
        <dsp:cNvPr id="0" name=""/>
        <dsp:cNvSpPr/>
      </dsp:nvSpPr>
      <dsp:spPr>
        <a:xfrm>
          <a:off x="1790657" y="2193366"/>
          <a:ext cx="561996" cy="56199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3ED4E2-6D8E-49BF-A2E4-9F4CC5795FDD}">
      <dsp:nvSpPr>
        <dsp:cNvPr id="0" name=""/>
        <dsp:cNvSpPr/>
      </dsp:nvSpPr>
      <dsp:spPr>
        <a:xfrm rot="10800000">
          <a:off x="2071655" y="2923123"/>
          <a:ext cx="7666978" cy="561996"/>
        </a:xfrm>
        <a:prstGeom prst="homePlate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825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noProof="0" dirty="0">
              <a:solidFill>
                <a:schemeClr val="tx1"/>
              </a:solidFill>
            </a:rPr>
            <a:t>Producerea</a:t>
          </a:r>
          <a:r>
            <a:rPr lang="en-GB" sz="1600" kern="1200" noProof="0" dirty="0">
              <a:solidFill>
                <a:schemeClr val="tx1"/>
              </a:solidFill>
            </a:rPr>
            <a:t> de </a:t>
          </a:r>
          <a:r>
            <a:rPr lang="en-GB" sz="1600" kern="1200" noProof="0" dirty="0" err="1">
              <a:solidFill>
                <a:schemeClr val="tx1"/>
              </a:solidFill>
            </a:rPr>
            <a:t>statistici</a:t>
          </a:r>
          <a:r>
            <a:rPr lang="en-GB" sz="1600" kern="1200" noProof="0" dirty="0">
              <a:solidFill>
                <a:schemeClr val="tx1"/>
              </a:solidFill>
            </a:rPr>
            <a:t> </a:t>
          </a:r>
          <a:r>
            <a:rPr lang="ro-RO" sz="1600" kern="1200" noProof="0" dirty="0">
              <a:solidFill>
                <a:schemeClr val="tx1"/>
              </a:solidFill>
            </a:rPr>
            <a:t>pe bază de caroiaje c</a:t>
          </a:r>
          <a:r>
            <a:rPr lang="en-GB" sz="1600" kern="1200" noProof="0" dirty="0" err="1">
              <a:solidFill>
                <a:schemeClr val="tx1"/>
              </a:solidFill>
            </a:rPr>
            <a:t>onform</a:t>
          </a:r>
          <a:r>
            <a:rPr lang="en-GB" sz="1600" kern="1200" noProof="0" dirty="0">
              <a:solidFill>
                <a:schemeClr val="tx1"/>
              </a:solidFill>
            </a:rPr>
            <a:t> </a:t>
          </a:r>
          <a:r>
            <a:rPr lang="en-GB" sz="1600" kern="1200" noProof="0" dirty="0" err="1">
              <a:solidFill>
                <a:schemeClr val="tx1"/>
              </a:solidFill>
            </a:rPr>
            <a:t>metodologiilor</a:t>
          </a:r>
          <a:r>
            <a:rPr lang="en-GB" sz="1600" kern="1200" noProof="0" dirty="0">
              <a:solidFill>
                <a:schemeClr val="tx1"/>
              </a:solidFill>
            </a:rPr>
            <a:t> </a:t>
          </a:r>
          <a:r>
            <a:rPr lang="en-GB" sz="1600" kern="1200" noProof="0" dirty="0" err="1">
              <a:solidFill>
                <a:schemeClr val="tx1"/>
              </a:solidFill>
            </a:rPr>
            <a:t>și</a:t>
          </a:r>
          <a:r>
            <a:rPr lang="en-GB" sz="1600" kern="1200" noProof="0" dirty="0">
              <a:solidFill>
                <a:schemeClr val="tx1"/>
              </a:solidFill>
            </a:rPr>
            <a:t> </a:t>
          </a:r>
          <a:r>
            <a:rPr lang="en-GB" sz="1600" kern="1200" noProof="0" dirty="0" err="1">
              <a:solidFill>
                <a:schemeClr val="tx1"/>
              </a:solidFill>
            </a:rPr>
            <a:t>standardelor</a:t>
          </a:r>
          <a:r>
            <a:rPr lang="en-GB" sz="1600" kern="1200" noProof="0" dirty="0">
              <a:solidFill>
                <a:schemeClr val="tx1"/>
              </a:solidFill>
            </a:rPr>
            <a:t> UE </a:t>
          </a:r>
          <a:r>
            <a:rPr lang="en-GB" sz="1600" kern="1200" noProof="0" dirty="0" err="1">
              <a:solidFill>
                <a:schemeClr val="tx1"/>
              </a:solidFill>
            </a:rPr>
            <a:t>și</a:t>
          </a:r>
          <a:r>
            <a:rPr lang="en-GB" sz="1600" kern="1200" noProof="0" dirty="0">
              <a:solidFill>
                <a:schemeClr val="tx1"/>
              </a:solidFill>
            </a:rPr>
            <a:t> ONU</a:t>
          </a:r>
          <a:endParaRPr lang="en-US" sz="1600" kern="1200" dirty="0">
            <a:solidFill>
              <a:schemeClr val="tx1"/>
            </a:solidFill>
          </a:endParaRPr>
        </a:p>
      </dsp:txBody>
      <dsp:txXfrm rot="10800000">
        <a:off x="2212154" y="2923123"/>
        <a:ext cx="7526479" cy="561996"/>
      </dsp:txXfrm>
    </dsp:sp>
    <dsp:sp modelId="{B8AC8471-358C-419B-8FA3-3588247FC4C1}">
      <dsp:nvSpPr>
        <dsp:cNvPr id="0" name=""/>
        <dsp:cNvSpPr/>
      </dsp:nvSpPr>
      <dsp:spPr>
        <a:xfrm>
          <a:off x="1790657" y="2923123"/>
          <a:ext cx="561996" cy="561996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A87C65-2867-49D5-AF1F-C34790CC3348}">
      <dsp:nvSpPr>
        <dsp:cNvPr id="0" name=""/>
        <dsp:cNvSpPr/>
      </dsp:nvSpPr>
      <dsp:spPr>
        <a:xfrm rot="10800000">
          <a:off x="2071655" y="3652880"/>
          <a:ext cx="7666978" cy="561996"/>
        </a:xfrm>
        <a:prstGeom prst="homePlate">
          <a:avLst/>
        </a:pr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825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>
              <a:solidFill>
                <a:schemeClr val="tx1"/>
              </a:solidFill>
            </a:rPr>
            <a:t>Înființarea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unui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registru</a:t>
          </a:r>
          <a:r>
            <a:rPr lang="en-GB" sz="1600" kern="1200" dirty="0">
              <a:solidFill>
                <a:schemeClr val="tx1"/>
              </a:solidFill>
            </a:rPr>
            <a:t> statistic al </a:t>
          </a:r>
          <a:r>
            <a:rPr lang="en-GB" sz="1600" kern="1200" dirty="0" err="1">
              <a:solidFill>
                <a:schemeClr val="tx1"/>
              </a:solidFill>
            </a:rPr>
            <a:t>clădirilor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și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locuințelor</a:t>
          </a:r>
          <a:endParaRPr lang="en-GB" sz="1600" kern="1200" dirty="0">
            <a:solidFill>
              <a:schemeClr val="tx1"/>
            </a:solidFill>
          </a:endParaRPr>
        </a:p>
      </dsp:txBody>
      <dsp:txXfrm rot="10800000">
        <a:off x="2212154" y="3652880"/>
        <a:ext cx="7526479" cy="561996"/>
      </dsp:txXfrm>
    </dsp:sp>
    <dsp:sp modelId="{18091113-C2CF-467B-89FA-D9E75E9D5A1A}">
      <dsp:nvSpPr>
        <dsp:cNvPr id="0" name=""/>
        <dsp:cNvSpPr/>
      </dsp:nvSpPr>
      <dsp:spPr>
        <a:xfrm>
          <a:off x="1790657" y="3652880"/>
          <a:ext cx="561996" cy="561996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 l="-48000" r="-4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F1444-ED0E-4E7A-BED5-7BA9B65F7478}">
      <dsp:nvSpPr>
        <dsp:cNvPr id="0" name=""/>
        <dsp:cNvSpPr/>
      </dsp:nvSpPr>
      <dsp:spPr>
        <a:xfrm rot="10800000">
          <a:off x="2071655" y="4382637"/>
          <a:ext cx="7666978" cy="561996"/>
        </a:xfrm>
        <a:prstGeom prst="homePlate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825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>
              <a:solidFill>
                <a:schemeClr val="tx1"/>
              </a:solidFill>
            </a:rPr>
            <a:t>Gene</a:t>
          </a:r>
          <a:r>
            <a:rPr lang="en-US" sz="1600" kern="1200" dirty="0">
              <a:solidFill>
                <a:schemeClr val="tx1"/>
              </a:solidFill>
            </a:rPr>
            <a:t>ra</a:t>
          </a:r>
          <a:r>
            <a:rPr lang="ro-RO" sz="1600" kern="1200" dirty="0">
              <a:solidFill>
                <a:schemeClr val="tx1"/>
              </a:solidFill>
            </a:rPr>
            <a:t>rea, </a:t>
          </a:r>
          <a:r>
            <a:rPr lang="ro-RO" sz="1600" kern="1200" dirty="0" err="1">
              <a:solidFill>
                <a:schemeClr val="tx1"/>
              </a:solidFill>
            </a:rPr>
            <a:t>dez</a:t>
          </a:r>
          <a:r>
            <a:rPr lang="en-GB" sz="1600" kern="1200" noProof="0" dirty="0" err="1">
              <a:solidFill>
                <a:schemeClr val="tx1"/>
              </a:solidFill>
            </a:rPr>
            <a:t>agrega</a:t>
          </a:r>
          <a:r>
            <a:rPr lang="ro-RO" sz="1600" kern="1200" noProof="0" dirty="0">
              <a:solidFill>
                <a:schemeClr val="tx1"/>
              </a:solidFill>
            </a:rPr>
            <a:t>rea și monitorizarea indicatorilor ODD</a:t>
          </a:r>
          <a:endParaRPr lang="en-US" sz="1600" kern="1200" dirty="0">
            <a:solidFill>
              <a:schemeClr val="tx1"/>
            </a:solidFill>
          </a:endParaRPr>
        </a:p>
      </dsp:txBody>
      <dsp:txXfrm rot="10800000">
        <a:off x="2212154" y="4382637"/>
        <a:ext cx="7526479" cy="561996"/>
      </dsp:txXfrm>
    </dsp:sp>
    <dsp:sp modelId="{A7E3C32F-353B-42D4-A2D3-3F0525444290}">
      <dsp:nvSpPr>
        <dsp:cNvPr id="0" name=""/>
        <dsp:cNvSpPr/>
      </dsp:nvSpPr>
      <dsp:spPr>
        <a:xfrm>
          <a:off x="1790657" y="4382637"/>
          <a:ext cx="561996" cy="561996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372C02-3538-403F-8763-AF4F785A04CB}">
      <dsp:nvSpPr>
        <dsp:cNvPr id="0" name=""/>
        <dsp:cNvSpPr/>
      </dsp:nvSpPr>
      <dsp:spPr>
        <a:xfrm rot="10800000">
          <a:off x="2071655" y="5112394"/>
          <a:ext cx="7666978" cy="561996"/>
        </a:xfrm>
        <a:prstGeom prst="homePlate">
          <a:avLst/>
        </a:pr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825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>
              <a:solidFill>
                <a:schemeClr val="tx1"/>
              </a:solidFill>
            </a:rPr>
            <a:t>Utiliza</a:t>
          </a:r>
          <a:r>
            <a:rPr lang="ro-RO" sz="1600" kern="1200" dirty="0">
              <a:solidFill>
                <a:schemeClr val="tx1"/>
              </a:solidFill>
            </a:rPr>
            <a:t>rea</a:t>
          </a:r>
          <a:r>
            <a:rPr lang="en-GB" sz="1600" kern="1200" dirty="0">
              <a:solidFill>
                <a:schemeClr val="tx1"/>
              </a:solidFill>
            </a:rPr>
            <a:t> date</a:t>
          </a:r>
          <a:r>
            <a:rPr lang="ro-RO" sz="1600" kern="1200" dirty="0">
              <a:solidFill>
                <a:schemeClr val="tx1"/>
              </a:solidFill>
            </a:rPr>
            <a:t>lor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geospațiale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pentru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elaborarea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politicilor</a:t>
          </a:r>
          <a:r>
            <a:rPr lang="en-GB" sz="1600" kern="1200" dirty="0">
              <a:solidFill>
                <a:schemeClr val="tx1"/>
              </a:solidFill>
            </a:rPr>
            <a:t> la </a:t>
          </a:r>
          <a:r>
            <a:rPr lang="en-GB" sz="1600" kern="1200" dirty="0" err="1">
              <a:solidFill>
                <a:schemeClr val="tx1"/>
              </a:solidFill>
            </a:rPr>
            <a:t>nivel</a:t>
          </a:r>
          <a:r>
            <a:rPr lang="en-GB" sz="1600" kern="1200" dirty="0">
              <a:solidFill>
                <a:schemeClr val="tx1"/>
              </a:solidFill>
            </a:rPr>
            <a:t> local, regional </a:t>
          </a:r>
          <a:r>
            <a:rPr lang="en-GB" sz="1600" kern="1200" dirty="0" err="1">
              <a:solidFill>
                <a:schemeClr val="tx1"/>
              </a:solidFill>
            </a:rPr>
            <a:t>și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național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și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pentru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gestionarea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și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prevenirea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en-GB" sz="1600" kern="1200" dirty="0" err="1">
              <a:solidFill>
                <a:schemeClr val="tx1"/>
              </a:solidFill>
            </a:rPr>
            <a:t>dezastrelor</a:t>
          </a:r>
          <a:endParaRPr lang="en-GB" sz="1600" kern="1200" dirty="0">
            <a:solidFill>
              <a:schemeClr val="tx1"/>
            </a:solidFill>
          </a:endParaRPr>
        </a:p>
      </dsp:txBody>
      <dsp:txXfrm rot="10800000">
        <a:off x="2212154" y="5112394"/>
        <a:ext cx="7526479" cy="561996"/>
      </dsp:txXfrm>
    </dsp:sp>
    <dsp:sp modelId="{53972455-7C3B-4E3F-AF27-4B7B3DF3906C}">
      <dsp:nvSpPr>
        <dsp:cNvPr id="0" name=""/>
        <dsp:cNvSpPr/>
      </dsp:nvSpPr>
      <dsp:spPr>
        <a:xfrm>
          <a:off x="1790657" y="5112394"/>
          <a:ext cx="561996" cy="561996"/>
        </a:xfrm>
        <a:prstGeom prst="ellipse">
          <a:avLst/>
        </a:prstGeom>
        <a:blipFill>
          <a:blip xmlns:r="http://schemas.openxmlformats.org/officeDocument/2006/relationships" r:embed="rId8"/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1FF2C-8C55-45F9-B0FB-E5B986900989}">
      <dsp:nvSpPr>
        <dsp:cNvPr id="0" name=""/>
        <dsp:cNvSpPr/>
      </dsp:nvSpPr>
      <dsp:spPr>
        <a:xfrm rot="10800000">
          <a:off x="1523577" y="1403"/>
          <a:ext cx="4771957" cy="1286471"/>
        </a:xfrm>
        <a:prstGeom prst="homePlate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7298" tIns="80010" rIns="149352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100" kern="1200" dirty="0">
              <a:solidFill>
                <a:schemeClr val="tx1"/>
              </a:solidFill>
            </a:rPr>
            <a:t>Legea nr. 254 privind IND</a:t>
          </a:r>
          <a:r>
            <a:rPr lang="en-US" sz="2100" kern="1200" dirty="0">
              <a:solidFill>
                <a:schemeClr val="tx1"/>
              </a:solidFill>
            </a:rPr>
            <a:t>S </a:t>
          </a:r>
          <a:r>
            <a:rPr lang="ro-RO" sz="2100" kern="1200" dirty="0">
              <a:solidFill>
                <a:schemeClr val="tx1"/>
              </a:solidFill>
            </a:rPr>
            <a:t>a fost aprobată de </a:t>
          </a:r>
          <a:r>
            <a:rPr lang="en-US" sz="2100" kern="1200" dirty="0" err="1">
              <a:solidFill>
                <a:schemeClr val="tx1"/>
              </a:solidFill>
            </a:rPr>
            <a:t>Parlament</a:t>
          </a:r>
          <a:r>
            <a:rPr lang="en-US" sz="2100" kern="1200" dirty="0">
              <a:solidFill>
                <a:schemeClr val="tx1"/>
              </a:solidFill>
            </a:rPr>
            <a:t> </a:t>
          </a:r>
          <a:r>
            <a:rPr lang="ro-RO" sz="2100" kern="1200" dirty="0">
              <a:solidFill>
                <a:schemeClr val="tx1"/>
              </a:solidFill>
            </a:rPr>
            <a:t>la</a:t>
          </a:r>
          <a:r>
            <a:rPr lang="en-US" sz="2100" kern="1200" dirty="0">
              <a:solidFill>
                <a:schemeClr val="tx1"/>
              </a:solidFill>
            </a:rPr>
            <a:t> </a:t>
          </a:r>
          <a:r>
            <a:rPr lang="ro-RO" sz="2100" kern="1200" dirty="0">
              <a:solidFill>
                <a:schemeClr val="tx1"/>
              </a:solidFill>
            </a:rPr>
            <a:t>17.11.2016 </a:t>
          </a:r>
          <a:endParaRPr lang="en-US" sz="2100" kern="1200" dirty="0">
            <a:solidFill>
              <a:schemeClr val="tx1"/>
            </a:solidFill>
          </a:endParaRPr>
        </a:p>
      </dsp:txBody>
      <dsp:txXfrm rot="10800000">
        <a:off x="1845195" y="1403"/>
        <a:ext cx="4450339" cy="1286471"/>
      </dsp:txXfrm>
    </dsp:sp>
    <dsp:sp modelId="{C3422430-C07D-4C74-8F06-962C5AA7D44D}">
      <dsp:nvSpPr>
        <dsp:cNvPr id="0" name=""/>
        <dsp:cNvSpPr/>
      </dsp:nvSpPr>
      <dsp:spPr>
        <a:xfrm>
          <a:off x="880341" y="1403"/>
          <a:ext cx="1286471" cy="1286471"/>
        </a:xfrm>
        <a:prstGeom prst="ellips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C57C7-99FA-4BA9-9B25-9E38DDF840A1}">
      <dsp:nvSpPr>
        <dsp:cNvPr id="0" name=""/>
        <dsp:cNvSpPr/>
      </dsp:nvSpPr>
      <dsp:spPr>
        <a:xfrm rot="10800000">
          <a:off x="1523577" y="1341144"/>
          <a:ext cx="4771957" cy="1286471"/>
        </a:xfrm>
        <a:prstGeom prst="homePlate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7298" tIns="80010" rIns="149352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Ali</a:t>
          </a:r>
          <a:r>
            <a:rPr lang="ro-RO" sz="2100" kern="1200" dirty="0" err="1">
              <a:solidFill>
                <a:schemeClr val="tx1"/>
              </a:solidFill>
            </a:rPr>
            <a:t>niată</a:t>
          </a:r>
          <a:r>
            <a:rPr lang="ro-RO" sz="2100" kern="1200" dirty="0">
              <a:solidFill>
                <a:schemeClr val="tx1"/>
              </a:solidFill>
            </a:rPr>
            <a:t> la</a:t>
          </a:r>
          <a:r>
            <a:rPr lang="en-US" sz="2100" kern="1200" dirty="0">
              <a:solidFill>
                <a:schemeClr val="tx1"/>
              </a:solidFill>
            </a:rPr>
            <a:t> </a:t>
          </a:r>
          <a:r>
            <a:rPr lang="ro-RO" sz="2100" kern="1200" dirty="0">
              <a:solidFill>
                <a:schemeClr val="tx1"/>
              </a:solidFill>
            </a:rPr>
            <a:t>Directiva </a:t>
          </a:r>
          <a:r>
            <a:rPr lang="en-US" sz="2100" kern="1200" dirty="0">
              <a:solidFill>
                <a:schemeClr val="tx1"/>
              </a:solidFill>
            </a:rPr>
            <a:t>European</a:t>
          </a:r>
          <a:r>
            <a:rPr lang="ro-RO" sz="2100" kern="1200" dirty="0">
              <a:solidFill>
                <a:schemeClr val="tx1"/>
              </a:solidFill>
            </a:rPr>
            <a:t>ă</a:t>
          </a:r>
          <a:r>
            <a:rPr lang="en-US" sz="2100" kern="1200" dirty="0">
              <a:solidFill>
                <a:schemeClr val="tx1"/>
              </a:solidFill>
            </a:rPr>
            <a:t> INSPIRE</a:t>
          </a:r>
        </a:p>
      </dsp:txBody>
      <dsp:txXfrm rot="10800000">
        <a:off x="1845195" y="1341144"/>
        <a:ext cx="4450339" cy="1286471"/>
      </dsp:txXfrm>
    </dsp:sp>
    <dsp:sp modelId="{8347FFD2-6F9D-4C9A-8B9C-D1B8360BB48E}">
      <dsp:nvSpPr>
        <dsp:cNvPr id="0" name=""/>
        <dsp:cNvSpPr/>
      </dsp:nvSpPr>
      <dsp:spPr>
        <a:xfrm>
          <a:off x="880341" y="1671896"/>
          <a:ext cx="1286471" cy="1286471"/>
        </a:xfrm>
        <a:prstGeom prst="ellips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A62C8A-D1EA-454A-AD75-AE3B7AE9DFCD}">
      <dsp:nvSpPr>
        <dsp:cNvPr id="0" name=""/>
        <dsp:cNvSpPr/>
      </dsp:nvSpPr>
      <dsp:spPr>
        <a:xfrm rot="10800000">
          <a:off x="1523577" y="2680255"/>
          <a:ext cx="4771957" cy="1286471"/>
        </a:xfrm>
        <a:prstGeom prst="homePlate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7298" tIns="80010" rIns="149352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>
              <a:solidFill>
                <a:schemeClr val="tx1"/>
              </a:solidFill>
            </a:rPr>
            <a:t>Reglementează</a:t>
          </a:r>
          <a:r>
            <a:rPr lang="en-GB" sz="2100" kern="1200" dirty="0">
              <a:solidFill>
                <a:schemeClr val="tx1"/>
              </a:solidFill>
            </a:rPr>
            <a:t> </a:t>
          </a:r>
          <a:r>
            <a:rPr lang="en-GB" sz="2100" kern="1200" dirty="0" err="1">
              <a:solidFill>
                <a:schemeClr val="tx1"/>
              </a:solidFill>
            </a:rPr>
            <a:t>responsabilitățile</a:t>
          </a:r>
          <a:r>
            <a:rPr lang="en-GB" sz="2100" kern="1200" dirty="0">
              <a:solidFill>
                <a:schemeClr val="tx1"/>
              </a:solidFill>
            </a:rPr>
            <a:t> </a:t>
          </a:r>
          <a:r>
            <a:rPr lang="en-GB" sz="2100" kern="1200" dirty="0" err="1">
              <a:solidFill>
                <a:schemeClr val="tx1"/>
              </a:solidFill>
            </a:rPr>
            <a:t>producătorilor</a:t>
          </a:r>
          <a:r>
            <a:rPr lang="en-GB" sz="2100" kern="1200" dirty="0">
              <a:solidFill>
                <a:schemeClr val="tx1"/>
              </a:solidFill>
            </a:rPr>
            <a:t> de date, </a:t>
          </a:r>
          <a:r>
            <a:rPr lang="en-GB" sz="2100" kern="1200" dirty="0" err="1">
              <a:solidFill>
                <a:schemeClr val="tx1"/>
              </a:solidFill>
            </a:rPr>
            <a:t>conținutul</a:t>
          </a:r>
          <a:r>
            <a:rPr lang="en-GB" sz="2100" kern="1200" dirty="0">
              <a:solidFill>
                <a:schemeClr val="tx1"/>
              </a:solidFill>
            </a:rPr>
            <a:t> </a:t>
          </a:r>
          <a:r>
            <a:rPr lang="en-GB" sz="2100" kern="1200" dirty="0" err="1">
              <a:solidFill>
                <a:schemeClr val="tx1"/>
              </a:solidFill>
            </a:rPr>
            <a:t>metadatelor</a:t>
          </a:r>
          <a:r>
            <a:rPr lang="en-GB" sz="2100" kern="1200" dirty="0">
              <a:solidFill>
                <a:schemeClr val="tx1"/>
              </a:solidFill>
            </a:rPr>
            <a:t>, </a:t>
          </a:r>
          <a:r>
            <a:rPr lang="en-GB" sz="2100" kern="1200" dirty="0" err="1">
              <a:solidFill>
                <a:schemeClr val="tx1"/>
              </a:solidFill>
            </a:rPr>
            <a:t>partajarea</a:t>
          </a:r>
          <a:r>
            <a:rPr lang="en-GB" sz="2100" kern="1200" dirty="0">
              <a:solidFill>
                <a:schemeClr val="tx1"/>
              </a:solidFill>
            </a:rPr>
            <a:t> </a:t>
          </a:r>
          <a:r>
            <a:rPr lang="en-GB" sz="2100" kern="1200" dirty="0" err="1">
              <a:solidFill>
                <a:schemeClr val="tx1"/>
              </a:solidFill>
            </a:rPr>
            <a:t>datelor</a:t>
          </a:r>
          <a:r>
            <a:rPr lang="en-US" sz="2100" kern="1200" dirty="0">
              <a:solidFill>
                <a:schemeClr val="tx1"/>
              </a:solidFill>
            </a:rPr>
            <a:t>, etc.</a:t>
          </a:r>
        </a:p>
      </dsp:txBody>
      <dsp:txXfrm rot="10800000">
        <a:off x="1845195" y="2680255"/>
        <a:ext cx="4450339" cy="1286471"/>
      </dsp:txXfrm>
    </dsp:sp>
    <dsp:sp modelId="{2E99DDAA-C0AF-4A96-9187-AE20BB76BE18}">
      <dsp:nvSpPr>
        <dsp:cNvPr id="0" name=""/>
        <dsp:cNvSpPr/>
      </dsp:nvSpPr>
      <dsp:spPr>
        <a:xfrm>
          <a:off x="880341" y="3342389"/>
          <a:ext cx="1286471" cy="1286471"/>
        </a:xfrm>
        <a:prstGeom prst="ellips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9C5E0-7659-46C1-8E3A-1544C58EC72B}">
      <dsp:nvSpPr>
        <dsp:cNvPr id="0" name=""/>
        <dsp:cNvSpPr/>
      </dsp:nvSpPr>
      <dsp:spPr>
        <a:xfrm>
          <a:off x="3951018" y="1935357"/>
          <a:ext cx="2460211" cy="2127933"/>
        </a:xfrm>
        <a:prstGeom prst="hexagon">
          <a:avLst>
            <a:gd name="adj" fmla="val 28570"/>
            <a:gd name="vf" fmla="val 11547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Scopul</a:t>
          </a:r>
          <a:r>
            <a:rPr lang="en-US" sz="1500" kern="1200" dirty="0"/>
            <a:t> </a:t>
          </a:r>
          <a:r>
            <a:rPr lang="en-US" sz="1500" kern="1200" dirty="0" err="1"/>
            <a:t>recens</a:t>
          </a:r>
          <a:r>
            <a:rPr lang="ro-RO" sz="1500" kern="1200" dirty="0" err="1"/>
            <a:t>ământului</a:t>
          </a:r>
          <a:r>
            <a:rPr lang="ro-RO" sz="1500" kern="1200" dirty="0"/>
            <a:t> este de a oferi </a:t>
          </a:r>
          <a:r>
            <a:rPr lang="ro-MD" sz="1500" kern="1200" dirty="0"/>
            <a:t>informații esențiale de interes public pentru</a:t>
          </a:r>
          <a:endParaRPr lang="LID4096" sz="1500" kern="1200" dirty="0"/>
        </a:p>
      </dsp:txBody>
      <dsp:txXfrm>
        <a:off x="4358686" y="2287965"/>
        <a:ext cx="1644875" cy="1422717"/>
      </dsp:txXfrm>
    </dsp:sp>
    <dsp:sp modelId="{61B839F6-44BD-453D-AE87-8E72403107D6}">
      <dsp:nvSpPr>
        <dsp:cNvPr id="0" name=""/>
        <dsp:cNvSpPr/>
      </dsp:nvSpPr>
      <dsp:spPr>
        <a:xfrm>
          <a:off x="5491463" y="917285"/>
          <a:ext cx="928358" cy="799699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4333E7-E31F-4A40-BE0E-E870D5E1CF77}">
      <dsp:nvSpPr>
        <dsp:cNvPr id="0" name=""/>
        <dsp:cNvSpPr/>
      </dsp:nvSpPr>
      <dsp:spPr>
        <a:xfrm>
          <a:off x="4177686" y="0"/>
          <a:ext cx="2015875" cy="174398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500" kern="1200" dirty="0"/>
            <a:t>elaborarea, monitorizarea și evaluarea politicilor</a:t>
          </a:r>
          <a:endParaRPr lang="LID4096" sz="1500" kern="1200" dirty="0"/>
        </a:p>
      </dsp:txBody>
      <dsp:txXfrm>
        <a:off x="4511761" y="289016"/>
        <a:ext cx="1347725" cy="1165949"/>
      </dsp:txXfrm>
    </dsp:sp>
    <dsp:sp modelId="{253275A4-652C-4723-B841-F0EA188FC156}">
      <dsp:nvSpPr>
        <dsp:cNvPr id="0" name=""/>
        <dsp:cNvSpPr/>
      </dsp:nvSpPr>
      <dsp:spPr>
        <a:xfrm>
          <a:off x="6574889" y="2412297"/>
          <a:ext cx="928358" cy="799699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294B9A-52AA-4A80-87F0-AA42D4189B2D}">
      <dsp:nvSpPr>
        <dsp:cNvPr id="0" name=""/>
        <dsp:cNvSpPr/>
      </dsp:nvSpPr>
      <dsp:spPr>
        <a:xfrm>
          <a:off x="6026629" y="1072665"/>
          <a:ext cx="2015875" cy="174398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500" kern="1200" dirty="0"/>
            <a:t>argumentarea deciziilor de dezvoltare umană</a:t>
          </a:r>
          <a:endParaRPr lang="LID4096" sz="1500" kern="1200" dirty="0"/>
        </a:p>
      </dsp:txBody>
      <dsp:txXfrm>
        <a:off x="6360704" y="1361681"/>
        <a:ext cx="1347725" cy="1165949"/>
      </dsp:txXfrm>
    </dsp:sp>
    <dsp:sp modelId="{4730FCCF-D61C-4644-9428-EB406CBD28BD}">
      <dsp:nvSpPr>
        <dsp:cNvPr id="0" name=""/>
        <dsp:cNvSpPr/>
      </dsp:nvSpPr>
      <dsp:spPr>
        <a:xfrm>
          <a:off x="5822055" y="4099886"/>
          <a:ext cx="928358" cy="799699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760E8B-BE1B-41B8-94E2-58BAC62E3FAF}">
      <dsp:nvSpPr>
        <dsp:cNvPr id="0" name=""/>
        <dsp:cNvSpPr/>
      </dsp:nvSpPr>
      <dsp:spPr>
        <a:xfrm>
          <a:off x="6026629" y="3181401"/>
          <a:ext cx="2015875" cy="174398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500" kern="1200" dirty="0"/>
            <a:t>cercetarea științifică </a:t>
          </a:r>
          <a:endParaRPr lang="LID4096" sz="1500" kern="1200" dirty="0"/>
        </a:p>
      </dsp:txBody>
      <dsp:txXfrm>
        <a:off x="6360704" y="3470417"/>
        <a:ext cx="1347725" cy="1165949"/>
      </dsp:txXfrm>
    </dsp:sp>
    <dsp:sp modelId="{6328A8F1-18EF-4857-AE8C-F3066FC4FC87}">
      <dsp:nvSpPr>
        <dsp:cNvPr id="0" name=""/>
        <dsp:cNvSpPr/>
      </dsp:nvSpPr>
      <dsp:spPr>
        <a:xfrm>
          <a:off x="4177686" y="4255266"/>
          <a:ext cx="2015875" cy="174398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MD" sz="1500" kern="1200" dirty="0"/>
            <a:t>dezvoltarea mediului de afaceri</a:t>
          </a:r>
          <a:endParaRPr lang="LID4096" sz="1500" kern="1200" dirty="0"/>
        </a:p>
      </dsp:txBody>
      <dsp:txXfrm>
        <a:off x="4511761" y="4544282"/>
        <a:ext cx="1347725" cy="11659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65000-C40B-47D3-953C-0FADB742311E}">
      <dsp:nvSpPr>
        <dsp:cNvPr id="0" name=""/>
        <dsp:cNvSpPr/>
      </dsp:nvSpPr>
      <dsp:spPr>
        <a:xfrm>
          <a:off x="1045972" y="1693"/>
          <a:ext cx="1083056" cy="108305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7F413A7-78F8-4558-A5BF-3FB06C8E49AF}">
      <dsp:nvSpPr>
        <dsp:cNvPr id="0" name=""/>
        <dsp:cNvSpPr/>
      </dsp:nvSpPr>
      <dsp:spPr>
        <a:xfrm>
          <a:off x="1587500" y="1693"/>
          <a:ext cx="5778499" cy="1083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o-RO" sz="2500" kern="1200" dirty="0"/>
            <a:t>numărul și distribuția teritorială a populației</a:t>
          </a:r>
        </a:p>
      </dsp:txBody>
      <dsp:txXfrm>
        <a:off x="1587500" y="1693"/>
        <a:ext cx="5778499" cy="1083056"/>
      </dsp:txXfrm>
    </dsp:sp>
    <dsp:sp modelId="{48198D89-FCDD-4F1E-91E6-B1C5D0AD9C51}">
      <dsp:nvSpPr>
        <dsp:cNvPr id="0" name=""/>
        <dsp:cNvSpPr/>
      </dsp:nvSpPr>
      <dsp:spPr>
        <a:xfrm>
          <a:off x="1045972" y="1084749"/>
          <a:ext cx="1083056" cy="108305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96C73C5-9F7A-4544-8F0F-A5445393109C}">
      <dsp:nvSpPr>
        <dsp:cNvPr id="0" name=""/>
        <dsp:cNvSpPr/>
      </dsp:nvSpPr>
      <dsp:spPr>
        <a:xfrm>
          <a:off x="1587500" y="1084749"/>
          <a:ext cx="5778499" cy="1083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t-IT" sz="2500" kern="1200" dirty="0"/>
            <a:t>structura demografică și caracteristicile socio-economice ale populației</a:t>
          </a:r>
        </a:p>
      </dsp:txBody>
      <dsp:txXfrm>
        <a:off x="1587500" y="1084749"/>
        <a:ext cx="5778499" cy="1083056"/>
      </dsp:txXfrm>
    </dsp:sp>
    <dsp:sp modelId="{F0AF2649-5F42-4324-899F-0D6494871C4E}">
      <dsp:nvSpPr>
        <dsp:cNvPr id="0" name=""/>
        <dsp:cNvSpPr/>
      </dsp:nvSpPr>
      <dsp:spPr>
        <a:xfrm>
          <a:off x="1045972" y="2167805"/>
          <a:ext cx="1083056" cy="108305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8EBEDE0-0C5B-4563-8EBD-092132298F97}">
      <dsp:nvSpPr>
        <dsp:cNvPr id="0" name=""/>
        <dsp:cNvSpPr/>
      </dsp:nvSpPr>
      <dsp:spPr>
        <a:xfrm>
          <a:off x="1587500" y="2167805"/>
          <a:ext cx="5778499" cy="1083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o-RO" sz="2500" kern="1200" dirty="0"/>
            <a:t>structura și tipul gospodăriilor </a:t>
          </a:r>
          <a:r>
            <a:rPr lang="ro-RO" sz="2500" u="none" kern="1200" dirty="0"/>
            <a:t>casnice și familiilor</a:t>
          </a:r>
        </a:p>
      </dsp:txBody>
      <dsp:txXfrm>
        <a:off x="1587500" y="2167805"/>
        <a:ext cx="5778499" cy="1083056"/>
      </dsp:txXfrm>
    </dsp:sp>
    <dsp:sp modelId="{A58B9384-4E34-401D-AE09-CF4CC97831D8}">
      <dsp:nvSpPr>
        <dsp:cNvPr id="0" name=""/>
        <dsp:cNvSpPr/>
      </dsp:nvSpPr>
      <dsp:spPr>
        <a:xfrm>
          <a:off x="1045972" y="3250861"/>
          <a:ext cx="1083056" cy="108305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9F118C7-D95B-4FF1-A815-EAC338E3FEB0}">
      <dsp:nvSpPr>
        <dsp:cNvPr id="0" name=""/>
        <dsp:cNvSpPr/>
      </dsp:nvSpPr>
      <dsp:spPr>
        <a:xfrm>
          <a:off x="1587500" y="3250861"/>
          <a:ext cx="5778499" cy="1083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o-RO" sz="2500" kern="1200" dirty="0"/>
            <a:t>numărul și distribuția teritorială și caracteristicile locuințelor și clădirilor în care acestea sunt situate</a:t>
          </a:r>
        </a:p>
      </dsp:txBody>
      <dsp:txXfrm>
        <a:off x="1587500" y="3250861"/>
        <a:ext cx="5778499" cy="1083056"/>
      </dsp:txXfrm>
    </dsp:sp>
    <dsp:sp modelId="{10F76F5E-52B3-4CBB-8CD5-4E932D27C620}">
      <dsp:nvSpPr>
        <dsp:cNvPr id="0" name=""/>
        <dsp:cNvSpPr/>
      </dsp:nvSpPr>
      <dsp:spPr>
        <a:xfrm>
          <a:off x="1045972" y="4333917"/>
          <a:ext cx="1083056" cy="108305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492C5F2-3A15-4B74-8EB6-651FED963384}">
      <dsp:nvSpPr>
        <dsp:cNvPr id="0" name=""/>
        <dsp:cNvSpPr/>
      </dsp:nvSpPr>
      <dsp:spPr>
        <a:xfrm>
          <a:off x="1587500" y="4333917"/>
          <a:ext cx="5778499" cy="1083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r-FR" sz="2500" kern="1200"/>
            <a:t>condiţiile de locuit ale populaţiei.</a:t>
          </a:r>
        </a:p>
      </dsp:txBody>
      <dsp:txXfrm>
        <a:off x="1587500" y="4333917"/>
        <a:ext cx="5778499" cy="10830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E6B111-5EAB-40D5-84C0-37278048083A}">
      <dsp:nvSpPr>
        <dsp:cNvPr id="0" name=""/>
        <dsp:cNvSpPr/>
      </dsp:nvSpPr>
      <dsp:spPr>
        <a:xfrm>
          <a:off x="239605" y="249"/>
          <a:ext cx="3026471" cy="957059"/>
        </a:xfrm>
        <a:prstGeom prst="round2Diag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0" i="0" kern="1200" dirty="0">
              <a:solidFill>
                <a:schemeClr val="tx1"/>
              </a:solidFill>
            </a:rPr>
            <a:t>Delimitarea sectoarelor cu ajutorul hărților pe hârtie și listelor în tabele</a:t>
          </a:r>
          <a:endParaRPr lang="en-GB" sz="2000" kern="1200" dirty="0">
            <a:solidFill>
              <a:schemeClr val="tx1"/>
            </a:solidFill>
          </a:endParaRPr>
        </a:p>
      </dsp:txBody>
      <dsp:txXfrm>
        <a:off x="286325" y="46969"/>
        <a:ext cx="2933031" cy="863619"/>
      </dsp:txXfrm>
    </dsp:sp>
    <dsp:sp modelId="{6E364304-90D2-467A-83FB-656C7CB4ACF4}">
      <dsp:nvSpPr>
        <dsp:cNvPr id="0" name=""/>
        <dsp:cNvSpPr/>
      </dsp:nvSpPr>
      <dsp:spPr>
        <a:xfrm>
          <a:off x="3668042" y="249"/>
          <a:ext cx="1914119" cy="957059"/>
        </a:xfrm>
        <a:prstGeom prst="round2Diag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0" i="0" kern="1200" dirty="0">
              <a:solidFill>
                <a:schemeClr val="tx1"/>
              </a:solidFill>
            </a:rPr>
            <a:t>Unele sectoare s-au suprapus</a:t>
          </a:r>
          <a:endParaRPr lang="en-GB" sz="2000" kern="1200" dirty="0">
            <a:solidFill>
              <a:schemeClr val="tx1"/>
            </a:solidFill>
          </a:endParaRPr>
        </a:p>
      </dsp:txBody>
      <dsp:txXfrm>
        <a:off x="3714762" y="46969"/>
        <a:ext cx="1820679" cy="863619"/>
      </dsp:txXfrm>
    </dsp:sp>
    <dsp:sp modelId="{25CBF6C1-7FBB-4FE4-A469-E89843F513E3}">
      <dsp:nvSpPr>
        <dsp:cNvPr id="0" name=""/>
        <dsp:cNvSpPr/>
      </dsp:nvSpPr>
      <dsp:spPr>
        <a:xfrm>
          <a:off x="5984126" y="249"/>
          <a:ext cx="2518885" cy="957059"/>
        </a:xfrm>
        <a:prstGeom prst="round2Diag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0" i="0" kern="1200" dirty="0">
              <a:solidFill>
                <a:schemeClr val="tx1"/>
              </a:solidFill>
            </a:rPr>
            <a:t>Unele sectoare au avut geometrie proastă</a:t>
          </a:r>
          <a:endParaRPr lang="en-GB" sz="2000" kern="1200" dirty="0">
            <a:solidFill>
              <a:schemeClr val="tx1"/>
            </a:solidFill>
          </a:endParaRPr>
        </a:p>
      </dsp:txBody>
      <dsp:txXfrm>
        <a:off x="6030846" y="46969"/>
        <a:ext cx="2425445" cy="863619"/>
      </dsp:txXfrm>
    </dsp:sp>
    <dsp:sp modelId="{7A4BDC14-6172-470C-88F6-F49B6A867540}">
      <dsp:nvSpPr>
        <dsp:cNvPr id="0" name=""/>
        <dsp:cNvSpPr/>
      </dsp:nvSpPr>
      <dsp:spPr>
        <a:xfrm>
          <a:off x="8904977" y="249"/>
          <a:ext cx="2492125" cy="957059"/>
        </a:xfrm>
        <a:prstGeom prst="round2Diag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 err="1">
              <a:solidFill>
                <a:schemeClr val="tx1"/>
              </a:solidFill>
            </a:rPr>
            <a:t>Imposibilit</a:t>
          </a:r>
          <a:r>
            <a:rPr lang="ro-RO" sz="2000" b="0" i="0" kern="1200" dirty="0" err="1">
              <a:solidFill>
                <a:schemeClr val="tx1"/>
              </a:solidFill>
            </a:rPr>
            <a:t>atea</a:t>
          </a:r>
          <a:r>
            <a:rPr lang="ro-RO" sz="2000" b="0" i="0" kern="1200" dirty="0">
              <a:solidFill>
                <a:schemeClr val="tx1"/>
              </a:solidFill>
            </a:rPr>
            <a:t> de a </a:t>
          </a:r>
          <a:r>
            <a:rPr lang="en-US" sz="2000" b="0" i="0" kern="1200" dirty="0">
              <a:solidFill>
                <a:schemeClr val="tx1"/>
              </a:solidFill>
            </a:rPr>
            <a:t>monitor</a:t>
          </a:r>
          <a:r>
            <a:rPr lang="ro-RO" sz="2000" b="0" i="0" kern="1200" dirty="0" err="1">
              <a:solidFill>
                <a:schemeClr val="tx1"/>
              </a:solidFill>
            </a:rPr>
            <a:t>iza</a:t>
          </a:r>
          <a:r>
            <a:rPr lang="en-US" sz="2000" b="0" i="0" kern="1200" dirty="0">
              <a:solidFill>
                <a:schemeClr val="tx1"/>
              </a:solidFill>
            </a:rPr>
            <a:t> </a:t>
          </a:r>
          <a:r>
            <a:rPr lang="en-US" sz="2000" b="0" i="0" kern="1200" dirty="0" err="1">
              <a:solidFill>
                <a:schemeClr val="tx1"/>
              </a:solidFill>
            </a:rPr>
            <a:t>eficient</a:t>
          </a:r>
          <a:r>
            <a:rPr lang="ro-RO" sz="2000" b="0" i="0" kern="1200" dirty="0">
              <a:solidFill>
                <a:schemeClr val="tx1"/>
              </a:solidFill>
            </a:rPr>
            <a:t> lucrul în teren</a:t>
          </a:r>
          <a:endParaRPr lang="en-GB" sz="2000" kern="1200" dirty="0">
            <a:solidFill>
              <a:schemeClr val="tx1"/>
            </a:solidFill>
          </a:endParaRPr>
        </a:p>
      </dsp:txBody>
      <dsp:txXfrm>
        <a:off x="8951697" y="46969"/>
        <a:ext cx="2398685" cy="8636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362790-E158-4DFC-8A62-D047F11D37F0}">
      <dsp:nvSpPr>
        <dsp:cNvPr id="0" name=""/>
        <dsp:cNvSpPr/>
      </dsp:nvSpPr>
      <dsp:spPr>
        <a:xfrm>
          <a:off x="0" y="62109"/>
          <a:ext cx="10515600" cy="561599"/>
        </a:xfrm>
        <a:prstGeom prst="roundRect">
          <a:avLst/>
        </a:prstGeom>
        <a:noFill/>
        <a:ln w="2222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400" kern="1200">
              <a:solidFill>
                <a:schemeClr val="tx1"/>
              </a:solidFill>
            </a:rPr>
            <a:t>Datele cadastrale</a:t>
          </a:r>
          <a:endParaRPr lang="en-US" sz="2400" kern="1200">
            <a:solidFill>
              <a:schemeClr val="tx1"/>
            </a:solidFill>
          </a:endParaRPr>
        </a:p>
      </dsp:txBody>
      <dsp:txXfrm>
        <a:off x="27415" y="89524"/>
        <a:ext cx="10460770" cy="506769"/>
      </dsp:txXfrm>
    </dsp:sp>
    <dsp:sp modelId="{AE3DD7DA-1522-43C6-900F-18FFD64A8440}">
      <dsp:nvSpPr>
        <dsp:cNvPr id="0" name=""/>
        <dsp:cNvSpPr/>
      </dsp:nvSpPr>
      <dsp:spPr>
        <a:xfrm>
          <a:off x="0" y="692829"/>
          <a:ext cx="10515600" cy="561599"/>
        </a:xfrm>
        <a:prstGeom prst="roundRect">
          <a:avLst/>
        </a:prstGeom>
        <a:noFill/>
        <a:ln w="2222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400" kern="1200">
              <a:solidFill>
                <a:schemeClr val="tx1"/>
              </a:solidFill>
            </a:rPr>
            <a:t>Registrul adreselor</a:t>
          </a:r>
          <a:endParaRPr lang="en-US" sz="2400" kern="1200">
            <a:solidFill>
              <a:schemeClr val="tx1"/>
            </a:solidFill>
          </a:endParaRPr>
        </a:p>
      </dsp:txBody>
      <dsp:txXfrm>
        <a:off x="27415" y="720244"/>
        <a:ext cx="10460770" cy="506769"/>
      </dsp:txXfrm>
    </dsp:sp>
    <dsp:sp modelId="{56844362-8E41-4FC9-8063-6E021477BB3B}">
      <dsp:nvSpPr>
        <dsp:cNvPr id="0" name=""/>
        <dsp:cNvSpPr/>
      </dsp:nvSpPr>
      <dsp:spPr>
        <a:xfrm>
          <a:off x="0" y="1323549"/>
          <a:ext cx="10515600" cy="561599"/>
        </a:xfrm>
        <a:prstGeom prst="roundRect">
          <a:avLst/>
        </a:prstGeom>
        <a:noFill/>
        <a:ln w="2222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400" kern="1200">
              <a:solidFill>
                <a:schemeClr val="tx1"/>
              </a:solidFill>
            </a:rPr>
            <a:t>Hărțile ortofoto</a:t>
          </a:r>
          <a:endParaRPr lang="en-US" sz="2400" kern="1200">
            <a:solidFill>
              <a:schemeClr val="tx1"/>
            </a:solidFill>
          </a:endParaRPr>
        </a:p>
      </dsp:txBody>
      <dsp:txXfrm>
        <a:off x="27415" y="1350964"/>
        <a:ext cx="10460770" cy="506769"/>
      </dsp:txXfrm>
    </dsp:sp>
    <dsp:sp modelId="{0F406ED1-5981-4608-B5DC-9A3E753BCF88}">
      <dsp:nvSpPr>
        <dsp:cNvPr id="0" name=""/>
        <dsp:cNvSpPr/>
      </dsp:nvSpPr>
      <dsp:spPr>
        <a:xfrm>
          <a:off x="0" y="1954269"/>
          <a:ext cx="10515600" cy="561599"/>
        </a:xfrm>
        <a:prstGeom prst="roundRect">
          <a:avLst/>
        </a:prstGeom>
        <a:noFill/>
        <a:ln w="2222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400" kern="1200" dirty="0">
              <a:solidFill>
                <a:schemeClr val="tx1"/>
              </a:solidFill>
            </a:rPr>
            <a:t>Harta liniară</a:t>
          </a:r>
          <a:endParaRPr lang="en-GB" sz="2400" kern="1200" dirty="0">
            <a:solidFill>
              <a:schemeClr val="tx1"/>
            </a:solidFill>
          </a:endParaRPr>
        </a:p>
      </dsp:txBody>
      <dsp:txXfrm>
        <a:off x="27415" y="1981684"/>
        <a:ext cx="10460770" cy="506769"/>
      </dsp:txXfrm>
    </dsp:sp>
    <dsp:sp modelId="{4604A461-AD77-4ADA-8C2B-DE9901B82ADC}">
      <dsp:nvSpPr>
        <dsp:cNvPr id="0" name=""/>
        <dsp:cNvSpPr/>
      </dsp:nvSpPr>
      <dsp:spPr>
        <a:xfrm>
          <a:off x="0" y="2584989"/>
          <a:ext cx="10515600" cy="561599"/>
        </a:xfrm>
        <a:prstGeom prst="roundRect">
          <a:avLst/>
        </a:prstGeom>
        <a:noFill/>
        <a:ln w="2222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400" kern="1200" dirty="0">
              <a:solidFill>
                <a:schemeClr val="tx1"/>
              </a:solidFill>
            </a:rPr>
            <a:t>Evaluarea caracteristicilor și constrângerilor datelor cadastrale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27415" y="2612404"/>
        <a:ext cx="10460770" cy="506769"/>
      </dsp:txXfrm>
    </dsp:sp>
    <dsp:sp modelId="{27475F0B-7314-4206-95F1-4F8767E56EEA}">
      <dsp:nvSpPr>
        <dsp:cNvPr id="0" name=""/>
        <dsp:cNvSpPr/>
      </dsp:nvSpPr>
      <dsp:spPr>
        <a:xfrm>
          <a:off x="0" y="3146589"/>
          <a:ext cx="10515600" cy="1142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5400" rIns="142240" bIns="25400" numCol="1" spcCol="1270" anchor="t" anchorCtr="0">
          <a:noAutofit/>
        </a:bodyPr>
        <a:lstStyle/>
        <a:p>
          <a:pPr marL="540000" marR="0" lvl="1" indent="-360000" algn="l" defTabSz="889000" rtl="0">
            <a:lnSpc>
              <a:spcPct val="80000"/>
            </a:lnSpc>
            <a:spcBef>
              <a:spcPct val="0"/>
            </a:spcBef>
            <a:spcAft>
              <a:spcPts val="600"/>
            </a:spcAft>
            <a:buClr>
              <a:srgbClr val="C00000"/>
            </a:buClr>
            <a:buSzPct val="100000"/>
            <a:buFont typeface="Wingdings" panose="05000000000000000000" pitchFamily="2" charset="2"/>
            <a:buChar char="§"/>
            <a:defRPr/>
          </a:pPr>
          <a:endParaRPr lang="en-US" sz="2000" b="0" i="0" u="none" strike="noStrike" kern="1200" cap="none" dirty="0">
            <a:solidFill>
              <a:srgbClr val="000000"/>
            </a:solidFill>
            <a:latin typeface="Arial" panose="020B0604020202020204" pitchFamily="34" charset="0"/>
            <a:ea typeface="宋体" panose="02010600030101010101" pitchFamily="2" charset="-122"/>
            <a:cs typeface="Arial"/>
            <a:sym typeface="Calibri"/>
          </a:endParaRPr>
        </a:p>
        <a:p>
          <a:pPr marL="540000" marR="0" lvl="1" indent="-360000" algn="l" defTabSz="889000" rtl="0">
            <a:lnSpc>
              <a:spcPct val="80000"/>
            </a:lnSpc>
            <a:spcBef>
              <a:spcPct val="0"/>
            </a:spcBef>
            <a:spcAft>
              <a:spcPts val="600"/>
            </a:spcAft>
            <a:buClr>
              <a:srgbClr val="C00000"/>
            </a:buClr>
            <a:buSzPct val="100000"/>
            <a:buFont typeface="Wingdings" panose="05000000000000000000" pitchFamily="2" charset="2"/>
            <a:buChar char="§"/>
            <a:defRPr/>
          </a:pPr>
          <a:r>
            <a:rPr lang="ro-RO" sz="20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Calibri"/>
            </a:rPr>
            <a:t>Date colectate în teren la nivel de punct de adresă în cadrul a 2 colectări pilot:  noiembrie-decembrie 2019 și noiembrie 2020</a:t>
          </a:r>
          <a:endParaRPr lang="en-US" sz="2000" b="0" i="0" u="none" strike="noStrike" kern="1200" cap="none" dirty="0">
            <a:solidFill>
              <a:srgbClr val="000000"/>
            </a:solidFill>
            <a:latin typeface="Arial" panose="020B0604020202020204" pitchFamily="34" charset="0"/>
            <a:ea typeface="宋体" panose="02010600030101010101" pitchFamily="2" charset="-122"/>
            <a:cs typeface="Arial"/>
            <a:sym typeface="Calibri"/>
          </a:endParaRPr>
        </a:p>
        <a:p>
          <a:pPr marL="540000" marR="0" lvl="1" indent="-360000" algn="l" defTabSz="889000" rtl="0">
            <a:lnSpc>
              <a:spcPct val="80000"/>
            </a:lnSpc>
            <a:spcBef>
              <a:spcPct val="0"/>
            </a:spcBef>
            <a:spcAft>
              <a:spcPts val="600"/>
            </a:spcAft>
            <a:buClr>
              <a:srgbClr val="C00000"/>
            </a:buClr>
            <a:buSzPct val="100000"/>
            <a:buFont typeface="Wingdings" panose="05000000000000000000" pitchFamily="2" charset="2"/>
            <a:buChar char="§"/>
            <a:defRPr/>
          </a:pPr>
          <a:r>
            <a:rPr lang="ro-RO" sz="2000" b="0" i="0" u="none" strike="noStrike" kern="1200" cap="none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Calibri"/>
            </a:rPr>
            <a:t>Scopul – integrarea datelor cadastrale cu datele statistice</a:t>
          </a:r>
          <a:endParaRPr lang="en-US" sz="2000" b="0" i="0" u="none" strike="noStrike" kern="1200" cap="none" dirty="0">
            <a:solidFill>
              <a:srgbClr val="000000"/>
            </a:solidFill>
            <a:latin typeface="Arial" panose="020B0604020202020204" pitchFamily="34" charset="0"/>
            <a:ea typeface="宋体" panose="02010600030101010101" pitchFamily="2" charset="-122"/>
            <a:cs typeface="Arial"/>
            <a:sym typeface="Calibri"/>
          </a:endParaRPr>
        </a:p>
      </dsp:txBody>
      <dsp:txXfrm>
        <a:off x="0" y="3146589"/>
        <a:ext cx="10515600" cy="11426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663A5-DD72-4CA3-B25A-5A328D5324AB}">
      <dsp:nvSpPr>
        <dsp:cNvPr id="0" name=""/>
        <dsp:cNvSpPr/>
      </dsp:nvSpPr>
      <dsp:spPr>
        <a:xfrm>
          <a:off x="0" y="59315"/>
          <a:ext cx="9906000" cy="988650"/>
        </a:xfrm>
        <a:prstGeom prst="round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600" kern="1200" dirty="0">
              <a:solidFill>
                <a:schemeClr val="tx1"/>
              </a:solidFill>
            </a:rPr>
            <a:t>Testarea </a:t>
          </a:r>
          <a:r>
            <a:rPr lang="en-US" sz="2600" kern="1200" dirty="0" err="1">
              <a:solidFill>
                <a:schemeClr val="tx1"/>
              </a:solidFill>
            </a:rPr>
            <a:t>aplica</a:t>
          </a:r>
          <a:r>
            <a:rPr lang="ro-RO" sz="2600" kern="1200" dirty="0">
              <a:solidFill>
                <a:schemeClr val="tx1"/>
              </a:solidFill>
            </a:rPr>
            <a:t>ț</a:t>
          </a:r>
          <a:r>
            <a:rPr lang="en-US" sz="2600" kern="1200" dirty="0" err="1">
              <a:solidFill>
                <a:schemeClr val="tx1"/>
              </a:solidFill>
            </a:rPr>
            <a:t>i</a:t>
          </a:r>
          <a:r>
            <a:rPr lang="ro-RO" sz="2600" kern="1200" dirty="0">
              <a:solidFill>
                <a:schemeClr val="tx1"/>
              </a:solidFill>
            </a:rPr>
            <a:t>ilor</a:t>
          </a:r>
          <a:r>
            <a:rPr lang="en-US" sz="2600" kern="1200" dirty="0">
              <a:solidFill>
                <a:schemeClr val="tx1"/>
              </a:solidFill>
            </a:rPr>
            <a:t> (</a:t>
          </a:r>
          <a:r>
            <a:rPr lang="ro-RO" sz="2600" kern="1200" dirty="0">
              <a:solidFill>
                <a:schemeClr val="tx1"/>
              </a:solidFill>
            </a:rPr>
            <a:t>mobilă și web/</a:t>
          </a:r>
          <a:r>
            <a:rPr lang="en-US" sz="2600" kern="1200" dirty="0">
              <a:solidFill>
                <a:schemeClr val="tx1"/>
              </a:solidFill>
            </a:rPr>
            <a:t>dashboard)</a:t>
          </a:r>
        </a:p>
      </dsp:txBody>
      <dsp:txXfrm>
        <a:off x="48262" y="107577"/>
        <a:ext cx="9809476" cy="892126"/>
      </dsp:txXfrm>
    </dsp:sp>
    <dsp:sp modelId="{F869E682-4AA0-42E0-9C12-E7D6D7222EC3}">
      <dsp:nvSpPr>
        <dsp:cNvPr id="0" name=""/>
        <dsp:cNvSpPr/>
      </dsp:nvSpPr>
      <dsp:spPr>
        <a:xfrm>
          <a:off x="0" y="1122845"/>
          <a:ext cx="9906000" cy="988650"/>
        </a:xfrm>
        <a:prstGeom prst="round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600" kern="1200" dirty="0">
              <a:solidFill>
                <a:schemeClr val="tx1"/>
              </a:solidFill>
            </a:rPr>
            <a:t> </a:t>
          </a:r>
          <a:r>
            <a:rPr lang="en-US" sz="2600" kern="1200" dirty="0">
              <a:solidFill>
                <a:schemeClr val="tx1"/>
              </a:solidFill>
            </a:rPr>
            <a:t>T</a:t>
          </a:r>
          <a:r>
            <a:rPr lang="ro-RO" sz="2600" kern="1200" dirty="0">
              <a:solidFill>
                <a:schemeClr val="tx1"/>
              </a:solidFill>
            </a:rPr>
            <a:t>estarea </a:t>
          </a:r>
          <a:r>
            <a:rPr lang="en-US" sz="2600" kern="1200" dirty="0">
              <a:solidFill>
                <a:schemeClr val="tx1"/>
              </a:solidFill>
            </a:rPr>
            <a:t>operator</a:t>
          </a:r>
          <a:r>
            <a:rPr lang="ro-RO" sz="2600" kern="1200" dirty="0">
              <a:solidFill>
                <a:schemeClr val="tx1"/>
              </a:solidFill>
            </a:rPr>
            <a:t>ilor și a logisticii atât în teren, cât și în oficiu</a:t>
          </a:r>
          <a:endParaRPr lang="en-US" sz="2600" kern="1200" dirty="0">
            <a:solidFill>
              <a:schemeClr val="tx1"/>
            </a:solidFill>
          </a:endParaRPr>
        </a:p>
      </dsp:txBody>
      <dsp:txXfrm>
        <a:off x="48262" y="1171107"/>
        <a:ext cx="9809476" cy="892126"/>
      </dsp:txXfrm>
    </dsp:sp>
    <dsp:sp modelId="{D2B65D45-4C10-4E13-B065-485B9399D39F}">
      <dsp:nvSpPr>
        <dsp:cNvPr id="0" name=""/>
        <dsp:cNvSpPr/>
      </dsp:nvSpPr>
      <dsp:spPr>
        <a:xfrm>
          <a:off x="0" y="2111496"/>
          <a:ext cx="9906000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4516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0" y="2111496"/>
        <a:ext cx="9906000" cy="430560"/>
      </dsp:txXfrm>
    </dsp:sp>
    <dsp:sp modelId="{BE8F065B-C9E1-4E59-8B70-4C4C1C5FD2AE}">
      <dsp:nvSpPr>
        <dsp:cNvPr id="0" name=""/>
        <dsp:cNvSpPr/>
      </dsp:nvSpPr>
      <dsp:spPr>
        <a:xfrm>
          <a:off x="0" y="3225845"/>
          <a:ext cx="9906000" cy="988650"/>
        </a:xfrm>
        <a:prstGeom prst="roundRect">
          <a:avLst/>
        </a:pr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600" kern="1200" dirty="0">
              <a:solidFill>
                <a:schemeClr val="tx1"/>
              </a:solidFill>
            </a:rPr>
            <a:t>Compararea </a:t>
          </a:r>
          <a:r>
            <a:rPr lang="en-US" sz="2600" kern="1200" dirty="0" err="1">
              <a:solidFill>
                <a:schemeClr val="tx1"/>
              </a:solidFill>
            </a:rPr>
            <a:t>dat</a:t>
          </a:r>
          <a:r>
            <a:rPr lang="ro-RO" sz="2600" kern="1200" dirty="0">
              <a:solidFill>
                <a:schemeClr val="tx1"/>
              </a:solidFill>
            </a:rPr>
            <a:t>elor colectate în teren cu cele </a:t>
          </a:r>
          <a:r>
            <a:rPr lang="en-US" sz="2600" kern="1200" dirty="0">
              <a:solidFill>
                <a:schemeClr val="tx1"/>
              </a:solidFill>
            </a:rPr>
            <a:t>cadastral</a:t>
          </a:r>
          <a:r>
            <a:rPr lang="ro-RO" sz="2600" kern="1200" dirty="0">
              <a:solidFill>
                <a:schemeClr val="tx1"/>
              </a:solidFill>
            </a:rPr>
            <a:t>e</a:t>
          </a:r>
          <a:endParaRPr lang="en-US" sz="2600" kern="1200" dirty="0">
            <a:solidFill>
              <a:schemeClr val="tx1"/>
            </a:solidFill>
          </a:endParaRPr>
        </a:p>
      </dsp:txBody>
      <dsp:txXfrm>
        <a:off x="48262" y="3274107"/>
        <a:ext cx="9809476" cy="892126"/>
      </dsp:txXfrm>
    </dsp:sp>
    <dsp:sp modelId="{C4CB08E1-50C3-459F-999B-A00035944009}">
      <dsp:nvSpPr>
        <dsp:cNvPr id="0" name=""/>
        <dsp:cNvSpPr/>
      </dsp:nvSpPr>
      <dsp:spPr>
        <a:xfrm>
          <a:off x="0" y="2178539"/>
          <a:ext cx="9906000" cy="988650"/>
        </a:xfrm>
        <a:prstGeom prst="round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600" kern="1200" dirty="0">
              <a:solidFill>
                <a:schemeClr val="tx1"/>
              </a:solidFill>
            </a:rPr>
            <a:t>Testarea procedurii de </a:t>
          </a:r>
          <a:r>
            <a:rPr lang="en-US" sz="2600" kern="1200" dirty="0" err="1">
              <a:solidFill>
                <a:schemeClr val="tx1"/>
              </a:solidFill>
            </a:rPr>
            <a:t>integra</a:t>
          </a:r>
          <a:r>
            <a:rPr lang="ro-RO" sz="2600" kern="1200" dirty="0">
              <a:solidFill>
                <a:schemeClr val="tx1"/>
              </a:solidFill>
            </a:rPr>
            <a:t>re a</a:t>
          </a:r>
          <a:r>
            <a:rPr lang="en-US" sz="2600" kern="1200" dirty="0">
              <a:solidFill>
                <a:schemeClr val="tx1"/>
              </a:solidFill>
            </a:rPr>
            <a:t> </a:t>
          </a:r>
          <a:r>
            <a:rPr lang="en-US" sz="2600" kern="1200" dirty="0" err="1">
              <a:solidFill>
                <a:schemeClr val="tx1"/>
              </a:solidFill>
            </a:rPr>
            <a:t>dat</a:t>
          </a:r>
          <a:r>
            <a:rPr lang="ro-RO" sz="2600" kern="1200" dirty="0">
              <a:solidFill>
                <a:schemeClr val="tx1"/>
              </a:solidFill>
            </a:rPr>
            <a:t>elor colectate în teren</a:t>
          </a:r>
          <a:r>
            <a:rPr lang="en-US" sz="2600" kern="1200" dirty="0">
              <a:solidFill>
                <a:schemeClr val="tx1"/>
              </a:solidFill>
            </a:rPr>
            <a:t> </a:t>
          </a:r>
          <a:r>
            <a:rPr lang="ro-RO" sz="2600" kern="1200" dirty="0">
              <a:solidFill>
                <a:schemeClr val="tx1"/>
              </a:solidFill>
            </a:rPr>
            <a:t>cu cele</a:t>
          </a:r>
          <a:r>
            <a:rPr lang="en-US" sz="2600" kern="1200" dirty="0">
              <a:solidFill>
                <a:schemeClr val="tx1"/>
              </a:solidFill>
            </a:rPr>
            <a:t> </a:t>
          </a:r>
          <a:r>
            <a:rPr lang="en-US" sz="2600" kern="1200" dirty="0" err="1">
              <a:solidFill>
                <a:schemeClr val="tx1"/>
              </a:solidFill>
            </a:rPr>
            <a:t>cadastr</a:t>
          </a:r>
          <a:r>
            <a:rPr lang="ro-RO" sz="2600" kern="1200" dirty="0">
              <a:solidFill>
                <a:schemeClr val="tx1"/>
              </a:solidFill>
            </a:rPr>
            <a:t>ale</a:t>
          </a:r>
          <a:endParaRPr lang="en-US" sz="2600" kern="1200" dirty="0">
            <a:solidFill>
              <a:schemeClr val="tx1"/>
            </a:solidFill>
          </a:endParaRPr>
        </a:p>
      </dsp:txBody>
      <dsp:txXfrm>
        <a:off x="48262" y="2226801"/>
        <a:ext cx="9809476" cy="89212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450DA-40ED-4D26-91A5-3D39C77C3ECF}">
      <dsp:nvSpPr>
        <dsp:cNvPr id="0" name=""/>
        <dsp:cNvSpPr/>
      </dsp:nvSpPr>
      <dsp:spPr>
        <a:xfrm rot="10800000">
          <a:off x="1882914" y="224"/>
          <a:ext cx="6593336" cy="888748"/>
        </a:xfrm>
        <a:prstGeom prst="homePlate">
          <a:avLst/>
        </a:prstGeom>
        <a:noFill/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914" tIns="68580" rIns="128016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dirty="0">
              <a:solidFill>
                <a:schemeClr val="tx1"/>
              </a:solidFill>
            </a:rPr>
            <a:t>Un număr total de </a:t>
          </a:r>
          <a:r>
            <a:rPr lang="en-US" sz="1800" b="1" kern="1200" dirty="0">
              <a:solidFill>
                <a:srgbClr val="0070C0"/>
              </a:solidFill>
            </a:rPr>
            <a:t>687 </a:t>
          </a:r>
          <a:r>
            <a:rPr lang="ro-RO" sz="1800" b="1" kern="1200" dirty="0">
              <a:solidFill>
                <a:srgbClr val="0070C0"/>
              </a:solidFill>
            </a:rPr>
            <a:t>locuințe</a:t>
          </a:r>
          <a:r>
            <a:rPr lang="en-US" sz="1800" kern="1200" dirty="0">
              <a:solidFill>
                <a:srgbClr val="0070C0"/>
              </a:solidFill>
            </a:rPr>
            <a:t> </a:t>
          </a:r>
          <a:r>
            <a:rPr lang="ro-RO" sz="1800" kern="1200" dirty="0">
              <a:solidFill>
                <a:schemeClr val="tx1"/>
              </a:solidFill>
            </a:rPr>
            <a:t>(circa 1.3%) sunt prezente doar în cadastru, neexistând în realitate (supraacoperire) </a:t>
          </a:r>
          <a:endParaRPr lang="en-US" sz="1800" kern="1200" dirty="0">
            <a:solidFill>
              <a:schemeClr val="tx1"/>
            </a:solidFill>
          </a:endParaRPr>
        </a:p>
      </dsp:txBody>
      <dsp:txXfrm rot="10800000">
        <a:off x="2105101" y="224"/>
        <a:ext cx="6371149" cy="888748"/>
      </dsp:txXfrm>
    </dsp:sp>
    <dsp:sp modelId="{FFC4F859-D1B5-40F4-8CBF-34562A313F11}">
      <dsp:nvSpPr>
        <dsp:cNvPr id="0" name=""/>
        <dsp:cNvSpPr/>
      </dsp:nvSpPr>
      <dsp:spPr>
        <a:xfrm>
          <a:off x="1438540" y="224"/>
          <a:ext cx="888748" cy="888748"/>
        </a:xfrm>
        <a:prstGeom prst="ellipse">
          <a:avLst/>
        </a:prstGeom>
        <a:noFill/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0DB8E2-A92C-4B4B-81E6-72EE3C78EE55}">
      <dsp:nvSpPr>
        <dsp:cNvPr id="0" name=""/>
        <dsp:cNvSpPr/>
      </dsp:nvSpPr>
      <dsp:spPr>
        <a:xfrm rot="10800000">
          <a:off x="1882914" y="1154271"/>
          <a:ext cx="6593336" cy="888748"/>
        </a:xfrm>
        <a:prstGeom prst="homePlate">
          <a:avLst/>
        </a:prstGeom>
        <a:noFill/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914" tIns="68580" rIns="128016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dirty="0">
              <a:solidFill>
                <a:schemeClr val="tx1"/>
              </a:solidFill>
            </a:rPr>
            <a:t>În clădiri prezente în ambele surse diferența dintre locuințe e de </a:t>
          </a:r>
          <a:r>
            <a:rPr lang="ro-RO" sz="1800" b="1" kern="1200" dirty="0">
              <a:solidFill>
                <a:srgbClr val="FF0000"/>
              </a:solidFill>
            </a:rPr>
            <a:t>4.6%</a:t>
          </a:r>
          <a:r>
            <a:rPr lang="ro-RO" sz="1800" kern="1200" dirty="0">
              <a:solidFill>
                <a:srgbClr val="FF0000"/>
              </a:solidFill>
            </a:rPr>
            <a:t> </a:t>
          </a:r>
          <a:r>
            <a:rPr lang="ro-RO" sz="1800" kern="1200" dirty="0">
              <a:solidFill>
                <a:schemeClr val="tx1"/>
              </a:solidFill>
            </a:rPr>
            <a:t>în favoarea datelor colectate în teren (subacoperire)</a:t>
          </a:r>
          <a:endParaRPr lang="en-US" sz="1800" kern="1200" dirty="0">
            <a:solidFill>
              <a:schemeClr val="tx1"/>
            </a:solidFill>
          </a:endParaRPr>
        </a:p>
      </dsp:txBody>
      <dsp:txXfrm rot="10800000">
        <a:off x="2105101" y="1154271"/>
        <a:ext cx="6371149" cy="888748"/>
      </dsp:txXfrm>
    </dsp:sp>
    <dsp:sp modelId="{F30FFA26-8664-4C0E-8F41-9CD5C9E25C53}">
      <dsp:nvSpPr>
        <dsp:cNvPr id="0" name=""/>
        <dsp:cNvSpPr/>
      </dsp:nvSpPr>
      <dsp:spPr>
        <a:xfrm>
          <a:off x="1438540" y="1154271"/>
          <a:ext cx="888748" cy="888748"/>
        </a:xfrm>
        <a:prstGeom prst="ellipse">
          <a:avLst/>
        </a:prstGeom>
        <a:noFill/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A61243-6E5A-42A5-BFB2-D1424F03CCC5}">
      <dsp:nvSpPr>
        <dsp:cNvPr id="0" name=""/>
        <dsp:cNvSpPr/>
      </dsp:nvSpPr>
      <dsp:spPr>
        <a:xfrm rot="10800000">
          <a:off x="1882914" y="2308318"/>
          <a:ext cx="6593336" cy="888748"/>
        </a:xfrm>
        <a:prstGeom prst="homePlate">
          <a:avLst/>
        </a:prstGeom>
        <a:noFill/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914" tIns="68580" rIns="128016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dirty="0">
              <a:solidFill>
                <a:schemeClr val="tx1"/>
              </a:solidFill>
            </a:rPr>
            <a:t>În sectoarele din mediul </a:t>
          </a:r>
          <a:r>
            <a:rPr lang="en-US" sz="1800" kern="1200" dirty="0">
              <a:solidFill>
                <a:schemeClr val="tx1"/>
              </a:solidFill>
            </a:rPr>
            <a:t>urban, </a:t>
          </a:r>
          <a:r>
            <a:rPr lang="ro-RO" sz="1800" kern="1200" dirty="0">
              <a:solidFill>
                <a:schemeClr val="tx1"/>
              </a:solidFill>
            </a:rPr>
            <a:t>î</a:t>
          </a:r>
          <a:r>
            <a:rPr lang="en-US" sz="1800" kern="1200" dirty="0">
              <a:solidFill>
                <a:schemeClr val="tx1"/>
              </a:solidFill>
            </a:rPr>
            <a:t>n </a:t>
          </a:r>
          <a:r>
            <a:rPr lang="ro-RO" sz="1800" kern="1200" dirty="0">
              <a:solidFill>
                <a:schemeClr val="tx1"/>
              </a:solidFill>
            </a:rPr>
            <a:t>baza de date </a:t>
          </a:r>
          <a:r>
            <a:rPr lang="en-US" sz="1800" kern="1200" dirty="0">
              <a:solidFill>
                <a:schemeClr val="tx1"/>
              </a:solidFill>
            </a:rPr>
            <a:t>cadastral</a:t>
          </a:r>
          <a:r>
            <a:rPr lang="ro-RO" sz="1800" kern="1200" dirty="0">
              <a:solidFill>
                <a:schemeClr val="tx1"/>
              </a:solidFill>
            </a:rPr>
            <a:t>ă sunt cu </a:t>
          </a:r>
          <a:r>
            <a:rPr lang="en-US" sz="1800" b="1" kern="1200" dirty="0">
              <a:solidFill>
                <a:srgbClr val="FF0000"/>
              </a:solidFill>
            </a:rPr>
            <a:t>16% </a:t>
          </a:r>
          <a:r>
            <a:rPr lang="ro-RO" sz="1800" b="1" kern="1200" dirty="0">
              <a:solidFill>
                <a:srgbClr val="FF0000"/>
              </a:solidFill>
            </a:rPr>
            <a:t>mai puține</a:t>
          </a:r>
          <a:r>
            <a:rPr lang="en-US" sz="1800" b="1" kern="1200" dirty="0">
              <a:solidFill>
                <a:srgbClr val="FF0000"/>
              </a:solidFill>
            </a:rPr>
            <a:t> </a:t>
          </a:r>
          <a:r>
            <a:rPr lang="ro-RO" sz="1800" b="1" kern="1200" dirty="0">
              <a:solidFill>
                <a:srgbClr val="FF0000"/>
              </a:solidFill>
            </a:rPr>
            <a:t>locuințe</a:t>
          </a:r>
          <a:r>
            <a:rPr lang="en-US" sz="1800" b="1" kern="1200" dirty="0">
              <a:solidFill>
                <a:srgbClr val="FF0000"/>
              </a:solidFill>
            </a:rPr>
            <a:t> </a:t>
          </a:r>
          <a:r>
            <a:rPr lang="ro-RO" sz="1800" kern="1200" dirty="0">
              <a:solidFill>
                <a:schemeClr val="tx1"/>
              </a:solidFill>
            </a:rPr>
            <a:t>față de situația din teren (subacoperire)</a:t>
          </a:r>
          <a:endParaRPr lang="en-US" sz="1800" kern="1200" dirty="0">
            <a:solidFill>
              <a:schemeClr val="tx1"/>
            </a:solidFill>
          </a:endParaRPr>
        </a:p>
      </dsp:txBody>
      <dsp:txXfrm rot="10800000">
        <a:off x="2105101" y="2308318"/>
        <a:ext cx="6371149" cy="888748"/>
      </dsp:txXfrm>
    </dsp:sp>
    <dsp:sp modelId="{F8468DF2-5C89-4386-8DD8-4E46439AA2D2}">
      <dsp:nvSpPr>
        <dsp:cNvPr id="0" name=""/>
        <dsp:cNvSpPr/>
      </dsp:nvSpPr>
      <dsp:spPr>
        <a:xfrm>
          <a:off x="1438540" y="2308318"/>
          <a:ext cx="888748" cy="888748"/>
        </a:xfrm>
        <a:prstGeom prst="ellipse">
          <a:avLst/>
        </a:prstGeom>
        <a:noFill/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84F827-3701-4B36-BF8D-8A2C4CED70A6}">
      <dsp:nvSpPr>
        <dsp:cNvPr id="0" name=""/>
        <dsp:cNvSpPr/>
      </dsp:nvSpPr>
      <dsp:spPr>
        <a:xfrm rot="10800000">
          <a:off x="1882914" y="3462365"/>
          <a:ext cx="6593336" cy="888748"/>
        </a:xfrm>
        <a:prstGeom prst="homePlate">
          <a:avLst/>
        </a:prstGeom>
        <a:noFill/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914" tIns="68580" rIns="128016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dirty="0">
              <a:solidFill>
                <a:schemeClr val="tx1"/>
              </a:solidFill>
            </a:rPr>
            <a:t>În sectoarele din </a:t>
          </a:r>
          <a:r>
            <a:rPr lang="en-US" sz="1800" kern="1200" dirty="0">
              <a:solidFill>
                <a:schemeClr val="tx1"/>
              </a:solidFill>
            </a:rPr>
            <a:t>rural, </a:t>
          </a:r>
          <a:r>
            <a:rPr lang="ro-RO" sz="1800" kern="1200" dirty="0">
              <a:solidFill>
                <a:schemeClr val="tx1"/>
              </a:solidFill>
            </a:rPr>
            <a:t>î</a:t>
          </a:r>
          <a:r>
            <a:rPr lang="en-US" sz="1800" kern="1200" dirty="0">
              <a:solidFill>
                <a:schemeClr val="tx1"/>
              </a:solidFill>
            </a:rPr>
            <a:t>n </a:t>
          </a:r>
          <a:r>
            <a:rPr lang="ro-RO" sz="1800" kern="1200" dirty="0">
              <a:solidFill>
                <a:schemeClr val="tx1"/>
              </a:solidFill>
            </a:rPr>
            <a:t>baza de date </a:t>
          </a:r>
          <a:r>
            <a:rPr lang="en-US" sz="1800" kern="1200" dirty="0">
              <a:solidFill>
                <a:schemeClr val="tx1"/>
              </a:solidFill>
            </a:rPr>
            <a:t>cadastral</a:t>
          </a:r>
          <a:r>
            <a:rPr lang="ro-RO" sz="1800" kern="1200" dirty="0">
              <a:solidFill>
                <a:schemeClr val="tx1"/>
              </a:solidFill>
            </a:rPr>
            <a:t>ă sunt cu </a:t>
          </a:r>
          <a:r>
            <a:rPr lang="en-US" sz="1800" b="1" kern="1200" dirty="0">
              <a:solidFill>
                <a:srgbClr val="FF0000"/>
              </a:solidFill>
            </a:rPr>
            <a:t>3</a:t>
          </a:r>
          <a:r>
            <a:rPr lang="ro-RO" sz="1800" b="1" kern="1200" dirty="0">
              <a:solidFill>
                <a:srgbClr val="FF0000"/>
              </a:solidFill>
            </a:rPr>
            <a:t>5</a:t>
          </a:r>
          <a:r>
            <a:rPr lang="en-US" sz="1800" b="1" kern="1200" dirty="0">
              <a:solidFill>
                <a:srgbClr val="FF0000"/>
              </a:solidFill>
            </a:rPr>
            <a:t>% </a:t>
          </a:r>
          <a:r>
            <a:rPr lang="ro-RO" sz="1800" b="1" kern="1200" dirty="0">
              <a:solidFill>
                <a:srgbClr val="FF0000"/>
              </a:solidFill>
            </a:rPr>
            <a:t>mai puține locuințe</a:t>
          </a:r>
          <a:r>
            <a:rPr lang="en-US" sz="1800" b="1" kern="1200" dirty="0">
              <a:solidFill>
                <a:srgbClr val="FF0000"/>
              </a:solidFill>
            </a:rPr>
            <a:t> </a:t>
          </a:r>
          <a:r>
            <a:rPr lang="ro-RO" sz="1800" kern="1200" dirty="0">
              <a:solidFill>
                <a:schemeClr val="tx1"/>
              </a:solidFill>
            </a:rPr>
            <a:t>față de situația din teren (subacoperire)</a:t>
          </a:r>
          <a:endParaRPr lang="en-US" sz="1800" kern="1200" dirty="0">
            <a:solidFill>
              <a:schemeClr val="tx1"/>
            </a:solidFill>
          </a:endParaRPr>
        </a:p>
      </dsp:txBody>
      <dsp:txXfrm rot="10800000">
        <a:off x="2105101" y="3462365"/>
        <a:ext cx="6371149" cy="888748"/>
      </dsp:txXfrm>
    </dsp:sp>
    <dsp:sp modelId="{AA86D1C6-B3CC-4E81-A621-C16268987D03}">
      <dsp:nvSpPr>
        <dsp:cNvPr id="0" name=""/>
        <dsp:cNvSpPr/>
      </dsp:nvSpPr>
      <dsp:spPr>
        <a:xfrm>
          <a:off x="1438540" y="3462365"/>
          <a:ext cx="888748" cy="888748"/>
        </a:xfrm>
        <a:prstGeom prst="ellipse">
          <a:avLst/>
        </a:prstGeom>
        <a:noFill/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31D63E-F2AC-4B23-AF6B-C3E0F11ABD69}">
      <dsp:nvSpPr>
        <dsp:cNvPr id="0" name=""/>
        <dsp:cNvSpPr/>
      </dsp:nvSpPr>
      <dsp:spPr>
        <a:xfrm>
          <a:off x="94385" y="4436"/>
          <a:ext cx="6150073" cy="702076"/>
        </a:xfrm>
        <a:prstGeom prst="round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>
              <a:solidFill>
                <a:schemeClr val="tx1"/>
              </a:solidFill>
            </a:rPr>
            <a:t>Aplicația </a:t>
          </a:r>
          <a:r>
            <a:rPr lang="en-US" sz="1600" kern="1200" dirty="0" err="1">
              <a:solidFill>
                <a:schemeClr val="tx1"/>
              </a:solidFill>
            </a:rPr>
            <a:t>FieldMapStat</a:t>
          </a:r>
          <a:r>
            <a:rPr lang="en-US" sz="1600" kern="1200" dirty="0">
              <a:solidFill>
                <a:schemeClr val="tx1"/>
              </a:solidFill>
            </a:rPr>
            <a:t> – de</a:t>
          </a:r>
          <a:r>
            <a:rPr lang="ro-RO" sz="1600" kern="1200" dirty="0">
              <a:solidFill>
                <a:schemeClr val="tx1"/>
              </a:solidFill>
            </a:rPr>
            <a:t>z</a:t>
          </a:r>
          <a:r>
            <a:rPr lang="en-US" sz="1600" kern="1200" dirty="0">
              <a:solidFill>
                <a:schemeClr val="tx1"/>
              </a:solidFill>
            </a:rPr>
            <a:t>v</a:t>
          </a:r>
          <a:r>
            <a:rPr lang="ro-RO" sz="1600" kern="1200" dirty="0" err="1">
              <a:solidFill>
                <a:schemeClr val="tx1"/>
              </a:solidFill>
            </a:rPr>
            <a:t>oltată</a:t>
          </a:r>
          <a:r>
            <a:rPr lang="ro-RO" sz="1600" kern="1200" dirty="0">
              <a:solidFill>
                <a:schemeClr val="tx1"/>
              </a:solidFill>
            </a:rPr>
            <a:t> în cadrul asistenței UE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128658" y="38709"/>
        <a:ext cx="6081527" cy="633530"/>
      </dsp:txXfrm>
    </dsp:sp>
    <dsp:sp modelId="{F3CAF439-B4B4-4502-B9E5-B325D192E053}">
      <dsp:nvSpPr>
        <dsp:cNvPr id="0" name=""/>
        <dsp:cNvSpPr/>
      </dsp:nvSpPr>
      <dsp:spPr>
        <a:xfrm>
          <a:off x="94385" y="847633"/>
          <a:ext cx="6150073" cy="702076"/>
        </a:xfrm>
        <a:prstGeom prst="round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>
              <a:solidFill>
                <a:schemeClr val="tx1"/>
              </a:solidFill>
            </a:rPr>
            <a:t>Permite colectarea coordonatelor geografice cu precizie înaltă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128658" y="881906"/>
        <a:ext cx="6081527" cy="633530"/>
      </dsp:txXfrm>
    </dsp:sp>
    <dsp:sp modelId="{724C6A06-085D-467F-82AC-2E704118F980}">
      <dsp:nvSpPr>
        <dsp:cNvPr id="0" name=""/>
        <dsp:cNvSpPr/>
      </dsp:nvSpPr>
      <dsp:spPr>
        <a:xfrm>
          <a:off x="94385" y="1690830"/>
          <a:ext cx="6150073" cy="702076"/>
        </a:xfrm>
        <a:prstGeom prst="round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>
              <a:solidFill>
                <a:schemeClr val="tx1"/>
              </a:solidFill>
            </a:rPr>
            <a:t>Valori inconsistente și </a:t>
          </a:r>
          <a:r>
            <a:rPr lang="ro-RO" sz="1600" kern="1200" dirty="0" err="1">
              <a:solidFill>
                <a:schemeClr val="tx1"/>
              </a:solidFill>
            </a:rPr>
            <a:t>missing</a:t>
          </a:r>
          <a:r>
            <a:rPr lang="ro-RO" sz="1600" kern="1200" dirty="0">
              <a:solidFill>
                <a:schemeClr val="tx1"/>
              </a:solidFill>
            </a:rPr>
            <a:t> practic lipsesc datorită regulilor de editare incluse în aplicație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128658" y="1725103"/>
        <a:ext cx="6081527" cy="633530"/>
      </dsp:txXfrm>
    </dsp:sp>
    <dsp:sp modelId="{80F7D765-23B0-4AF0-9695-1110147DD95E}">
      <dsp:nvSpPr>
        <dsp:cNvPr id="0" name=""/>
        <dsp:cNvSpPr/>
      </dsp:nvSpPr>
      <dsp:spPr>
        <a:xfrm>
          <a:off x="94385" y="2534027"/>
          <a:ext cx="6150073" cy="702076"/>
        </a:xfrm>
        <a:prstGeom prst="round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>
              <a:solidFill>
                <a:schemeClr val="tx1"/>
              </a:solidFill>
            </a:rPr>
            <a:t>Modalitate de colectare a datelor în regim o</a:t>
          </a:r>
          <a:r>
            <a:rPr lang="en-GB" sz="1600" kern="1200" dirty="0">
              <a:solidFill>
                <a:schemeClr val="tx1"/>
              </a:solidFill>
            </a:rPr>
            <a:t>n-line and off-line</a:t>
          </a:r>
        </a:p>
      </dsp:txBody>
      <dsp:txXfrm>
        <a:off x="128658" y="2568300"/>
        <a:ext cx="6081527" cy="633530"/>
      </dsp:txXfrm>
    </dsp:sp>
    <dsp:sp modelId="{D09F733F-6276-4AB6-B896-9B678167B390}">
      <dsp:nvSpPr>
        <dsp:cNvPr id="0" name=""/>
        <dsp:cNvSpPr/>
      </dsp:nvSpPr>
      <dsp:spPr>
        <a:xfrm>
          <a:off x="94385" y="3377223"/>
          <a:ext cx="6150073" cy="702076"/>
        </a:xfrm>
        <a:prstGeom prst="round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>
              <a:solidFill>
                <a:schemeClr val="tx1"/>
              </a:solidFill>
            </a:rPr>
            <a:t>Suportă utilizarea pe fundal a imaginilor </a:t>
          </a:r>
          <a:r>
            <a:rPr lang="ro-RO" sz="1600" kern="1200" dirty="0" err="1">
              <a:solidFill>
                <a:schemeClr val="tx1"/>
              </a:solidFill>
            </a:rPr>
            <a:t>ortofoto</a:t>
          </a:r>
          <a:r>
            <a:rPr lang="ro-RO" sz="1600" kern="1200" dirty="0">
              <a:solidFill>
                <a:schemeClr val="tx1"/>
              </a:solidFill>
            </a:rPr>
            <a:t> furnizate de către ARFC prin intermediul serviciului </a:t>
          </a:r>
          <a:r>
            <a:rPr lang="en-GB" sz="1600" kern="1200" dirty="0">
              <a:solidFill>
                <a:schemeClr val="tx1"/>
              </a:solidFill>
            </a:rPr>
            <a:t>WMTS </a:t>
          </a:r>
        </a:p>
      </dsp:txBody>
      <dsp:txXfrm>
        <a:off x="128658" y="3411496"/>
        <a:ext cx="6081527" cy="633530"/>
      </dsp:txXfrm>
    </dsp:sp>
    <dsp:sp modelId="{E93F9DEB-5738-4FE2-BAC3-A4400B85EAC9}">
      <dsp:nvSpPr>
        <dsp:cNvPr id="0" name=""/>
        <dsp:cNvSpPr/>
      </dsp:nvSpPr>
      <dsp:spPr>
        <a:xfrm>
          <a:off x="94385" y="4220420"/>
          <a:ext cx="6150073" cy="702076"/>
        </a:xfrm>
        <a:prstGeom prst="round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>
              <a:solidFill>
                <a:schemeClr val="tx1"/>
              </a:solidFill>
            </a:rPr>
            <a:t>Datele c</a:t>
          </a:r>
          <a:r>
            <a:rPr lang="en-GB" sz="1600" kern="1200" dirty="0" err="1">
              <a:solidFill>
                <a:schemeClr val="tx1"/>
              </a:solidFill>
            </a:rPr>
            <a:t>olect</a:t>
          </a:r>
          <a:r>
            <a:rPr lang="ro-RO" sz="1600" kern="1200" dirty="0" err="1">
              <a:solidFill>
                <a:schemeClr val="tx1"/>
              </a:solidFill>
            </a:rPr>
            <a:t>ate</a:t>
          </a:r>
          <a:r>
            <a:rPr lang="ro-RO" sz="1600" kern="1200" dirty="0">
              <a:solidFill>
                <a:schemeClr val="tx1"/>
              </a:solidFill>
            </a:rPr>
            <a:t> sunt stocate pe un server de tip clou</a:t>
          </a:r>
          <a:r>
            <a:rPr lang="en-GB" sz="1600" kern="1200" dirty="0">
              <a:solidFill>
                <a:schemeClr val="tx1"/>
              </a:solidFill>
            </a:rPr>
            <a:t>d</a:t>
          </a:r>
        </a:p>
      </dsp:txBody>
      <dsp:txXfrm>
        <a:off x="128658" y="4254693"/>
        <a:ext cx="6081527" cy="633530"/>
      </dsp:txXfrm>
    </dsp:sp>
    <dsp:sp modelId="{A4E30EF2-7D78-4C82-BB8A-046D6B0437E8}">
      <dsp:nvSpPr>
        <dsp:cNvPr id="0" name=""/>
        <dsp:cNvSpPr/>
      </dsp:nvSpPr>
      <dsp:spPr>
        <a:xfrm>
          <a:off x="94385" y="5063617"/>
          <a:ext cx="6150073" cy="702076"/>
        </a:xfrm>
        <a:prstGeom prst="round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>
              <a:solidFill>
                <a:schemeClr val="tx1"/>
              </a:solidFill>
            </a:rPr>
            <a:t>Î</a:t>
          </a:r>
          <a:r>
            <a:rPr lang="en-GB" sz="1600" kern="1200" dirty="0">
              <a:solidFill>
                <a:schemeClr val="tx1"/>
              </a:solidFill>
            </a:rPr>
            <a:t>n </a:t>
          </a:r>
          <a:r>
            <a:rPr lang="ro-RO" sz="1600" kern="1200" dirty="0">
              <a:solidFill>
                <a:schemeClr val="tx1"/>
              </a:solidFill>
            </a:rPr>
            <a:t>regim </a:t>
          </a:r>
          <a:r>
            <a:rPr lang="en-GB" sz="1600" kern="1200" dirty="0">
              <a:solidFill>
                <a:schemeClr val="tx1"/>
              </a:solidFill>
            </a:rPr>
            <a:t>on-line - </a:t>
          </a:r>
          <a:r>
            <a:rPr lang="en-GB" sz="1600" kern="1200" dirty="0" err="1">
              <a:solidFill>
                <a:schemeClr val="tx1"/>
              </a:solidFill>
            </a:rPr>
            <a:t>dat</a:t>
          </a:r>
          <a:r>
            <a:rPr lang="ro-RO" sz="1600" kern="1200" dirty="0">
              <a:solidFill>
                <a:schemeClr val="tx1"/>
              </a:solidFill>
            </a:rPr>
            <a:t>ele</a:t>
          </a:r>
          <a:r>
            <a:rPr lang="en-GB" sz="1600" kern="1200" dirty="0">
              <a:solidFill>
                <a:schemeClr val="tx1"/>
              </a:solidFill>
            </a:rPr>
            <a:t> </a:t>
          </a:r>
          <a:r>
            <a:rPr lang="ro-RO" sz="1600" kern="1200" dirty="0">
              <a:solidFill>
                <a:schemeClr val="tx1"/>
              </a:solidFill>
            </a:rPr>
            <a:t>se</a:t>
          </a:r>
          <a:r>
            <a:rPr lang="en-GB" sz="1600" kern="1200" dirty="0">
              <a:solidFill>
                <a:schemeClr val="tx1"/>
              </a:solidFill>
            </a:rPr>
            <a:t> s</a:t>
          </a:r>
          <a:r>
            <a:rPr lang="ro-RO" sz="1600" kern="1200" dirty="0">
              <a:solidFill>
                <a:schemeClr val="tx1"/>
              </a:solidFill>
            </a:rPr>
            <a:t>i</a:t>
          </a:r>
          <a:r>
            <a:rPr lang="en-GB" sz="1600" kern="1200" dirty="0" err="1">
              <a:solidFill>
                <a:schemeClr val="tx1"/>
              </a:solidFill>
            </a:rPr>
            <a:t>ncronize</a:t>
          </a:r>
          <a:r>
            <a:rPr lang="ro-RO" sz="1600" kern="1200" dirty="0" err="1">
              <a:solidFill>
                <a:schemeClr val="tx1"/>
              </a:solidFill>
            </a:rPr>
            <a:t>ază</a:t>
          </a:r>
          <a:r>
            <a:rPr lang="ro-RO" sz="1600" kern="1200" dirty="0">
              <a:solidFill>
                <a:schemeClr val="tx1"/>
              </a:solidFill>
            </a:rPr>
            <a:t> cu serverul în timp real</a:t>
          </a:r>
          <a:r>
            <a:rPr lang="en-GB" sz="1600" kern="1200" dirty="0">
              <a:solidFill>
                <a:schemeClr val="tx1"/>
              </a:solidFill>
            </a:rPr>
            <a:t>, in </a:t>
          </a:r>
          <a:r>
            <a:rPr lang="ro-RO" sz="1600" kern="1200" dirty="0">
              <a:solidFill>
                <a:schemeClr val="tx1"/>
              </a:solidFill>
            </a:rPr>
            <a:t>regim </a:t>
          </a:r>
          <a:r>
            <a:rPr lang="en-GB" sz="1600" kern="1200" dirty="0">
              <a:solidFill>
                <a:schemeClr val="tx1"/>
              </a:solidFill>
            </a:rPr>
            <a:t>off-line – </a:t>
          </a:r>
          <a:r>
            <a:rPr lang="ro-RO" sz="1600" kern="1200" dirty="0">
              <a:solidFill>
                <a:schemeClr val="tx1"/>
              </a:solidFill>
            </a:rPr>
            <a:t>la prima conexiune de </a:t>
          </a:r>
          <a:r>
            <a:rPr lang="en-GB" sz="1600" kern="1200" dirty="0">
              <a:solidFill>
                <a:schemeClr val="tx1"/>
              </a:solidFill>
            </a:rPr>
            <a:t>internet </a:t>
          </a:r>
          <a:r>
            <a:rPr lang="ro-RO" sz="1600" kern="1200" dirty="0">
              <a:solidFill>
                <a:schemeClr val="tx1"/>
              </a:solidFill>
            </a:rPr>
            <a:t>disponibilă</a:t>
          </a:r>
          <a:r>
            <a:rPr lang="en-GB" sz="1600" kern="1200" dirty="0">
              <a:solidFill>
                <a:schemeClr val="tx1"/>
              </a:solidFill>
            </a:rPr>
            <a:t> </a:t>
          </a:r>
        </a:p>
      </dsp:txBody>
      <dsp:txXfrm>
        <a:off x="128658" y="5097890"/>
        <a:ext cx="6081527" cy="633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72252B0-E50C-48D0-945D-9F3D6CA8D2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265B5A-15A2-4E0A-9FD4-09E454C138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2DC2A29-5735-407C-9B8B-D335AFBE41D1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A082B-DD38-4442-A615-99E58D69BF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5482C-8CCC-4235-B24C-5D4B264A79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DA72478-89BB-4B3D-A771-8DD433BF7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244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f8f064c300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gf8f064c300_0_40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7" name="Google Shape;187;gf8f064c300_0_4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28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f8f064c30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gf8f064c300_0_66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09" name="Google Shape;209;gf8f064c300_0_6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29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1" name="Google Shape;251;p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30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1" name="Google Shape;251;p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700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f8f064c3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gf8f064c300_0_0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0" name="Google Shape;130;gf8f064c300_0_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9164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8469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23" name="Google Shape;323;p1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AEE33-C9DC-4714-B3F0-329023304C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14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79" name="Google Shape;279;p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0862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3" name="Google Shape;103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f3303e6ca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gf3303e6ca5_0_17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2" name="Google Shape;112;gf3303e6ca5_0_1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f3303e6ca5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gf3303e6ca5_0_34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8" name="Google Shape;138;gf3303e6ca5_0_3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AEE33-C9DC-4714-B3F0-329023304C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14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AEE33-C9DC-4714-B3F0-329023304C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1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AEE33-C9DC-4714-B3F0-329023304C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16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9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222885" y="6356349"/>
            <a:ext cx="53877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E75B5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455778" y="192542"/>
            <a:ext cx="1566483" cy="73274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6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2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6.png"/><Relationship Id="rId7" Type="http://schemas.openxmlformats.org/officeDocument/2006/relationships/diagramData" Target="../diagrams/data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11" Type="http://schemas.microsoft.com/office/2007/relationships/diagramDrawing" Target="../diagrams/drawing1.xml"/><Relationship Id="rId5" Type="http://schemas.openxmlformats.org/officeDocument/2006/relationships/image" Target="../media/image8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7.png"/><Relationship Id="rId9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3.jpe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ctrTitle"/>
          </p:nvPr>
        </p:nvSpPr>
        <p:spPr>
          <a:xfrm>
            <a:off x="854439" y="1122363"/>
            <a:ext cx="1022329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dirty="0"/>
              <a:t> </a:t>
            </a:r>
            <a:r>
              <a:rPr lang="en-US" dirty="0" err="1">
                <a:solidFill>
                  <a:srgbClr val="2E75B5"/>
                </a:solidFill>
              </a:rPr>
              <a:t>Strategia</a:t>
            </a:r>
            <a:r>
              <a:rPr lang="en-US" dirty="0">
                <a:solidFill>
                  <a:srgbClr val="2E75B5"/>
                </a:solidFill>
              </a:rPr>
              <a:t> de </a:t>
            </a:r>
            <a:r>
              <a:rPr lang="en-US" dirty="0" err="1">
                <a:solidFill>
                  <a:srgbClr val="2E75B5"/>
                </a:solidFill>
              </a:rPr>
              <a:t>cartografiere</a:t>
            </a:r>
            <a:r>
              <a:rPr lang="en-US" dirty="0">
                <a:solidFill>
                  <a:srgbClr val="2E75B5"/>
                </a:solidFill>
              </a:rPr>
              <a:t> </a:t>
            </a:r>
            <a:r>
              <a:rPr lang="ro-RO" dirty="0">
                <a:solidFill>
                  <a:srgbClr val="2E75B5"/>
                </a:solidFill>
              </a:rPr>
              <a:t>în cadrul </a:t>
            </a:r>
            <a:r>
              <a:rPr lang="en-US" dirty="0" err="1">
                <a:solidFill>
                  <a:srgbClr val="2E75B5"/>
                </a:solidFill>
              </a:rPr>
              <a:t>urm</a:t>
            </a:r>
            <a:r>
              <a:rPr lang="ro-RO" dirty="0">
                <a:solidFill>
                  <a:srgbClr val="2E75B5"/>
                </a:solidFill>
              </a:rPr>
              <a:t>ă</a:t>
            </a:r>
            <a:r>
              <a:rPr lang="en-US" dirty="0" err="1">
                <a:solidFill>
                  <a:srgbClr val="2E75B5"/>
                </a:solidFill>
              </a:rPr>
              <a:t>torul</a:t>
            </a:r>
            <a:r>
              <a:rPr lang="ro-RO" dirty="0">
                <a:solidFill>
                  <a:srgbClr val="2E75B5"/>
                </a:solidFill>
              </a:rPr>
              <a:t>ui</a:t>
            </a:r>
            <a:r>
              <a:rPr lang="en-US" dirty="0">
                <a:solidFill>
                  <a:srgbClr val="2E75B5"/>
                </a:solidFill>
              </a:rPr>
              <a:t> </a:t>
            </a:r>
            <a:r>
              <a:rPr lang="en-US" dirty="0" err="1">
                <a:solidFill>
                  <a:srgbClr val="2E75B5"/>
                </a:solidFill>
              </a:rPr>
              <a:t>Recens</a:t>
            </a:r>
            <a:r>
              <a:rPr lang="ro-RO" dirty="0">
                <a:solidFill>
                  <a:srgbClr val="2E75B5"/>
                </a:solidFill>
              </a:rPr>
              <a:t>ă</a:t>
            </a:r>
            <a:r>
              <a:rPr lang="en-US" dirty="0">
                <a:solidFill>
                  <a:srgbClr val="2E75B5"/>
                </a:solidFill>
              </a:rPr>
              <a:t>m</a:t>
            </a:r>
            <a:r>
              <a:rPr lang="ro-RO" dirty="0">
                <a:solidFill>
                  <a:srgbClr val="2E75B5"/>
                </a:solidFill>
              </a:rPr>
              <a:t>â</a:t>
            </a:r>
            <a:r>
              <a:rPr lang="en-US" dirty="0" err="1">
                <a:solidFill>
                  <a:srgbClr val="2E75B5"/>
                </a:solidFill>
              </a:rPr>
              <a:t>nt</a:t>
            </a:r>
            <a:r>
              <a:rPr lang="en-US" dirty="0">
                <a:solidFill>
                  <a:srgbClr val="2E75B5"/>
                </a:solidFill>
              </a:rPr>
              <a:t> </a:t>
            </a:r>
            <a:r>
              <a:rPr lang="ro-RO" dirty="0">
                <a:solidFill>
                  <a:srgbClr val="2E75B5"/>
                </a:solidFill>
              </a:rPr>
              <a:t>al Populației și al Locuințelor</a:t>
            </a:r>
            <a:endParaRPr b="1" dirty="0">
              <a:solidFill>
                <a:srgbClr val="2E75B5"/>
              </a:solidFill>
            </a:endParaRP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1524000" y="3802506"/>
            <a:ext cx="9144000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o-RO" b="1" i="1" dirty="0"/>
              <a:t>Date </a:t>
            </a:r>
            <a:r>
              <a:rPr lang="en-US" b="1" i="1" dirty="0"/>
              <a:t>spa</a:t>
            </a:r>
            <a:r>
              <a:rPr lang="ro-RO" b="1" i="1" dirty="0"/>
              <a:t>ț</a:t>
            </a:r>
            <a:r>
              <a:rPr lang="en-US" b="1" i="1" dirty="0" err="1"/>
              <a:t>ial</a:t>
            </a:r>
            <a:r>
              <a:rPr lang="ro-RO" b="1" i="1" dirty="0"/>
              <a:t>e</a:t>
            </a:r>
            <a:r>
              <a:rPr lang="en-US" b="1" i="1" dirty="0"/>
              <a:t>, </a:t>
            </a:r>
            <a:r>
              <a:rPr lang="ro-RO" b="1" i="1" dirty="0"/>
              <a:t>instrumente</a:t>
            </a:r>
            <a:r>
              <a:rPr lang="en-US" b="1" i="1" dirty="0"/>
              <a:t>, </a:t>
            </a:r>
            <a:r>
              <a:rPr lang="ro-RO" b="1" i="1" dirty="0"/>
              <a:t>activități implementate și pași următori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571214-4133-4A38-9379-3976B3478F04}"/>
              </a:ext>
            </a:extLst>
          </p:cNvPr>
          <p:cNvSpPr txBox="1"/>
          <p:nvPr/>
        </p:nvSpPr>
        <p:spPr>
          <a:xfrm>
            <a:off x="1117600" y="5615709"/>
            <a:ext cx="105017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Lilian Galer</a:t>
            </a:r>
            <a:r>
              <a:rPr lang="ro-RO" dirty="0"/>
              <a:t>, șef Direcți</a:t>
            </a:r>
            <a:r>
              <a:rPr lang="en-US" dirty="0"/>
              <a:t>e</a:t>
            </a:r>
            <a:r>
              <a:rPr lang="ro-RO" dirty="0"/>
              <a:t> Metode Statistice</a:t>
            </a:r>
            <a:endParaRPr lang="en-US" dirty="0"/>
          </a:p>
          <a:p>
            <a:r>
              <a:rPr lang="en-US" dirty="0"/>
              <a:t>Valentina </a:t>
            </a:r>
            <a:r>
              <a:rPr lang="en-US" dirty="0" err="1"/>
              <a:t>Istrati</a:t>
            </a:r>
            <a:r>
              <a:rPr lang="ro-RO" dirty="0"/>
              <a:t>, șef Direcți</a:t>
            </a:r>
            <a:r>
              <a:rPr lang="en-US" dirty="0"/>
              <a:t>e</a:t>
            </a:r>
            <a:r>
              <a:rPr lang="ro-RO" dirty="0"/>
              <a:t> Recensăminte</a:t>
            </a:r>
            <a:endParaRPr lang="en-US" dirty="0"/>
          </a:p>
          <a:p>
            <a:r>
              <a:rPr lang="en-US" dirty="0"/>
              <a:t>Roberto </a:t>
            </a:r>
            <a:r>
              <a:rPr lang="en-US" dirty="0" err="1"/>
              <a:t>Bianchini</a:t>
            </a:r>
            <a:r>
              <a:rPr lang="ro-RO" dirty="0"/>
              <a:t>, expert SIG, LE al proiectului UE </a:t>
            </a:r>
            <a:r>
              <a:rPr lang="ro-RO" dirty="0" err="1"/>
              <a:t>ParStat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81;p25">
            <a:extLst>
              <a:ext uri="{FF2B5EF4-FFF2-40B4-BE49-F238E27FC236}">
                <a16:creationId xmlns:a16="http://schemas.microsoft.com/office/drawing/2014/main" id="{21C19581-EBE1-45B8-B12A-54D28EE46DC5}"/>
              </a:ext>
            </a:extLst>
          </p:cNvPr>
          <p:cNvSpPr txBox="1">
            <a:spLocks/>
          </p:cNvSpPr>
          <p:nvPr/>
        </p:nvSpPr>
        <p:spPr>
          <a:xfrm>
            <a:off x="0" y="5555"/>
            <a:ext cx="107623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o-RO" sz="4000" dirty="0">
                <a:solidFill>
                  <a:schemeClr val="accent5"/>
                </a:solidFill>
              </a:rPr>
              <a:t>Ce este Recensământul populației și locuințelor?</a:t>
            </a:r>
            <a:endParaRPr lang="en-US" sz="4000" dirty="0">
              <a:solidFill>
                <a:schemeClr val="accent5"/>
              </a:solidFill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3FB0F0A-9AF5-4AC4-8431-DA794C2C9E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7440015"/>
              </p:ext>
            </p:extLst>
          </p:nvPr>
        </p:nvGraphicFramePr>
        <p:xfrm>
          <a:off x="-2615608" y="858752"/>
          <a:ext cx="11993524" cy="5999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5A6CC23-74E6-44F1-AD3F-9EAAE9E2191B}"/>
              </a:ext>
            </a:extLst>
          </p:cNvPr>
          <p:cNvSpPr/>
          <p:nvPr/>
        </p:nvSpPr>
        <p:spPr>
          <a:xfrm>
            <a:off x="6452404" y="1331118"/>
            <a:ext cx="53710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MD" sz="2400" dirty="0">
                <a:latin typeface="+mj-lt"/>
              </a:rPr>
              <a:t>Recensământul este efectuat, conform recomandărilor internaționale de </a:t>
            </a:r>
            <a:r>
              <a:rPr lang="ro-MD" sz="2400" b="1" dirty="0">
                <a:solidFill>
                  <a:schemeClr val="accent2"/>
                </a:solidFill>
                <a:latin typeface="+mj-lt"/>
              </a:rPr>
              <a:t>cel puțin o dată la 10 ani</a:t>
            </a:r>
            <a:endParaRPr lang="LID4096" sz="24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40E7B3-BFA2-40FD-90F6-BC915A209F03}"/>
              </a:ext>
            </a:extLst>
          </p:cNvPr>
          <p:cNvSpPr txBox="1"/>
          <p:nvPr/>
        </p:nvSpPr>
        <p:spPr>
          <a:xfrm>
            <a:off x="6381947" y="2894229"/>
            <a:ext cx="5441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 err="1"/>
              <a:t>Tentativ</a:t>
            </a:r>
            <a:r>
              <a:rPr lang="ro-RO" sz="2400" dirty="0"/>
              <a:t>, următorul recensământ va fi efectuat în </a:t>
            </a:r>
            <a:r>
              <a:rPr lang="ro-RO" sz="2400" b="1" dirty="0">
                <a:solidFill>
                  <a:schemeClr val="accent2"/>
                </a:solidFill>
              </a:rPr>
              <a:t>2024 </a:t>
            </a:r>
            <a:r>
              <a:rPr lang="ro-RO" sz="2400" dirty="0">
                <a:solidFill>
                  <a:schemeClr val="tx1"/>
                </a:solidFill>
              </a:rPr>
              <a:t>(decizia finală urmează a fi adoptată)</a:t>
            </a:r>
            <a:endParaRPr lang="LID4096" sz="24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FD714F-9279-4B66-BA62-3F8A57F3EFF8}"/>
              </a:ext>
            </a:extLst>
          </p:cNvPr>
          <p:cNvSpPr txBox="1"/>
          <p:nvPr/>
        </p:nvSpPr>
        <p:spPr>
          <a:xfrm>
            <a:off x="6381947" y="4462442"/>
            <a:ext cx="5441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/>
              <a:t>Perioada de colectare este planificată să aibă o durată de </a:t>
            </a:r>
            <a:r>
              <a:rPr lang="ro-RO" sz="2400" b="1" dirty="0">
                <a:solidFill>
                  <a:schemeClr val="accent2"/>
                </a:solidFill>
              </a:rPr>
              <a:t>5 săptămâni </a:t>
            </a:r>
            <a:r>
              <a:rPr lang="ro-RO" sz="2400" dirty="0">
                <a:solidFill>
                  <a:schemeClr val="tx1"/>
                </a:solidFill>
              </a:rPr>
              <a:t>pe parcursul căreia </a:t>
            </a:r>
            <a:r>
              <a:rPr lang="ro-RO" sz="2400" b="1" dirty="0">
                <a:solidFill>
                  <a:schemeClr val="tx1"/>
                </a:solidFill>
              </a:rPr>
              <a:t>TREBUIE</a:t>
            </a:r>
            <a:r>
              <a:rPr lang="ro-RO" sz="2400" dirty="0">
                <a:solidFill>
                  <a:schemeClr val="tx1"/>
                </a:solidFill>
              </a:rPr>
              <a:t> recenzate </a:t>
            </a:r>
            <a:r>
              <a:rPr lang="ro-RO" sz="2400" dirty="0"/>
              <a:t>toate locuințele, gospodăriile și persoanele de pe teritoriul țării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74800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81;p25">
            <a:extLst>
              <a:ext uri="{FF2B5EF4-FFF2-40B4-BE49-F238E27FC236}">
                <a16:creationId xmlns:a16="http://schemas.microsoft.com/office/drawing/2014/main" id="{21C19581-EBE1-45B8-B12A-54D28EE46DC5}"/>
              </a:ext>
            </a:extLst>
          </p:cNvPr>
          <p:cNvSpPr txBox="1">
            <a:spLocks/>
          </p:cNvSpPr>
          <p:nvPr/>
        </p:nvSpPr>
        <p:spPr>
          <a:xfrm>
            <a:off x="0" y="5555"/>
            <a:ext cx="107623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o-RO" sz="4000" dirty="0">
                <a:solidFill>
                  <a:schemeClr val="accent5"/>
                </a:solidFill>
              </a:rPr>
              <a:t>Ce este Recensământul populației și locuințelor (RPL)?</a:t>
            </a:r>
            <a:endParaRPr lang="en-US" sz="4000" dirty="0">
              <a:solidFill>
                <a:schemeClr val="accent5"/>
              </a:solidFill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F1189170-1770-48BA-AD93-6E492C9B7E8D}"/>
              </a:ext>
            </a:extLst>
          </p:cNvPr>
          <p:cNvGraphicFramePr/>
          <p:nvPr/>
        </p:nvGraphicFramePr>
        <p:xfrm>
          <a:off x="4064000" y="133111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DE7C0AAC-7895-4EB0-8A9C-B78A9645D96F}"/>
              </a:ext>
            </a:extLst>
          </p:cNvPr>
          <p:cNvSpPr/>
          <p:nvPr/>
        </p:nvSpPr>
        <p:spPr>
          <a:xfrm>
            <a:off x="619422" y="3512467"/>
            <a:ext cx="40101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MD" sz="2000" b="1" dirty="0">
                <a:solidFill>
                  <a:schemeClr val="tx1"/>
                </a:solidFill>
              </a:rPr>
              <a:t>producerea rezultatelor în </a:t>
            </a:r>
            <a:r>
              <a:rPr lang="ro-MD" sz="2000" b="1" dirty="0" err="1">
                <a:solidFill>
                  <a:schemeClr val="tx1"/>
                </a:solidFill>
              </a:rPr>
              <a:t>condiţii</a:t>
            </a:r>
            <a:r>
              <a:rPr lang="ro-MD" sz="2000" b="1" dirty="0">
                <a:solidFill>
                  <a:schemeClr val="tx1"/>
                </a:solidFill>
              </a:rPr>
              <a:t> de </a:t>
            </a:r>
            <a:r>
              <a:rPr lang="ro-MD" sz="2000" b="1" dirty="0">
                <a:solidFill>
                  <a:schemeClr val="accent2"/>
                </a:solidFill>
              </a:rPr>
              <a:t>calitate</a:t>
            </a:r>
            <a:r>
              <a:rPr lang="ro-MD" sz="2000" b="1" dirty="0">
                <a:solidFill>
                  <a:schemeClr val="tx1"/>
                </a:solidFill>
              </a:rPr>
              <a:t> și </a:t>
            </a:r>
            <a:r>
              <a:rPr lang="ro-MD" sz="2000" b="1" dirty="0">
                <a:solidFill>
                  <a:schemeClr val="accent2"/>
                </a:solidFill>
              </a:rPr>
              <a:t>comparabilitate</a:t>
            </a:r>
            <a:r>
              <a:rPr lang="ro-MD" sz="2000" b="1" dirty="0">
                <a:solidFill>
                  <a:schemeClr val="tx1"/>
                </a:solidFill>
              </a:rPr>
              <a:t> </a:t>
            </a:r>
            <a:r>
              <a:rPr lang="ro-MD" sz="2000" b="1" dirty="0" err="1">
                <a:solidFill>
                  <a:schemeClr val="tx1"/>
                </a:solidFill>
              </a:rPr>
              <a:t>internaţională</a:t>
            </a:r>
            <a:r>
              <a:rPr lang="ro-MD" sz="2000" b="1" dirty="0">
                <a:solidFill>
                  <a:schemeClr val="tx1"/>
                </a:solidFill>
              </a:rPr>
              <a:t> despre:</a:t>
            </a:r>
            <a:endParaRPr lang="LID4096" sz="2000" b="1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5C50EF-F627-4C27-B615-23F6F6AFEEB3}"/>
              </a:ext>
            </a:extLst>
          </p:cNvPr>
          <p:cNvSpPr txBox="1"/>
          <p:nvPr/>
        </p:nvSpPr>
        <p:spPr>
          <a:xfrm>
            <a:off x="184561" y="1451398"/>
            <a:ext cx="4879862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i="1" dirty="0" err="1"/>
              <a:t>Obiectivul</a:t>
            </a:r>
            <a:r>
              <a:rPr lang="ro-RO" sz="2800" b="1" i="1" dirty="0"/>
              <a:t> </a:t>
            </a:r>
            <a:r>
              <a:rPr lang="en-US" sz="2800" b="1" i="1" dirty="0" err="1"/>
              <a:t>recens</a:t>
            </a:r>
            <a:r>
              <a:rPr lang="ro-RO" sz="2800" b="1" i="1" dirty="0" err="1"/>
              <a:t>ământului</a:t>
            </a:r>
            <a:endParaRPr lang="ro-RO" sz="2800" b="1" i="1" dirty="0"/>
          </a:p>
          <a:p>
            <a:pPr algn="ctr"/>
            <a:r>
              <a:rPr lang="ro-RO" sz="2800" b="1" i="1" dirty="0"/>
              <a:t>este:</a:t>
            </a:r>
            <a:endParaRPr lang="LID4096" sz="2800" b="1" i="1" dirty="0"/>
          </a:p>
        </p:txBody>
      </p:sp>
      <p:pic>
        <p:nvPicPr>
          <p:cNvPr id="25" name="Graphic 24" descr="Arrow Rotate right">
            <a:extLst>
              <a:ext uri="{FF2B5EF4-FFF2-40B4-BE49-F238E27FC236}">
                <a16:creationId xmlns:a16="http://schemas.microsoft.com/office/drawing/2014/main" id="{F180D5B3-C1CA-4BF0-A022-8C38F8CB79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67292" y="2431868"/>
            <a:ext cx="914400" cy="914400"/>
          </a:xfrm>
          <a:prstGeom prst="rect">
            <a:avLst/>
          </a:prstGeom>
        </p:spPr>
      </p:pic>
      <p:pic>
        <p:nvPicPr>
          <p:cNvPr id="28" name="Graphic 27" descr="Arrow Rotate right">
            <a:extLst>
              <a:ext uri="{FF2B5EF4-FFF2-40B4-BE49-F238E27FC236}">
                <a16:creationId xmlns:a16="http://schemas.microsoft.com/office/drawing/2014/main" id="{85D62CB9-5F98-41B1-BEDD-82D2F01ED9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 flipV="1">
            <a:off x="3606800" y="46124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56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3FCC-00A2-40EC-A7C7-D0209B667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38" y="424271"/>
            <a:ext cx="8682470" cy="125095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ts val="1800"/>
            </a:pPr>
            <a:r>
              <a:rPr lang="ro-RO" dirty="0">
                <a:solidFill>
                  <a:schemeClr val="accent5"/>
                </a:solidFill>
              </a:rPr>
              <a:t>Recomandările internaționale despre informația geospațială la RPL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B5193696-EDDD-41C6-AD6C-C6F3D8EF5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138" y="2104431"/>
            <a:ext cx="7652033" cy="424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908050" indent="-436563"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304925" indent="-395288"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93863" indent="-38735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93913" indent="-398463"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51113" indent="-398463" defTabSz="457200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3008313" indent="-398463" defTabSz="457200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65513" indent="-398463" defTabSz="457200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922713" indent="-398463" defTabSz="457200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288000" lvl="1" indent="-2880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o-RO" sz="2200" dirty="0">
                <a:sym typeface="Calibri"/>
              </a:rPr>
              <a:t>Datele de recensământ trebuie colectate cu referire la </a:t>
            </a:r>
            <a:r>
              <a:rPr lang="ro-RO" sz="2200" b="1" dirty="0">
                <a:sym typeface="Calibri"/>
              </a:rPr>
              <a:t>locul de reședință </a:t>
            </a:r>
            <a:r>
              <a:rPr lang="ro-RO" sz="2200" dirty="0">
                <a:sym typeface="Calibri"/>
              </a:rPr>
              <a:t>și la </a:t>
            </a:r>
            <a:r>
              <a:rPr lang="ro-RO" sz="2200" b="1" dirty="0">
                <a:sym typeface="Calibri"/>
              </a:rPr>
              <a:t>locul de recenzare</a:t>
            </a:r>
          </a:p>
          <a:p>
            <a:pPr marL="288000" lvl="1" indent="-2880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o-RO" sz="2200" dirty="0">
                <a:sym typeface="Calibri"/>
              </a:rPr>
              <a:t>Localizarea spațiilor de locuit (</a:t>
            </a:r>
            <a:r>
              <a:rPr lang="ro-RO" sz="2200" b="1" dirty="0">
                <a:sym typeface="Calibri"/>
              </a:rPr>
              <a:t>adrese, localitate, urban și rural</a:t>
            </a:r>
            <a:r>
              <a:rPr lang="ro-RO" sz="2200" dirty="0">
                <a:sym typeface="Calibri"/>
              </a:rPr>
              <a:t>) recomandată ca subiect de obligatoriu</a:t>
            </a:r>
          </a:p>
          <a:p>
            <a:pPr marL="288000" lvl="1" indent="-2880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o-RO" sz="2200" dirty="0">
                <a:sym typeface="Calibri"/>
              </a:rPr>
              <a:t>Locația </a:t>
            </a:r>
            <a:r>
              <a:rPr lang="ro-RO" sz="2200" b="1" dirty="0">
                <a:sym typeface="Calibri"/>
              </a:rPr>
              <a:t>locului de muncă </a:t>
            </a:r>
            <a:r>
              <a:rPr lang="ro-RO" sz="2200" dirty="0">
                <a:sym typeface="Calibri"/>
              </a:rPr>
              <a:t>este recomandată ca subiect neobligatoriu</a:t>
            </a:r>
          </a:p>
          <a:p>
            <a:pPr marL="288000" lvl="1" indent="-2880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o-RO" sz="2200" dirty="0">
                <a:sym typeface="Calibri"/>
              </a:rPr>
              <a:t>Locația </a:t>
            </a:r>
            <a:r>
              <a:rPr lang="ro-RO" sz="2200" b="1" dirty="0">
                <a:sym typeface="Calibri"/>
              </a:rPr>
              <a:t>școlii, a colegiului sau a universității </a:t>
            </a:r>
            <a:r>
              <a:rPr lang="ro-RO" sz="2200" dirty="0">
                <a:sym typeface="Calibri"/>
              </a:rPr>
              <a:t>recomandată ca subiect neobligatoriu</a:t>
            </a:r>
          </a:p>
          <a:p>
            <a:pPr marL="288000" lvl="1" indent="-2880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o-RO" sz="2200" dirty="0">
                <a:sym typeface="Calibri"/>
              </a:rPr>
              <a:t>Se recomandă identificarea caroiajelor (</a:t>
            </a:r>
            <a:r>
              <a:rPr lang="ro-RO" sz="2200" b="1" dirty="0">
                <a:sym typeface="Calibri"/>
              </a:rPr>
              <a:t>G</a:t>
            </a:r>
            <a:r>
              <a:rPr lang="en-US" sz="2200" b="1" dirty="0">
                <a:sym typeface="Calibri"/>
              </a:rPr>
              <a:t>rid squares</a:t>
            </a:r>
            <a:r>
              <a:rPr lang="ro-RO" sz="2200" b="1" dirty="0">
                <a:sym typeface="Calibri"/>
              </a:rPr>
              <a:t>) </a:t>
            </a:r>
            <a:r>
              <a:rPr lang="ro-RO" sz="2200" dirty="0">
                <a:sym typeface="Calibri"/>
              </a:rPr>
              <a:t>și a aglomerărilor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C5D05-21D0-431B-B662-8FDCEFAB8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666" y="1563254"/>
            <a:ext cx="3220086" cy="45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01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E6D6F01F-99BC-4709-B139-B8173D906F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047" y="136525"/>
            <a:ext cx="10612632" cy="1325563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o-RO" altLang="fr-FR" dirty="0">
                <a:solidFill>
                  <a:schemeClr val="accent5"/>
                </a:solidFill>
              </a:rPr>
              <a:t>Scopul utilizării hărților la recensământ</a:t>
            </a:r>
            <a:endParaRPr lang="ro-RO" alt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DB9ED-8D53-48DC-AB4D-F2D94BF61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24" y="1338950"/>
            <a:ext cx="11343855" cy="5080519"/>
          </a:xfrm>
        </p:spPr>
        <p:txBody>
          <a:bodyPr>
            <a:normAutofit lnSpcReduction="10000"/>
          </a:bodyPr>
          <a:lstStyle/>
          <a:p>
            <a:pPr marL="114300" indent="0">
              <a:buNone/>
              <a:defRPr/>
            </a:pPr>
            <a:r>
              <a:rPr lang="ro-RO" sz="2000" b="1" dirty="0"/>
              <a:t>Etapa de pregătire:</a:t>
            </a:r>
          </a:p>
          <a:p>
            <a:pPr>
              <a:defRPr/>
            </a:pPr>
            <a:r>
              <a:rPr lang="ro-RO" sz="2000" dirty="0"/>
              <a:t>actualizarea hărților de recensământ</a:t>
            </a:r>
          </a:p>
          <a:p>
            <a:pPr>
              <a:defRPr/>
            </a:pPr>
            <a:r>
              <a:rPr lang="ro-RO" sz="2000" dirty="0"/>
              <a:t>împărțirea teritoriului în unități administrative, geografice și statistice în scop de recensământ;</a:t>
            </a:r>
          </a:p>
          <a:p>
            <a:pPr>
              <a:defRPr/>
            </a:pPr>
            <a:r>
              <a:rPr lang="ro-RO" sz="2000" dirty="0"/>
              <a:t>definirea schemei de codificare a unităților teritoriale;</a:t>
            </a:r>
          </a:p>
          <a:p>
            <a:pPr>
              <a:defRPr/>
            </a:pPr>
            <a:r>
              <a:rPr lang="ro-RO" sz="2000" dirty="0"/>
              <a:t>delimitarea sectoarelor de recensământ și pregătirea hărților de recensământ la diferite scări;</a:t>
            </a:r>
          </a:p>
          <a:p>
            <a:pPr>
              <a:defRPr/>
            </a:pPr>
            <a:r>
              <a:rPr lang="ro-RO" sz="2000" dirty="0"/>
              <a:t>delimitarea sectoarelor operaționale pentru logistică și pentru monitorizare a activităților de recensământ;</a:t>
            </a:r>
          </a:p>
          <a:p>
            <a:pPr marL="114300" indent="0">
              <a:buNone/>
              <a:defRPr/>
            </a:pPr>
            <a:r>
              <a:rPr lang="ro-RO" sz="2000" b="1" dirty="0"/>
              <a:t>Etapa de colectare a datelor de recenzare:</a:t>
            </a:r>
          </a:p>
          <a:p>
            <a:pPr>
              <a:defRPr/>
            </a:pPr>
            <a:r>
              <a:rPr lang="ro-RO" sz="2000" dirty="0"/>
              <a:t>monitorizarea acoperirii în timpul colectării datelor; </a:t>
            </a:r>
          </a:p>
          <a:p>
            <a:pPr>
              <a:defRPr/>
            </a:pPr>
            <a:r>
              <a:rPr lang="ro-RO" sz="2000" dirty="0"/>
              <a:t>raportarea despre colectarea de datelor pentru diferite categorii de personal;</a:t>
            </a:r>
          </a:p>
          <a:p>
            <a:pPr marL="114300" indent="0">
              <a:buNone/>
              <a:defRPr/>
            </a:pPr>
            <a:r>
              <a:rPr lang="ro-RO" sz="2000" b="1" dirty="0"/>
              <a:t>Faza post-enumerare:</a:t>
            </a:r>
          </a:p>
          <a:p>
            <a:pPr>
              <a:defRPr/>
            </a:pPr>
            <a:r>
              <a:rPr lang="ro-RO" sz="2000" dirty="0"/>
              <a:t>Efectuarea anchetei post recenzare;</a:t>
            </a:r>
          </a:p>
          <a:p>
            <a:pPr>
              <a:defRPr/>
            </a:pPr>
            <a:r>
              <a:rPr lang="ro-RO" sz="2000" dirty="0"/>
              <a:t>diseminarea datelor recensământului: hărți tematice, producere de date de recensământ geo-</a:t>
            </a:r>
            <a:r>
              <a:rPr lang="ro-RO" sz="2000" dirty="0" err="1"/>
              <a:t>referențiate</a:t>
            </a:r>
            <a:r>
              <a:rPr lang="ro-RO" sz="2000" dirty="0"/>
              <a:t>, date de suprafață mică, atlase, Web GIS, grile.</a:t>
            </a:r>
            <a:endParaRPr lang="ro-RO" sz="22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</a:endParaRPr>
          </a:p>
        </p:txBody>
      </p:sp>
      <p:sp>
        <p:nvSpPr>
          <p:cNvPr id="24580" name="Slide Number Placeholder 4">
            <a:extLst>
              <a:ext uri="{FF2B5EF4-FFF2-40B4-BE49-F238E27FC236}">
                <a16:creationId xmlns:a16="http://schemas.microsoft.com/office/drawing/2014/main" id="{C7FD52D6-21D9-40D2-A728-6EE15118FE6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fr-FR" sz="1100">
                <a:solidFill>
                  <a:schemeClr val="bg1"/>
                </a:solidFill>
              </a:rPr>
              <a:t>Pag </a:t>
            </a:r>
            <a:fld id="{8B85616A-70CD-4B49-8A45-CE07B3ED28FB}" type="slidenum">
              <a:rPr lang="it-IT" altLang="fr-FR" sz="11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it-IT" altLang="fr-FR" sz="1100">
              <a:solidFill>
                <a:schemeClr val="bg1"/>
              </a:solidFill>
            </a:endParaRPr>
          </a:p>
        </p:txBody>
      </p:sp>
      <p:sp>
        <p:nvSpPr>
          <p:cNvPr id="24581" name="Footer Placeholder 5">
            <a:extLst>
              <a:ext uri="{FF2B5EF4-FFF2-40B4-BE49-F238E27FC236}">
                <a16:creationId xmlns:a16="http://schemas.microsoft.com/office/drawing/2014/main" id="{245EADDD-5D49-4E33-BF3C-CAC0DAA51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fr-FR" sz="900">
                <a:solidFill>
                  <a:schemeClr val="bg1"/>
                </a:solidFill>
              </a:rPr>
              <a:t>Workshop on the 2022 population and housing census of Uzbekistan</a:t>
            </a:r>
            <a:r>
              <a:rPr lang="en-US" altLang="fr-FR" sz="900">
                <a:solidFill>
                  <a:schemeClr val="bg1"/>
                </a:solidFill>
              </a:rPr>
              <a:t>, Webinar, 30 June 2020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>
            <a:spLocks noGrp="1"/>
          </p:cNvSpPr>
          <p:nvPr>
            <p:ph type="title"/>
          </p:nvPr>
        </p:nvSpPr>
        <p:spPr>
          <a:xfrm>
            <a:off x="296211" y="-11377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o-RO" sz="4000" dirty="0">
                <a:solidFill>
                  <a:schemeClr val="accent5"/>
                </a:solidFill>
              </a:rPr>
              <a:t>Experiența de cartografiere a RPL</a:t>
            </a:r>
            <a:r>
              <a:rPr lang="en-GB" sz="4000" dirty="0">
                <a:solidFill>
                  <a:schemeClr val="accent5"/>
                </a:solidFill>
              </a:rPr>
              <a:t> 2014</a:t>
            </a:r>
            <a:endParaRPr sz="4000" dirty="0">
              <a:solidFill>
                <a:schemeClr val="accent5"/>
              </a:solidFill>
            </a:endParaRPr>
          </a:p>
        </p:txBody>
      </p:sp>
      <p:sp>
        <p:nvSpPr>
          <p:cNvPr id="106" name="Google Shape;10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8753369-C0BC-4CD1-8FB5-9A24B0D6E8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9282255"/>
              </p:ext>
            </p:extLst>
          </p:nvPr>
        </p:nvGraphicFramePr>
        <p:xfrm>
          <a:off x="296211" y="963127"/>
          <a:ext cx="11636709" cy="957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8" name="Google Shape;10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0748" y="2320701"/>
            <a:ext cx="4990748" cy="430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0C5053-4444-436C-9A78-C2224F0F41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1496" y="2320701"/>
            <a:ext cx="6937630" cy="4305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FC369C-A774-424D-B696-158D911DCB43}"/>
              </a:ext>
            </a:extLst>
          </p:cNvPr>
          <p:cNvSpPr txBox="1"/>
          <p:nvPr/>
        </p:nvSpPr>
        <p:spPr>
          <a:xfrm>
            <a:off x="5111496" y="1920685"/>
            <a:ext cx="60944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ro-RO" sz="14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RPL 2014, s.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Tru</a:t>
            </a:r>
            <a:r>
              <a:rPr lang="ro-RO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șeni</a:t>
            </a:r>
            <a:r>
              <a:rPr lang="ro-RO" sz="14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, mun. Chișinău, circ. 5, secția 4, sector 3</a:t>
            </a:r>
            <a:endParaRPr lang="en-GB" sz="14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title"/>
          </p:nvPr>
        </p:nvSpPr>
        <p:spPr>
          <a:xfrm>
            <a:off x="299446" y="339483"/>
            <a:ext cx="10515600" cy="89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o-RO" sz="4000" dirty="0">
                <a:solidFill>
                  <a:schemeClr val="accent5"/>
                </a:solidFill>
              </a:rPr>
              <a:t>Diseminarea datelor RPL</a:t>
            </a:r>
            <a:r>
              <a:rPr lang="en-GB" sz="4000" dirty="0">
                <a:solidFill>
                  <a:schemeClr val="accent5"/>
                </a:solidFill>
              </a:rPr>
              <a:t> 2014</a:t>
            </a:r>
            <a:endParaRPr sz="4000" dirty="0">
              <a:solidFill>
                <a:schemeClr val="accent5"/>
              </a:solidFill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669775" y="1565925"/>
            <a:ext cx="1103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7" name="Google Shape;117;p16"/>
          <p:cNvGrpSpPr/>
          <p:nvPr/>
        </p:nvGrpSpPr>
        <p:grpSpPr>
          <a:xfrm>
            <a:off x="299446" y="1588477"/>
            <a:ext cx="4183390" cy="4568479"/>
            <a:chOff x="0" y="0"/>
            <a:chExt cx="4183390" cy="715200"/>
          </a:xfrm>
        </p:grpSpPr>
        <p:sp>
          <p:nvSpPr>
            <p:cNvPr id="118" name="Google Shape;118;p16"/>
            <p:cNvSpPr/>
            <p:nvPr/>
          </p:nvSpPr>
          <p:spPr>
            <a:xfrm>
              <a:off x="0" y="0"/>
              <a:ext cx="4090500" cy="715200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6"/>
            <p:cNvSpPr txBox="1"/>
            <p:nvPr/>
          </p:nvSpPr>
          <p:spPr>
            <a:xfrm>
              <a:off x="162790" y="34950"/>
              <a:ext cx="4020600" cy="6410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540000" lvl="1" indent="-360000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ro-RO" sz="20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Date g</a:t>
              </a:r>
              <a:r>
                <a:rPr lang="en-US" sz="2000" dirty="0" err="1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eospa</a:t>
              </a:r>
              <a:r>
                <a:rPr lang="ro-RO" sz="20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ț</a:t>
              </a:r>
              <a:r>
                <a:rPr lang="en-US" sz="2000" dirty="0" err="1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ial</a:t>
              </a:r>
              <a:r>
                <a:rPr lang="ro-RO" sz="20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e utilizate pentru diseminarea datelor RPL la nivel de localitate doar pentru efectivul total al populației</a:t>
              </a:r>
            </a:p>
            <a:p>
              <a:pPr marL="540000" lvl="1" indent="-360000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§"/>
                <a:defRPr/>
              </a:pPr>
              <a:endParaRPr lang="en-US" sz="2000" dirty="0">
                <a:latin typeface="Arial" panose="020B0604020202020204" pitchFamily="34" charset="0"/>
                <a:ea typeface="宋体" panose="02010600030101010101" pitchFamily="2" charset="-122"/>
                <a:sym typeface="Calibri"/>
              </a:endParaRPr>
            </a:p>
            <a:p>
              <a:pPr marL="540000" lvl="1" indent="-360000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ro-RO" sz="20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Restul variabilelor de recensământ au fost diseminate doar prin intermediul hărților la nivel de comună și raion</a:t>
              </a:r>
              <a:endParaRPr lang="en-US" sz="2000" dirty="0">
                <a:latin typeface="Arial" panose="020B0604020202020204" pitchFamily="34" charset="0"/>
                <a:ea typeface="宋体" panose="02010600030101010101" pitchFamily="2" charset="-122"/>
                <a:sym typeface="Calibri"/>
              </a:endParaRPr>
            </a:p>
          </p:txBody>
        </p:sp>
      </p:grpSp>
      <p:pic>
        <p:nvPicPr>
          <p:cNvPr id="125" name="Google Shape;125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112700" y="1248957"/>
            <a:ext cx="3574200" cy="49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2514" y="1244771"/>
            <a:ext cx="3490040" cy="4912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>
            <a:spLocks noGrp="1"/>
          </p:cNvSpPr>
          <p:nvPr>
            <p:ph type="title"/>
          </p:nvPr>
        </p:nvSpPr>
        <p:spPr>
          <a:xfrm>
            <a:off x="575425" y="-8583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sz="4000" dirty="0" err="1">
                <a:solidFill>
                  <a:schemeClr val="accent5"/>
                </a:solidFill>
              </a:rPr>
              <a:t>Activit</a:t>
            </a:r>
            <a:r>
              <a:rPr lang="ro-RO" sz="4000" dirty="0" err="1">
                <a:solidFill>
                  <a:schemeClr val="accent5"/>
                </a:solidFill>
              </a:rPr>
              <a:t>ăți</a:t>
            </a:r>
            <a:r>
              <a:rPr lang="en-US" sz="4000" dirty="0">
                <a:solidFill>
                  <a:schemeClr val="accent5"/>
                </a:solidFill>
              </a:rPr>
              <a:t> implement</a:t>
            </a:r>
            <a:r>
              <a:rPr lang="ro-RO" sz="4000" dirty="0" err="1">
                <a:solidFill>
                  <a:schemeClr val="accent5"/>
                </a:solidFill>
              </a:rPr>
              <a:t>ate</a:t>
            </a:r>
            <a:r>
              <a:rPr lang="ro-RO" sz="4000" dirty="0">
                <a:solidFill>
                  <a:schemeClr val="accent5"/>
                </a:solidFill>
              </a:rPr>
              <a:t> de B</a:t>
            </a:r>
            <a:r>
              <a:rPr lang="en-US" sz="4000" dirty="0">
                <a:solidFill>
                  <a:schemeClr val="accent5"/>
                </a:solidFill>
              </a:rPr>
              <a:t>NS</a:t>
            </a:r>
            <a:endParaRPr sz="4000" dirty="0">
              <a:solidFill>
                <a:schemeClr val="accent5"/>
              </a:solidFill>
            </a:endParaRPr>
          </a:p>
        </p:txBody>
      </p:sp>
      <p:grpSp>
        <p:nvGrpSpPr>
          <p:cNvPr id="141" name="Google Shape;141;p18"/>
          <p:cNvGrpSpPr/>
          <p:nvPr/>
        </p:nvGrpSpPr>
        <p:grpSpPr>
          <a:xfrm>
            <a:off x="528775" y="1216899"/>
            <a:ext cx="11087800" cy="5433819"/>
            <a:chOff x="-44289" y="-40844"/>
            <a:chExt cx="10526725" cy="5034111"/>
          </a:xfrm>
        </p:grpSpPr>
        <p:sp>
          <p:nvSpPr>
            <p:cNvPr id="142" name="Google Shape;142;p18"/>
            <p:cNvSpPr/>
            <p:nvPr/>
          </p:nvSpPr>
          <p:spPr>
            <a:xfrm>
              <a:off x="0" y="1572836"/>
              <a:ext cx="2845500" cy="23469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8"/>
            <p:cNvSpPr txBox="1"/>
            <p:nvPr/>
          </p:nvSpPr>
          <p:spPr>
            <a:xfrm>
              <a:off x="-44289" y="1677526"/>
              <a:ext cx="3025483" cy="17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Char char="•"/>
              </a:pPr>
              <a:r>
                <a:rPr lang="ro-RO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Dezvoltarea și testarea aplicației pentru tablete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</a:t>
              </a:r>
              <a:r>
                <a:rPr lang="ro-RO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circa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65,000 </a:t>
              </a:r>
              <a:r>
                <a:rPr lang="ro-RO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clădiri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geocod</a:t>
              </a:r>
              <a:r>
                <a:rPr lang="ro-RO" sz="20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ificate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ro-RO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prin intermediul coordonatelor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x,y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8"/>
            <p:cNvSpPr/>
            <p:nvPr/>
          </p:nvSpPr>
          <p:spPr>
            <a:xfrm>
              <a:off x="1586994" y="1785967"/>
              <a:ext cx="3207300" cy="3207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63" y="87784"/>
                  </a:moveTo>
                  <a:lnTo>
                    <a:pt x="13379" y="85835"/>
                  </a:lnTo>
                  <a:cubicBezTo>
                    <a:pt x="22184" y="101821"/>
                    <a:pt x="38519" y="112187"/>
                    <a:pt x="56690" y="113322"/>
                  </a:cubicBezTo>
                  <a:cubicBezTo>
                    <a:pt x="74862" y="114457"/>
                    <a:pt x="92353" y="106203"/>
                    <a:pt x="103066" y="91436"/>
                  </a:cubicBezTo>
                  <a:lnTo>
                    <a:pt x="100731" y="90142"/>
                  </a:lnTo>
                  <a:lnTo>
                    <a:pt x="108379" y="86810"/>
                  </a:lnTo>
                  <a:lnTo>
                    <a:pt x="108933" y="94688"/>
                  </a:lnTo>
                  <a:lnTo>
                    <a:pt x="106597" y="93393"/>
                  </a:lnTo>
                  <a:lnTo>
                    <a:pt x="106597" y="93393"/>
                  </a:lnTo>
                  <a:cubicBezTo>
                    <a:pt x="95154" y="109398"/>
                    <a:pt x="76314" y="118413"/>
                    <a:pt x="56686" y="117275"/>
                  </a:cubicBezTo>
                  <a:cubicBezTo>
                    <a:pt x="37059" y="116136"/>
                    <a:pt x="19384" y="105004"/>
                    <a:pt x="9863" y="87784"/>
                  </a:cubicBezTo>
                  <a:close/>
                </a:path>
              </a:pathLst>
            </a:custGeom>
            <a:solidFill>
              <a:srgbClr val="B3C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8"/>
            <p:cNvSpPr/>
            <p:nvPr/>
          </p:nvSpPr>
          <p:spPr>
            <a:xfrm>
              <a:off x="633322" y="3117844"/>
              <a:ext cx="2529300" cy="1005900"/>
            </a:xfrm>
            <a:prstGeom prst="roundRect">
              <a:avLst>
                <a:gd name="adj" fmla="val 1000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8"/>
            <p:cNvSpPr txBox="1"/>
            <p:nvPr/>
          </p:nvSpPr>
          <p:spPr>
            <a:xfrm>
              <a:off x="662781" y="3147303"/>
              <a:ext cx="2470200" cy="9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5" tIns="34275" rIns="5142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rPr lang="ro-RO" sz="2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Toamna</a:t>
              </a:r>
              <a:r>
                <a:rPr lang="en-US" sz="2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2019</a:t>
              </a:r>
              <a:endParaRPr sz="2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18"/>
            <p:cNvSpPr/>
            <p:nvPr/>
          </p:nvSpPr>
          <p:spPr>
            <a:xfrm>
              <a:off x="3677033" y="1273895"/>
              <a:ext cx="2845500" cy="23469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8"/>
            <p:cNvSpPr txBox="1"/>
            <p:nvPr/>
          </p:nvSpPr>
          <p:spPr>
            <a:xfrm>
              <a:off x="3731040" y="1830797"/>
              <a:ext cx="2737500" cy="17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Char char="•"/>
              </a:pP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Ajust</a:t>
              </a:r>
              <a:r>
                <a:rPr lang="ro-RO" sz="20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area</a:t>
              </a:r>
              <a:r>
                <a:rPr lang="ro-RO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</a:t>
              </a:r>
              <a:r>
                <a:rPr lang="ro-RO" sz="20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licației</a:t>
              </a:r>
              <a:r>
                <a:rPr lang="ro-RO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mobile și pilotarea noii versiuni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</a:t>
              </a:r>
              <a:r>
                <a:rPr lang="ro-RO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circa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82,000 </a:t>
              </a:r>
              <a:r>
                <a:rPr lang="ro-RO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clădiri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geocod</a:t>
              </a:r>
              <a:r>
                <a:rPr lang="ro-RO" sz="20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ificate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8"/>
            <p:cNvSpPr/>
            <p:nvPr/>
          </p:nvSpPr>
          <p:spPr>
            <a:xfrm>
              <a:off x="5135845" y="-40844"/>
              <a:ext cx="3601800" cy="360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978" y="26699"/>
                  </a:moveTo>
                  <a:lnTo>
                    <a:pt x="12978" y="26699"/>
                  </a:lnTo>
                  <a:cubicBezTo>
                    <a:pt x="24469" y="10442"/>
                    <a:pt x="43527" y="1271"/>
                    <a:pt x="63387" y="2442"/>
                  </a:cubicBezTo>
                  <a:cubicBezTo>
                    <a:pt x="83248" y="3613"/>
                    <a:pt x="101099" y="14960"/>
                    <a:pt x="110603" y="32456"/>
                  </a:cubicBezTo>
                  <a:lnTo>
                    <a:pt x="112803" y="31535"/>
                  </a:lnTo>
                  <a:lnTo>
                    <a:pt x="111488" y="38452"/>
                  </a:lnTo>
                  <a:lnTo>
                    <a:pt x="105083" y="34766"/>
                  </a:lnTo>
                  <a:lnTo>
                    <a:pt x="107282" y="33846"/>
                  </a:lnTo>
                  <a:lnTo>
                    <a:pt x="107282" y="33846"/>
                  </a:lnTo>
                  <a:cubicBezTo>
                    <a:pt x="98297" y="17515"/>
                    <a:pt x="81563" y="6971"/>
                    <a:pt x="62991" y="5938"/>
                  </a:cubicBezTo>
                  <a:cubicBezTo>
                    <a:pt x="44418" y="4905"/>
                    <a:pt x="26623" y="13529"/>
                    <a:pt x="15892" y="28763"/>
                  </a:cubicBezTo>
                  <a:close/>
                </a:path>
              </a:pathLst>
            </a:custGeom>
            <a:solidFill>
              <a:srgbClr val="B3C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4309339" y="771000"/>
              <a:ext cx="2529300" cy="1005900"/>
            </a:xfrm>
            <a:prstGeom prst="roundRect">
              <a:avLst>
                <a:gd name="adj" fmla="val 1000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8"/>
            <p:cNvSpPr txBox="1"/>
            <p:nvPr/>
          </p:nvSpPr>
          <p:spPr>
            <a:xfrm>
              <a:off x="4338798" y="800459"/>
              <a:ext cx="2470200" cy="9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5" tIns="34275" rIns="5142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rPr lang="ro-RO" sz="2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Toamna</a:t>
              </a:r>
              <a:r>
                <a:rPr lang="en-US" sz="2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2020</a:t>
              </a:r>
              <a:endParaRPr sz="2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8"/>
            <p:cNvSpPr/>
            <p:nvPr/>
          </p:nvSpPr>
          <p:spPr>
            <a:xfrm>
              <a:off x="7361842" y="1599215"/>
              <a:ext cx="2845500" cy="23469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8"/>
            <p:cNvSpPr txBox="1"/>
            <p:nvPr/>
          </p:nvSpPr>
          <p:spPr>
            <a:xfrm>
              <a:off x="7415849" y="1653222"/>
              <a:ext cx="2737500" cy="17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Char char="•"/>
              </a:pPr>
              <a:r>
                <a:rPr lang="ro-RO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Colectarea datelor pentru toate localitățile fără lucrări cadastrale masive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(15 </a:t>
              </a:r>
              <a:r>
                <a:rPr lang="ro-RO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</a:t>
              </a:r>
              <a:r>
                <a:rPr lang="ro-RO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 – 3</a:t>
              </a:r>
              <a:r>
                <a:rPr lang="ro-RO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ro-RO" sz="20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oc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r>
                <a:rPr lang="ro-RO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mb</a:t>
              </a:r>
              <a:r>
                <a:rPr lang="ro-RO" sz="20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rie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ro-RO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circa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600,000 </a:t>
              </a:r>
              <a:r>
                <a:rPr lang="ro-RO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clădiri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8"/>
            <p:cNvSpPr/>
            <p:nvPr/>
          </p:nvSpPr>
          <p:spPr>
            <a:xfrm>
              <a:off x="7942801" y="3250587"/>
              <a:ext cx="2529300" cy="1005900"/>
            </a:xfrm>
            <a:prstGeom prst="roundRect">
              <a:avLst>
                <a:gd name="adj" fmla="val 1000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8"/>
            <p:cNvSpPr txBox="1"/>
            <p:nvPr/>
          </p:nvSpPr>
          <p:spPr>
            <a:xfrm>
              <a:off x="8012236" y="3210965"/>
              <a:ext cx="2470200" cy="9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5" tIns="34275" rIns="5142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rPr lang="ro-RO" sz="27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</a:t>
              </a:r>
              <a:r>
                <a:rPr lang="en-US" sz="2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</a:t>
              </a:r>
              <a:r>
                <a:rPr lang="ro-RO" sz="2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</a:t>
              </a:r>
              <a:r>
                <a:rPr lang="en-US" sz="2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 – </a:t>
              </a:r>
              <a:r>
                <a:rPr lang="ro-RO" sz="27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r>
                <a:rPr lang="en-US" sz="27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eptembr</a:t>
              </a:r>
              <a:r>
                <a:rPr lang="ro-RO" sz="2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ie</a:t>
              </a:r>
              <a:r>
                <a:rPr lang="en-US" sz="2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2021</a:t>
              </a:r>
              <a:endParaRPr sz="2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dirty="0"/>
          </a:p>
        </p:txBody>
      </p:sp>
      <p:pic>
        <p:nvPicPr>
          <p:cNvPr id="157" name="Google Shape;157;p18"/>
          <p:cNvPicPr preferRelativeResize="0"/>
          <p:nvPr/>
        </p:nvPicPr>
        <p:blipFill rotWithShape="1">
          <a:blip r:embed="rId3">
            <a:alphaModFix/>
          </a:blip>
          <a:srcRect b="6208"/>
          <a:stretch/>
        </p:blipFill>
        <p:spPr>
          <a:xfrm>
            <a:off x="1331856" y="1059067"/>
            <a:ext cx="1584024" cy="187771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8" name="Google Shape;15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1125" y="4727722"/>
            <a:ext cx="1934075" cy="1983182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05259" y="1059067"/>
            <a:ext cx="2083687" cy="190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58739" cy="1325563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o-RO" sz="4000" dirty="0">
                <a:solidFill>
                  <a:schemeClr val="accent5"/>
                </a:solidFill>
              </a:rPr>
              <a:t>Identificarea și  evaluarea surselor de date spațiale disponibile</a:t>
            </a:r>
            <a:endParaRPr lang="en-US" sz="4000" dirty="0">
              <a:solidFill>
                <a:schemeClr val="accent5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043803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2F32-C9F4-4FBF-995D-8E0B0B572C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11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53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o-RO" sz="4000" dirty="0">
                <a:solidFill>
                  <a:schemeClr val="accent5"/>
                </a:solidFill>
              </a:rPr>
              <a:t>Obiective de bază ale evaluării</a:t>
            </a:r>
            <a:endParaRPr lang="en-US" sz="4000" dirty="0">
              <a:solidFill>
                <a:schemeClr val="accent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2F32-C9F4-4FBF-995D-8E0B0B572CC5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9906000" cy="4653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66341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o-RO" sz="4000" dirty="0">
                <a:solidFill>
                  <a:schemeClr val="accent5"/>
                </a:solidFill>
              </a:rPr>
              <a:t>Constatări de bază</a:t>
            </a:r>
            <a:r>
              <a:rPr lang="en-GB" sz="4000" dirty="0">
                <a:solidFill>
                  <a:schemeClr val="accent5"/>
                </a:solidFill>
              </a:rPr>
              <a:t> – </a:t>
            </a:r>
            <a:r>
              <a:rPr lang="ro-RO" sz="4000" dirty="0">
                <a:solidFill>
                  <a:srgbClr val="FF0000"/>
                </a:solidFill>
              </a:rPr>
              <a:t>clădiri rezidențiale</a:t>
            </a:r>
            <a:endParaRPr lang="en-US" sz="4000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61257" y="3049226"/>
          <a:ext cx="6283235" cy="3273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4795">
                  <a:extLst>
                    <a:ext uri="{9D8B030D-6E8A-4147-A177-3AD203B41FA5}">
                      <a16:colId xmlns:a16="http://schemas.microsoft.com/office/drawing/2014/main" val="3203990538"/>
                    </a:ext>
                  </a:extLst>
                </a:gridCol>
                <a:gridCol w="1358039">
                  <a:extLst>
                    <a:ext uri="{9D8B030D-6E8A-4147-A177-3AD203B41FA5}">
                      <a16:colId xmlns:a16="http://schemas.microsoft.com/office/drawing/2014/main" val="553517977"/>
                    </a:ext>
                  </a:extLst>
                </a:gridCol>
                <a:gridCol w="1680921">
                  <a:extLst>
                    <a:ext uri="{9D8B030D-6E8A-4147-A177-3AD203B41FA5}">
                      <a16:colId xmlns:a16="http://schemas.microsoft.com/office/drawing/2014/main" val="2960582586"/>
                    </a:ext>
                  </a:extLst>
                </a:gridCol>
                <a:gridCol w="1519480">
                  <a:extLst>
                    <a:ext uri="{9D8B030D-6E8A-4147-A177-3AD203B41FA5}">
                      <a16:colId xmlns:a16="http://schemas.microsoft.com/office/drawing/2014/main" val="3954631093"/>
                    </a:ext>
                  </a:extLst>
                </a:gridCol>
              </a:tblGrid>
              <a:tr h="792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Teren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000" dirty="0">
                          <a:solidFill>
                            <a:schemeClr val="tx1"/>
                          </a:solidFill>
                          <a:effectLst/>
                        </a:rPr>
                        <a:t>Subacoperire</a:t>
                      </a:r>
                      <a:r>
                        <a:rPr lang="ro-RO" sz="20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cadastru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vs.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teren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Cadastru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1181906"/>
                  </a:ext>
                </a:extLst>
              </a:tr>
              <a:tr h="3871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00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41,771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-32.8%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28,060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2408058"/>
                  </a:ext>
                </a:extLst>
              </a:tr>
              <a:tr h="792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000" dirty="0">
                          <a:solidFill>
                            <a:schemeClr val="tx1"/>
                          </a:solidFill>
                          <a:effectLst/>
                        </a:rPr>
                        <a:t>localități cu cadastru masiv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0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32,094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0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-17.2%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0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26,564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8858736"/>
                  </a:ext>
                </a:extLst>
              </a:tr>
              <a:tr h="792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000" dirty="0">
                          <a:solidFill>
                            <a:schemeClr val="tx1"/>
                          </a:solidFill>
                          <a:effectLst/>
                        </a:rPr>
                        <a:t>localități cu cadastru selectiv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0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0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9,677 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0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0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-84.5%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0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0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1,496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7600188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69413"/>
            <a:ext cx="2743200" cy="365125"/>
          </a:xfrm>
        </p:spPr>
        <p:txBody>
          <a:bodyPr/>
          <a:lstStyle/>
          <a:p>
            <a:fld id="{D7662F32-C9F4-4FBF-995D-8E0B0B572CC5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6544492" y="1711233"/>
          <a:ext cx="5512525" cy="3115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89520" y="5381897"/>
            <a:ext cx="3448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/>
              <a:t>Subacoperire estimată la nivel țară </a:t>
            </a:r>
            <a:r>
              <a:rPr lang="ro-RO" b="1" dirty="0">
                <a:solidFill>
                  <a:srgbClr val="FF0000"/>
                </a:solidFill>
              </a:rPr>
              <a:t>-32.3%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23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8DC0C-05A2-4D5E-8BF9-3EDA74EF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ro-RO" sz="4000" dirty="0">
                <a:solidFill>
                  <a:schemeClr val="accent5"/>
                </a:solidFill>
              </a:rPr>
              <a:t>Cuprins</a:t>
            </a:r>
            <a:endParaRPr lang="en-GB" sz="4000" dirty="0">
              <a:solidFill>
                <a:schemeClr val="accent5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59FAC-C76B-4351-8B5E-5E75F295A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25563"/>
            <a:ext cx="10515600" cy="4895850"/>
          </a:xfrm>
        </p:spPr>
        <p:txBody>
          <a:bodyPr>
            <a:noAutofit/>
          </a:bodyPr>
          <a:lstStyle/>
          <a:p>
            <a:pPr marL="288000" lvl="1" indent="-28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Cadrul Geospațial Statistic Global (CGSG)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  <a:p>
            <a:pPr marL="288000" lvl="1" indent="-28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</a:rPr>
              <a:t>Scopul de bază și beneficiile </a:t>
            </a:r>
            <a:r>
              <a:rPr lang="ro-RO" sz="20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</a:rPr>
              <a:t>geocodificării</a:t>
            </a: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</a:rPr>
              <a:t> datelor statistice și integrării acestora cu cele spațiale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</a:endParaRPr>
          </a:p>
          <a:p>
            <a:pPr marL="288000" lvl="1" indent="-28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</a:rPr>
              <a:t>Infrastructura Națională de Date Spațiale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</a:rPr>
              <a:t> (</a:t>
            </a: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</a:rPr>
              <a:t>I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</a:rPr>
              <a:t>N</a:t>
            </a: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</a:rPr>
              <a:t>D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</a:rPr>
              <a:t>S)</a:t>
            </a:r>
          </a:p>
          <a:p>
            <a:pPr marL="288000" lvl="1" indent="-28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</a:rPr>
              <a:t>Cooperarea instituțională și parteneriatul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</a:endParaRPr>
          </a:p>
          <a:p>
            <a:pPr marL="288000" lvl="1" indent="-28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Recensămintele Po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</a:rPr>
              <a:t>pula</a:t>
            </a:r>
            <a:r>
              <a:rPr lang="ro-RO" sz="20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</a:rPr>
              <a:t>ției</a:t>
            </a: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</a:rPr>
              <a:t> și Locuințelor (RPL)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</a:rPr>
              <a:t>: </a:t>
            </a: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</a:rPr>
              <a:t>caracteristici de bază și recomandări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</a:endParaRPr>
          </a:p>
          <a:p>
            <a:pPr marL="288000" lvl="1" indent="-28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ro-RO" altLang="fr-FR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Scopul de bază al programului de cartografiere în cadrul unui recensământ</a:t>
            </a:r>
            <a:endParaRPr lang="en-US" altLang="fr-FR" sz="20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  <a:p>
            <a:pPr marL="288000" lvl="1" indent="-28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Experiența de cartografiere în cadrul RPL 2014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  <a:p>
            <a:pPr marL="288000" lvl="1" indent="-28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Activit</a:t>
            </a:r>
            <a:r>
              <a:rPr lang="ro-RO" sz="20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ăți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 implement</a:t>
            </a:r>
            <a:r>
              <a:rPr lang="ro-RO" sz="20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ate</a:t>
            </a: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 de către BNS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  <a:p>
            <a:pPr marL="288000" lvl="1" indent="-28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Aplicația pentru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colectarea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datelor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georeferen</a:t>
            </a: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ț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iate</a:t>
            </a: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FieldMapStat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  <a:p>
            <a:pPr marL="288000" lvl="1" indent="-28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Principalele constatări ale cercetărilor pilot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  <a:p>
            <a:pPr marL="288000" lvl="1" indent="-28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Date cadastrale 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vs </a:t>
            </a: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necesități statistice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  <a:p>
            <a:pPr marL="288000" lvl="1" indent="-28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Unde suntem acum, planuri următoare și constrângeri</a:t>
            </a:r>
          </a:p>
          <a:p>
            <a:pPr marL="288000" lvl="1" indent="-288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Pașii următori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  <a:p>
            <a:pPr marL="342900">
              <a:spcBef>
                <a:spcPts val="0"/>
              </a:spcBef>
              <a:spcAft>
                <a:spcPts val="600"/>
              </a:spcAft>
            </a:pPr>
            <a:endParaRPr lang="en-GB" sz="2000" dirty="0">
              <a:latin typeface="+mn-lt"/>
            </a:endParaRPr>
          </a:p>
          <a:p>
            <a:endParaRPr lang="en-GB" sz="20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1F5BC-7DF8-4743-A0D4-89D33165BA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27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016" y="227409"/>
            <a:ext cx="10515600" cy="1325563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o-RO" sz="4000" dirty="0">
                <a:solidFill>
                  <a:schemeClr val="accent5"/>
                </a:solidFill>
              </a:rPr>
              <a:t>Constatări de bază</a:t>
            </a:r>
            <a:r>
              <a:rPr lang="en-GB" sz="4000" dirty="0">
                <a:solidFill>
                  <a:schemeClr val="accent5"/>
                </a:solidFill>
              </a:rPr>
              <a:t> – </a:t>
            </a:r>
            <a:r>
              <a:rPr lang="ro-RO" sz="4000" dirty="0">
                <a:solidFill>
                  <a:srgbClr val="FF0000"/>
                </a:solidFill>
              </a:rPr>
              <a:t>locuințe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2F32-C9F4-4FBF-995D-8E0B0B572CC5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035039" y="1690688"/>
          <a:ext cx="5983877" cy="3443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0600"/>
              </p:ext>
            </p:extLst>
          </p:nvPr>
        </p:nvGraphicFramePr>
        <p:xfrm>
          <a:off x="143689" y="2740819"/>
          <a:ext cx="5891350" cy="32587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7220">
                  <a:extLst>
                    <a:ext uri="{9D8B030D-6E8A-4147-A177-3AD203B41FA5}">
                      <a16:colId xmlns:a16="http://schemas.microsoft.com/office/drawing/2014/main" val="3013995172"/>
                    </a:ext>
                  </a:extLst>
                </a:gridCol>
                <a:gridCol w="1424710">
                  <a:extLst>
                    <a:ext uri="{9D8B030D-6E8A-4147-A177-3AD203B41FA5}">
                      <a16:colId xmlns:a16="http://schemas.microsoft.com/office/drawing/2014/main" val="3405721087"/>
                    </a:ext>
                  </a:extLst>
                </a:gridCol>
                <a:gridCol w="1424710">
                  <a:extLst>
                    <a:ext uri="{9D8B030D-6E8A-4147-A177-3AD203B41FA5}">
                      <a16:colId xmlns:a16="http://schemas.microsoft.com/office/drawing/2014/main" val="2713339816"/>
                    </a:ext>
                  </a:extLst>
                </a:gridCol>
                <a:gridCol w="1424710">
                  <a:extLst>
                    <a:ext uri="{9D8B030D-6E8A-4147-A177-3AD203B41FA5}">
                      <a16:colId xmlns:a16="http://schemas.microsoft.com/office/drawing/2014/main" val="610128510"/>
                    </a:ext>
                  </a:extLst>
                </a:gridCol>
              </a:tblGrid>
              <a:tr h="7629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Teren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Diferență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cadastru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vs.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teren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Cadastru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4703984"/>
                  </a:ext>
                </a:extLst>
              </a:tr>
              <a:tr h="3728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00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53023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-26.5%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38948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58138298"/>
                  </a:ext>
                </a:extLst>
              </a:tr>
              <a:tr h="7629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000" dirty="0">
                          <a:solidFill>
                            <a:schemeClr val="tx1"/>
                          </a:solidFill>
                          <a:effectLst/>
                        </a:rPr>
                        <a:t>localități cu cadastru masiv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43346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0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-13.6%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37449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64941327"/>
                  </a:ext>
                </a:extLst>
              </a:tr>
              <a:tr h="7629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000">
                          <a:solidFill>
                            <a:schemeClr val="tx1"/>
                          </a:solidFill>
                          <a:effectLst/>
                        </a:rPr>
                        <a:t>localități cu cadastru selectiv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9677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0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-84.5%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1499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85322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498079" y="5499464"/>
            <a:ext cx="3448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/>
              <a:t>Subacoperire estimată la nivel țară </a:t>
            </a:r>
            <a:r>
              <a:rPr lang="ro-RO" b="1" dirty="0">
                <a:solidFill>
                  <a:srgbClr val="FF0000"/>
                </a:solidFill>
              </a:rPr>
              <a:t>-29.5%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0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4027"/>
            <a:ext cx="8147538" cy="1325563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o-RO" sz="4000" dirty="0">
                <a:solidFill>
                  <a:schemeClr val="accent5"/>
                </a:solidFill>
              </a:rPr>
              <a:t>Alte diferențe</a:t>
            </a:r>
            <a:endParaRPr lang="en-US" sz="4000" dirty="0">
              <a:solidFill>
                <a:schemeClr val="accent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2F32-C9F4-4FBF-995D-8E0B0B572CC5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8483504"/>
              </p:ext>
            </p:extLst>
          </p:nvPr>
        </p:nvGraphicFramePr>
        <p:xfrm>
          <a:off x="838200" y="1708064"/>
          <a:ext cx="991479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2099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8F961-B059-488F-BE6D-E41139C9A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33" y="136525"/>
            <a:ext cx="10515600" cy="1325563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o-RO" sz="4000" dirty="0">
                <a:solidFill>
                  <a:schemeClr val="accent5"/>
                </a:solidFill>
              </a:rPr>
              <a:t>Diferențe de bază detectate – blocuri Bălți</a:t>
            </a:r>
            <a:endParaRPr lang="en-GB" sz="4000" dirty="0">
              <a:solidFill>
                <a:schemeClr val="accent5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54776-E32A-42A8-934B-53F33B2A3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2F32-C9F4-4FBF-995D-8E0B0B572CC5}" type="slidenum">
              <a:rPr lang="en-US" smtClean="0"/>
              <a:t>22</a:t>
            </a:fld>
            <a:endParaRPr lang="en-US"/>
          </a:p>
        </p:txBody>
      </p:sp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04306" y="506106"/>
            <a:ext cx="5208200" cy="708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489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8F961-B059-488F-BE6D-E41139C9A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46" y="325868"/>
            <a:ext cx="9871495" cy="1037432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o-RO" sz="4000" dirty="0">
                <a:solidFill>
                  <a:schemeClr val="accent5"/>
                </a:solidFill>
              </a:rPr>
              <a:t>Diferențe de bază detectate – case individuale Bălți</a:t>
            </a:r>
            <a:endParaRPr lang="en-GB" sz="4000" dirty="0">
              <a:solidFill>
                <a:schemeClr val="accent5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54776-E32A-42A8-934B-53F33B2A3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2F32-C9F4-4FBF-995D-8E0B0B572CC5}" type="slidenum">
              <a:rPr lang="en-US" smtClean="0"/>
              <a:t>23</a:t>
            </a:fld>
            <a:endParaRPr lang="en-US"/>
          </a:p>
        </p:txBody>
      </p:sp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078" y="1363300"/>
            <a:ext cx="6748734" cy="542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091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o-RO" sz="4000" dirty="0">
                <a:solidFill>
                  <a:schemeClr val="accent5"/>
                </a:solidFill>
              </a:rPr>
              <a:t>Diferențe de bază detectate - Soroca</a:t>
            </a:r>
            <a:endParaRPr lang="en-US" sz="4000" dirty="0">
              <a:solidFill>
                <a:schemeClr val="accent5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3338" y="1296094"/>
            <a:ext cx="6900830" cy="544202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2F32-C9F4-4FBF-995D-8E0B0B572C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09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8F961-B059-488F-BE6D-E41139C9A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95" y="332470"/>
            <a:ext cx="9800674" cy="1325563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o-RO" sz="4000" dirty="0">
                <a:solidFill>
                  <a:schemeClr val="accent5"/>
                </a:solidFill>
              </a:rPr>
              <a:t>Diferențe de bază detectate – clădiri inexistente (demolate)</a:t>
            </a:r>
            <a:endParaRPr lang="en-GB" sz="4000" dirty="0">
              <a:solidFill>
                <a:schemeClr val="accent5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54776-E32A-42A8-934B-53F33B2A3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2F32-C9F4-4FBF-995D-8E0B0B572CC5}" type="slidenum">
              <a:rPr lang="en-US" smtClean="0"/>
              <a:t>25</a:t>
            </a:fld>
            <a:endParaRPr lang="en-US"/>
          </a:p>
        </p:txBody>
      </p:sp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3" y="1691720"/>
            <a:ext cx="9170128" cy="506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197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229850" cy="1325563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o-RO" sz="4000" dirty="0">
                <a:solidFill>
                  <a:schemeClr val="accent5"/>
                </a:solidFill>
              </a:rPr>
              <a:t>Diferențe de bază detectate – lipsă cladiri cadastru Chișinău</a:t>
            </a:r>
            <a:endParaRPr lang="en-US" sz="4000" dirty="0">
              <a:solidFill>
                <a:schemeClr val="accent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2F32-C9F4-4FBF-995D-8E0B0B572CC5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53375" y="1603949"/>
            <a:ext cx="5030787" cy="520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20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782"/>
            <a:ext cx="10515600" cy="934563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o-RO" sz="4000" dirty="0">
                <a:solidFill>
                  <a:schemeClr val="accent5"/>
                </a:solidFill>
              </a:rPr>
              <a:t>Actualizarea hărților cu tablete</a:t>
            </a:r>
            <a:endParaRPr lang="en-US" sz="4000" dirty="0">
              <a:solidFill>
                <a:schemeClr val="accent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2F32-C9F4-4FBF-995D-8E0B0B572CC5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D75D2D8-06F1-45D0-8880-C5AB01A29D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9043778"/>
              </p:ext>
            </p:extLst>
          </p:nvPr>
        </p:nvGraphicFramePr>
        <p:xfrm>
          <a:off x="738231" y="951345"/>
          <a:ext cx="6338844" cy="5770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425E2109-2EB4-49A0-BE2C-19397C3BB35E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8171543" y="1088571"/>
            <a:ext cx="3846286" cy="5632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F034CB-ADED-49D9-9D1D-256468D89FB6}"/>
              </a:ext>
            </a:extLst>
          </p:cNvPr>
          <p:cNvPicPr/>
          <p:nvPr/>
        </p:nvPicPr>
        <p:blipFill rotWithShape="1">
          <a:blip r:embed="rId9"/>
          <a:srcRect l="14796" t="18211" r="6632" b="31310"/>
          <a:stretch/>
        </p:blipFill>
        <p:spPr bwMode="auto">
          <a:xfrm>
            <a:off x="7196633" y="1907931"/>
            <a:ext cx="830744" cy="775823"/>
          </a:xfrm>
          <a:prstGeom prst="rect">
            <a:avLst/>
          </a:prstGeom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5090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"/>
          <p:cNvSpPr txBox="1">
            <a:spLocks noGrp="1"/>
          </p:cNvSpPr>
          <p:nvPr>
            <p:ph type="title"/>
          </p:nvPr>
        </p:nvSpPr>
        <p:spPr>
          <a:xfrm>
            <a:off x="838200" y="16782"/>
            <a:ext cx="9639925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o-RO" sz="4000" dirty="0">
                <a:solidFill>
                  <a:schemeClr val="accent5"/>
                </a:solidFill>
              </a:rPr>
              <a:t>Actualizarea hărților cu tablete </a:t>
            </a:r>
            <a:r>
              <a:rPr lang="en-US" sz="4000" dirty="0">
                <a:solidFill>
                  <a:schemeClr val="accent5"/>
                </a:solidFill>
              </a:rPr>
              <a:t>– </a:t>
            </a:r>
            <a:r>
              <a:rPr lang="ro-RO" sz="4000" dirty="0">
                <a:solidFill>
                  <a:schemeClr val="accent5"/>
                </a:solidFill>
              </a:rPr>
              <a:t>modulul intrare clădire</a:t>
            </a:r>
            <a:endParaRPr sz="4000" dirty="0">
              <a:solidFill>
                <a:schemeClr val="accent5"/>
              </a:solidFill>
            </a:endParaRPr>
          </a:p>
        </p:txBody>
      </p:sp>
      <p:sp>
        <p:nvSpPr>
          <p:cNvPr id="190" name="Google Shape;19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8" name="Google Shape;177;p19">
            <a:extLst>
              <a:ext uri="{FF2B5EF4-FFF2-40B4-BE49-F238E27FC236}">
                <a16:creationId xmlns:a16="http://schemas.microsoft.com/office/drawing/2014/main" id="{21B70CDF-5D5D-4492-A4D8-C8F2149313B0}"/>
              </a:ext>
            </a:extLst>
          </p:cNvPr>
          <p:cNvSpPr txBox="1"/>
          <p:nvPr/>
        </p:nvSpPr>
        <p:spPr>
          <a:xfrm>
            <a:off x="786684" y="1055709"/>
            <a:ext cx="6276788" cy="573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E399C3F-2B48-4D06-971C-81150F0995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72082"/>
              </p:ext>
            </p:extLst>
          </p:nvPr>
        </p:nvGraphicFramePr>
        <p:xfrm>
          <a:off x="692727" y="1477818"/>
          <a:ext cx="10908145" cy="4878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"/>
          <p:cNvSpPr txBox="1">
            <a:spLocks noGrp="1"/>
          </p:cNvSpPr>
          <p:nvPr>
            <p:ph type="title"/>
          </p:nvPr>
        </p:nvSpPr>
        <p:spPr>
          <a:xfrm>
            <a:off x="651588" y="126051"/>
            <a:ext cx="9668256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o-RO" sz="4000" dirty="0">
                <a:solidFill>
                  <a:schemeClr val="accent5"/>
                </a:solidFill>
              </a:rPr>
              <a:t>Actualizarea hărților cu tablete </a:t>
            </a:r>
            <a:r>
              <a:rPr lang="en-US" sz="4000" dirty="0">
                <a:solidFill>
                  <a:schemeClr val="accent5"/>
                </a:solidFill>
              </a:rPr>
              <a:t>– </a:t>
            </a:r>
            <a:r>
              <a:rPr lang="ro-RO" sz="4000" dirty="0">
                <a:solidFill>
                  <a:schemeClr val="accent5"/>
                </a:solidFill>
              </a:rPr>
              <a:t>modulul încăpere</a:t>
            </a:r>
            <a:endParaRPr sz="4000" dirty="0">
              <a:solidFill>
                <a:schemeClr val="accent5"/>
              </a:solidFill>
            </a:endParaRPr>
          </a:p>
        </p:txBody>
      </p:sp>
      <p:sp>
        <p:nvSpPr>
          <p:cNvPr id="212" name="Google Shape;21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grpSp>
        <p:nvGrpSpPr>
          <p:cNvPr id="213" name="Google Shape;213;p21"/>
          <p:cNvGrpSpPr/>
          <p:nvPr/>
        </p:nvGrpSpPr>
        <p:grpSpPr>
          <a:xfrm>
            <a:off x="299802" y="1602044"/>
            <a:ext cx="7600013" cy="5129905"/>
            <a:chOff x="0" y="165131"/>
            <a:chExt cx="6338700" cy="3362430"/>
          </a:xfrm>
        </p:grpSpPr>
        <p:sp>
          <p:nvSpPr>
            <p:cNvPr id="214" name="Google Shape;214;p21"/>
            <p:cNvSpPr/>
            <p:nvPr/>
          </p:nvSpPr>
          <p:spPr>
            <a:xfrm>
              <a:off x="0" y="165131"/>
              <a:ext cx="6338700" cy="635700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15" name="Google Shape;215;p21"/>
            <p:cNvSpPr txBox="1"/>
            <p:nvPr/>
          </p:nvSpPr>
          <p:spPr>
            <a:xfrm>
              <a:off x="31028" y="196159"/>
              <a:ext cx="6276900" cy="57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ro-RO" sz="2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Etajul</a:t>
              </a:r>
              <a:r>
                <a:rPr lang="ro-RO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la care e situată încăperea</a:t>
              </a: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21"/>
            <p:cNvSpPr/>
            <p:nvPr/>
          </p:nvSpPr>
          <p:spPr>
            <a:xfrm>
              <a:off x="0" y="846814"/>
              <a:ext cx="6338700" cy="635700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17" name="Google Shape;217;p21"/>
            <p:cNvSpPr txBox="1"/>
            <p:nvPr/>
          </p:nvSpPr>
          <p:spPr>
            <a:xfrm>
              <a:off x="31028" y="877842"/>
              <a:ext cx="6276900" cy="57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US" sz="24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ID</a:t>
              </a:r>
              <a:r>
                <a:rPr lang="ro-RO" sz="24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r>
                <a:rPr lang="ro-RO" sz="2400" b="1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ul</a:t>
              </a:r>
              <a:r>
                <a:rPr lang="ro-RO" sz="24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încăperii</a:t>
              </a:r>
              <a:r>
                <a:rPr lang="en-US" sz="24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– </a:t>
              </a:r>
              <a:r>
                <a:rPr lang="ro-RO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atribuit 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automat</a:t>
              </a:r>
              <a:r>
                <a:rPr lang="ro-RO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de către aplicație</a:t>
              </a:r>
              <a:endParaRPr sz="2000" dirty="0"/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0" y="1528496"/>
              <a:ext cx="6338700" cy="635700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19" name="Google Shape;219;p21"/>
            <p:cNvSpPr txBox="1"/>
            <p:nvPr/>
          </p:nvSpPr>
          <p:spPr>
            <a:xfrm>
              <a:off x="31028" y="1559524"/>
              <a:ext cx="6276900" cy="57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US" sz="24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</a:t>
              </a:r>
              <a:r>
                <a:rPr lang="ro-RO" sz="2400" b="1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ărul</a:t>
              </a:r>
              <a:r>
                <a:rPr lang="en-US" sz="24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ro-RO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 pe ușă</a:t>
              </a:r>
              <a:endParaRPr sz="2000" dirty="0"/>
            </a:p>
          </p:txBody>
        </p:sp>
        <p:sp>
          <p:nvSpPr>
            <p:cNvPr id="220" name="Google Shape;220;p21"/>
            <p:cNvSpPr/>
            <p:nvPr/>
          </p:nvSpPr>
          <p:spPr>
            <a:xfrm>
              <a:off x="0" y="2210179"/>
              <a:ext cx="6338700" cy="635700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21" name="Google Shape;221;p21"/>
            <p:cNvSpPr txBox="1"/>
            <p:nvPr/>
          </p:nvSpPr>
          <p:spPr>
            <a:xfrm>
              <a:off x="31028" y="2241207"/>
              <a:ext cx="6276900" cy="57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ro-RO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Existența accesului direct din afară</a:t>
              </a:r>
              <a:endParaRPr sz="2000" dirty="0"/>
            </a:p>
          </p:txBody>
        </p:sp>
        <p:sp>
          <p:nvSpPr>
            <p:cNvPr id="222" name="Google Shape;222;p21"/>
            <p:cNvSpPr/>
            <p:nvPr/>
          </p:nvSpPr>
          <p:spPr>
            <a:xfrm>
              <a:off x="0" y="2891861"/>
              <a:ext cx="6338700" cy="635700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23" name="Google Shape;223;p21"/>
            <p:cNvSpPr txBox="1"/>
            <p:nvPr/>
          </p:nvSpPr>
          <p:spPr>
            <a:xfrm>
              <a:off x="31028" y="2922889"/>
              <a:ext cx="6276900" cy="57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ro-RO" sz="24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Tipul încăperii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: </a:t>
              </a:r>
              <a:r>
                <a:rPr lang="ro-RO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locuință convențională; unitate de business; spațiu colectiv; unitate instituțională sau culturală; spațiu accesoriu al clădirii; încăpere în ruină; altele</a:t>
              </a:r>
              <a:endParaRPr sz="2000" i="1" dirty="0"/>
            </a:p>
          </p:txBody>
        </p:sp>
      </p:grpSp>
      <p:pic>
        <p:nvPicPr>
          <p:cNvPr id="228" name="Google Shape;2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2089" y="1494882"/>
            <a:ext cx="3476625" cy="466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CF09A-C82D-4E94-89D8-3619D39C5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61448" cy="1325563"/>
          </a:xfrm>
        </p:spPr>
        <p:txBody>
          <a:bodyPr>
            <a:normAutofit/>
          </a:bodyPr>
          <a:lstStyle/>
          <a:p>
            <a:pPr>
              <a:buSzPts val="1800"/>
            </a:pPr>
            <a:r>
              <a:rPr lang="ro-RO" sz="4000" dirty="0">
                <a:solidFill>
                  <a:schemeClr val="accent5"/>
                </a:solidFill>
                <a:sym typeface="Arial"/>
              </a:rPr>
              <a:t>Cadrul Geospațial Statistic Global (CGSG)</a:t>
            </a:r>
            <a:endParaRPr lang="en-GB" sz="4000" dirty="0">
              <a:solidFill>
                <a:schemeClr val="accent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399648-092B-4590-86D6-BE888573FEE9}"/>
              </a:ext>
            </a:extLst>
          </p:cNvPr>
          <p:cNvSpPr txBox="1"/>
          <p:nvPr/>
        </p:nvSpPr>
        <p:spPr>
          <a:xfrm>
            <a:off x="6206911" y="1657507"/>
            <a:ext cx="534438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lvl="1" indent="-2880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ro-RO" sz="2200" dirty="0">
                <a:latin typeface="Arial" panose="020B0604020202020204" pitchFamily="34" charset="0"/>
                <a:ea typeface="宋体" panose="02010600030101010101" pitchFamily="2" charset="-122"/>
              </a:rPr>
              <a:t>Reprezintă un cadru internațional pentru a ajuta Oficiile Naționale de Statistică în utilizarea datelor geospațiale în procesul de producere a datelor statistice</a:t>
            </a:r>
          </a:p>
          <a:p>
            <a:pPr marL="288000" lvl="1" indent="-2880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ro-RO" sz="2200" dirty="0">
                <a:latin typeface="Arial" panose="020B0604020202020204" pitchFamily="34" charset="0"/>
                <a:ea typeface="宋体" panose="02010600030101010101" pitchFamily="2" charset="-122"/>
              </a:rPr>
              <a:t>El susține modernizarea și inovațiile în cadrul sistemelor naționale de statistică în conformitate cu standardele ONU și UE</a:t>
            </a:r>
          </a:p>
          <a:p>
            <a:pPr marL="288000" lvl="1" indent="-2880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Prin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integrarea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datel</a:t>
            </a:r>
            <a:r>
              <a:rPr lang="ro-RO" sz="2200" dirty="0">
                <a:latin typeface="Arial" panose="020B0604020202020204" pitchFamily="34" charset="0"/>
                <a:ea typeface="宋体" panose="02010600030101010101" pitchFamily="2" charset="-122"/>
              </a:rPr>
              <a:t>or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geospațiale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ro-RO" sz="2200" dirty="0">
                <a:latin typeface="Arial" panose="020B0604020202020204" pitchFamily="34" charset="0"/>
                <a:ea typeface="宋体" panose="02010600030101010101" pitchFamily="2" charset="-122"/>
              </a:rPr>
              <a:t>cu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cele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statistice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acesta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urmărește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susțin</a:t>
            </a:r>
            <a:r>
              <a:rPr lang="ro-RO" sz="2200" dirty="0" err="1">
                <a:latin typeface="Arial" panose="020B0604020202020204" pitchFamily="34" charset="0"/>
                <a:ea typeface="宋体" panose="02010600030101010101" pitchFamily="2" charset="-122"/>
              </a:rPr>
              <a:t>erea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analiz</a:t>
            </a:r>
            <a:r>
              <a:rPr lang="ro-RO" sz="2200" dirty="0">
                <a:latin typeface="Arial" panose="020B0604020202020204" pitchFamily="34" charset="0"/>
                <a:ea typeface="宋体" panose="02010600030101010101" pitchFamily="2" charset="-122"/>
              </a:rPr>
              <a:t>ei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datelor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și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procesel</a:t>
            </a:r>
            <a:r>
              <a:rPr lang="ro-RO" sz="2200" dirty="0">
                <a:latin typeface="Arial" panose="020B0604020202020204" pitchFamily="34" charset="0"/>
                <a:ea typeface="宋体" panose="02010600030101010101" pitchFamily="2" charset="-122"/>
              </a:rPr>
              <a:t>or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 de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luare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 a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deciziilor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 la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nivel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național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, regional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și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 local</a:t>
            </a:r>
            <a:endParaRPr lang="ro-RO" sz="2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E9C70E-E939-4689-9565-0C4607186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825666"/>
            <a:ext cx="4990339" cy="441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DAAAE9-678A-445A-A08C-94F66C6F80AB}"/>
              </a:ext>
            </a:extLst>
          </p:cNvPr>
          <p:cNvSpPr txBox="1"/>
          <p:nvPr/>
        </p:nvSpPr>
        <p:spPr>
          <a:xfrm>
            <a:off x="758392" y="6244301"/>
            <a:ext cx="4178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Sursa</a:t>
            </a:r>
            <a:r>
              <a:rPr lang="en-US" sz="1200" dirty="0"/>
              <a:t>: UN-GGIM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80965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3"/>
          <p:cNvSpPr txBox="1">
            <a:spLocks noGrp="1"/>
          </p:cNvSpPr>
          <p:nvPr>
            <p:ph type="title"/>
          </p:nvPr>
        </p:nvSpPr>
        <p:spPr>
          <a:xfrm>
            <a:off x="738230" y="-975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o-RO" sz="4000" dirty="0">
                <a:solidFill>
                  <a:schemeClr val="accent5"/>
                </a:solidFill>
              </a:rPr>
              <a:t>Datele din teren sincronizate cu serverul</a:t>
            </a:r>
            <a:endParaRPr sz="4000" dirty="0">
              <a:solidFill>
                <a:schemeClr val="accent5"/>
              </a:solidFill>
            </a:endParaRPr>
          </a:p>
        </p:txBody>
      </p:sp>
      <p:sp>
        <p:nvSpPr>
          <p:cNvPr id="254" name="Google Shape;25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grpSp>
        <p:nvGrpSpPr>
          <p:cNvPr id="255" name="Google Shape;255;p23"/>
          <p:cNvGrpSpPr/>
          <p:nvPr/>
        </p:nvGrpSpPr>
        <p:grpSpPr>
          <a:xfrm>
            <a:off x="288658" y="977062"/>
            <a:ext cx="8321942" cy="5379287"/>
            <a:chOff x="0" y="366328"/>
            <a:chExt cx="10742569" cy="4903875"/>
          </a:xfrm>
        </p:grpSpPr>
        <p:sp>
          <p:nvSpPr>
            <p:cNvPr id="256" name="Google Shape;256;p23"/>
            <p:cNvSpPr/>
            <p:nvPr/>
          </p:nvSpPr>
          <p:spPr>
            <a:xfrm>
              <a:off x="0" y="366328"/>
              <a:ext cx="10742569" cy="599625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3"/>
            <p:cNvSpPr txBox="1"/>
            <p:nvPr/>
          </p:nvSpPr>
          <p:spPr>
            <a:xfrm>
              <a:off x="29271" y="395599"/>
              <a:ext cx="10684027" cy="5410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rPr lang="en-US" sz="25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Dashboard – </a:t>
              </a:r>
              <a:r>
                <a:rPr lang="ro-RO" sz="25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permite monitorizarea colectării datelor practic în timp real de către supervizori</a:t>
              </a:r>
              <a:r>
                <a:rPr lang="en-US" sz="25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2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23"/>
            <p:cNvSpPr/>
            <p:nvPr/>
          </p:nvSpPr>
          <p:spPr>
            <a:xfrm>
              <a:off x="0" y="965953"/>
              <a:ext cx="10742569" cy="103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3"/>
            <p:cNvSpPr txBox="1"/>
            <p:nvPr/>
          </p:nvSpPr>
          <p:spPr>
            <a:xfrm>
              <a:off x="0" y="965953"/>
              <a:ext cx="10742569" cy="103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1075" tIns="31750" rIns="177800" bIns="31750" anchor="t" anchorCtr="0">
              <a:noAutofit/>
            </a:bodyPr>
            <a:lstStyle/>
            <a:p>
              <a:pPr marL="540000" lvl="1" indent="-360000" defTabSz="800100">
                <a:lnSpc>
                  <a:spcPct val="8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en-US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Supervisor</a:t>
              </a:r>
              <a:r>
                <a:rPr lang="ro-RO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ii</a:t>
              </a:r>
              <a:r>
                <a:rPr lang="en-US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 </a:t>
              </a:r>
              <a:r>
                <a:rPr lang="ro-RO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verifică calitatea datelor</a:t>
              </a:r>
              <a:endParaRPr sz="1800" kern="1200" dirty="0">
                <a:latin typeface="Arial" panose="020B0604020202020204" pitchFamily="34" charset="0"/>
                <a:ea typeface="宋体" panose="02010600030101010101" pitchFamily="2" charset="-122"/>
                <a:sym typeface="Calibri"/>
              </a:endParaRPr>
            </a:p>
            <a:p>
              <a:pPr marL="540000" lvl="1" indent="-360000" defTabSz="800100">
                <a:lnSpc>
                  <a:spcPct val="8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en-US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Tim</a:t>
              </a:r>
              <a:r>
                <a:rPr lang="ro-RO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pul și </a:t>
              </a:r>
              <a:r>
                <a:rPr lang="en-US" sz="1800" kern="1200" dirty="0" err="1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loca</a:t>
              </a:r>
              <a:r>
                <a:rPr lang="ro-RO" sz="1800" kern="1200" dirty="0" err="1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ția</a:t>
              </a:r>
              <a:r>
                <a:rPr lang="en-US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 </a:t>
              </a:r>
              <a:r>
                <a:rPr lang="en-US" sz="1800" kern="1200" dirty="0" err="1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dat</a:t>
              </a:r>
              <a:r>
                <a:rPr lang="ro-RO" sz="1800" kern="1200" dirty="0" err="1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elor</a:t>
              </a:r>
              <a:r>
                <a:rPr lang="en-US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 </a:t>
              </a:r>
              <a:r>
                <a:rPr lang="en-US" sz="1800" kern="1200" dirty="0" err="1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colect</a:t>
              </a:r>
              <a:r>
                <a:rPr lang="ro-RO" sz="1800" kern="1200" dirty="0" err="1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ate</a:t>
              </a:r>
              <a:r>
                <a:rPr lang="ro-RO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 sunt salvate automat</a:t>
              </a:r>
              <a:endParaRPr sz="1800" kern="1200" dirty="0">
                <a:latin typeface="Arial" panose="020B0604020202020204" pitchFamily="34" charset="0"/>
                <a:ea typeface="宋体" panose="02010600030101010101" pitchFamily="2" charset="-122"/>
                <a:sym typeface="Calibri"/>
              </a:endParaRPr>
            </a:p>
            <a:p>
              <a:pPr marL="540000" lvl="1" indent="-360000" defTabSz="800100">
                <a:lnSpc>
                  <a:spcPct val="8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ro-RO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Variabilele </a:t>
              </a:r>
              <a:r>
                <a:rPr lang="en-US" sz="1800" kern="1200" dirty="0" err="1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colect</a:t>
              </a:r>
              <a:r>
                <a:rPr lang="ro-RO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at</a:t>
              </a:r>
              <a:r>
                <a:rPr lang="en-US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e</a:t>
              </a:r>
              <a:r>
                <a:rPr lang="ro-RO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 pot fi rapid </a:t>
              </a:r>
              <a:r>
                <a:rPr lang="ro-RO" sz="1800" kern="1200" dirty="0" err="1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tabulate</a:t>
              </a:r>
              <a:r>
                <a:rPr lang="ro-RO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 pe arii mici</a:t>
              </a:r>
              <a:endParaRPr sz="1800" kern="1200" dirty="0">
                <a:latin typeface="Arial" panose="020B0604020202020204" pitchFamily="34" charset="0"/>
                <a:ea typeface="宋体" panose="02010600030101010101" pitchFamily="2" charset="-122"/>
                <a:sym typeface="Calibri"/>
              </a:endParaRPr>
            </a:p>
          </p:txBody>
        </p:sp>
        <p:sp>
          <p:nvSpPr>
            <p:cNvPr id="260" name="Google Shape;260;p23"/>
            <p:cNvSpPr/>
            <p:nvPr/>
          </p:nvSpPr>
          <p:spPr>
            <a:xfrm>
              <a:off x="0" y="2000953"/>
              <a:ext cx="10742569" cy="599625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3"/>
            <p:cNvSpPr txBox="1"/>
            <p:nvPr/>
          </p:nvSpPr>
          <p:spPr>
            <a:xfrm>
              <a:off x="29271" y="2030224"/>
              <a:ext cx="10684027" cy="5410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rPr lang="ro-RO" sz="25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Monitorizare</a:t>
              </a:r>
              <a:r>
                <a:rPr lang="en-US" sz="25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en-US" sz="25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inclu</a:t>
              </a:r>
              <a:r>
                <a:rPr lang="ro-RO" sz="25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siv</a:t>
              </a:r>
              <a:r>
                <a:rPr lang="en-US" sz="25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ro-RO" sz="25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urmărirea</a:t>
              </a:r>
              <a:r>
                <a:rPr lang="en-US" sz="25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operator</a:t>
              </a:r>
              <a:r>
                <a:rPr lang="ro-RO" sz="25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ilor</a:t>
              </a:r>
              <a:r>
                <a:rPr lang="ro-RO" sz="25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de teren</a:t>
              </a:r>
              <a:endParaRPr dirty="0"/>
            </a:p>
          </p:txBody>
        </p:sp>
        <p:sp>
          <p:nvSpPr>
            <p:cNvPr id="262" name="Google Shape;262;p23"/>
            <p:cNvSpPr/>
            <p:nvPr/>
          </p:nvSpPr>
          <p:spPr>
            <a:xfrm>
              <a:off x="0" y="2600578"/>
              <a:ext cx="10742569" cy="103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3"/>
            <p:cNvSpPr txBox="1"/>
            <p:nvPr/>
          </p:nvSpPr>
          <p:spPr>
            <a:xfrm>
              <a:off x="0" y="2600578"/>
              <a:ext cx="10742569" cy="103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1075" tIns="31750" rIns="177800" bIns="31750" anchor="t" anchorCtr="0">
              <a:noAutofit/>
            </a:bodyPr>
            <a:lstStyle/>
            <a:p>
              <a:pPr marL="540000" lvl="1" indent="-360000" defTabSz="800100">
                <a:lnSpc>
                  <a:spcPct val="8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en-US" sz="1800" kern="1200" dirty="0" err="1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Monitori</a:t>
              </a:r>
              <a:r>
                <a:rPr lang="ro-RO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zarea sarcinilor atribuite operatorilor de teren</a:t>
              </a:r>
              <a:endParaRPr sz="1800" kern="1200" dirty="0">
                <a:latin typeface="Arial" panose="020B0604020202020204" pitchFamily="34" charset="0"/>
                <a:ea typeface="宋体" panose="02010600030101010101" pitchFamily="2" charset="-122"/>
                <a:sym typeface="Calibri"/>
              </a:endParaRPr>
            </a:p>
            <a:p>
              <a:pPr marL="540000" lvl="1" indent="-360000" defTabSz="800100">
                <a:lnSpc>
                  <a:spcPct val="8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ro-RO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Sunt</a:t>
              </a:r>
              <a:r>
                <a:rPr lang="en-US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 r</a:t>
              </a:r>
              <a:r>
                <a:rPr lang="ro-RO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a</a:t>
              </a:r>
              <a:r>
                <a:rPr lang="en-US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port</a:t>
              </a:r>
              <a:r>
                <a:rPr lang="ro-RO" sz="1800" kern="1200" dirty="0" err="1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ate</a:t>
              </a:r>
              <a:r>
                <a:rPr lang="ro-RO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 erorile și gestionate de către supervizor</a:t>
              </a:r>
              <a:endParaRPr sz="1800" kern="1200" dirty="0">
                <a:latin typeface="Arial" panose="020B0604020202020204" pitchFamily="34" charset="0"/>
                <a:ea typeface="宋体" panose="02010600030101010101" pitchFamily="2" charset="-122"/>
                <a:sym typeface="Calibri"/>
              </a:endParaRPr>
            </a:p>
            <a:p>
              <a:pPr marL="540000" lvl="1" indent="-360000" defTabSz="800100">
                <a:lnSpc>
                  <a:spcPct val="8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ro-RO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Urmărirea operatorilor de teren</a:t>
              </a:r>
              <a:endParaRPr sz="1800" kern="1200" dirty="0">
                <a:latin typeface="Arial" panose="020B0604020202020204" pitchFamily="34" charset="0"/>
                <a:ea typeface="宋体" panose="02010600030101010101" pitchFamily="2" charset="-122"/>
                <a:sym typeface="Calibri"/>
              </a:endParaRPr>
            </a:p>
          </p:txBody>
        </p:sp>
        <p:sp>
          <p:nvSpPr>
            <p:cNvPr id="264" name="Google Shape;264;p23"/>
            <p:cNvSpPr/>
            <p:nvPr/>
          </p:nvSpPr>
          <p:spPr>
            <a:xfrm>
              <a:off x="0" y="3635578"/>
              <a:ext cx="10742569" cy="599625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3"/>
            <p:cNvSpPr txBox="1"/>
            <p:nvPr/>
          </p:nvSpPr>
          <p:spPr>
            <a:xfrm>
              <a:off x="29271" y="3664849"/>
              <a:ext cx="10684027" cy="5410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rPr lang="ro-RO" sz="25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Gestionatrea</a:t>
              </a:r>
              <a:r>
                <a:rPr lang="ro-RO" sz="25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cercetării</a:t>
              </a:r>
              <a:endParaRPr dirty="0"/>
            </a:p>
          </p:txBody>
        </p:sp>
        <p:sp>
          <p:nvSpPr>
            <p:cNvPr id="266" name="Google Shape;266;p23"/>
            <p:cNvSpPr/>
            <p:nvPr/>
          </p:nvSpPr>
          <p:spPr>
            <a:xfrm>
              <a:off x="0" y="4235203"/>
              <a:ext cx="10742569" cy="103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3"/>
            <p:cNvSpPr txBox="1"/>
            <p:nvPr/>
          </p:nvSpPr>
          <p:spPr>
            <a:xfrm>
              <a:off x="0" y="4235203"/>
              <a:ext cx="10742569" cy="103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1075" tIns="31750" rIns="177800" bIns="31750" anchor="t" anchorCtr="0">
              <a:noAutofit/>
            </a:bodyPr>
            <a:lstStyle/>
            <a:p>
              <a:pPr marL="540000" lvl="1" indent="-360000" defTabSz="800100">
                <a:lnSpc>
                  <a:spcPct val="8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ro-RO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Planificarea lucrului în teren</a:t>
              </a:r>
              <a:endParaRPr sz="1800" kern="1200" dirty="0">
                <a:latin typeface="Arial" panose="020B0604020202020204" pitchFamily="34" charset="0"/>
                <a:ea typeface="宋体" panose="02010600030101010101" pitchFamily="2" charset="-122"/>
                <a:sym typeface="Calibri"/>
              </a:endParaRPr>
            </a:p>
            <a:p>
              <a:pPr marL="540000" lvl="1" indent="-360000" defTabSz="800100">
                <a:lnSpc>
                  <a:spcPct val="8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ro-RO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C</a:t>
              </a:r>
              <a:r>
                <a:rPr lang="en-US" sz="1800" kern="1200" dirty="0" err="1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ontrol</a:t>
              </a:r>
              <a:r>
                <a:rPr lang="ro-RO" sz="1800" kern="1200" dirty="0" err="1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ul</a:t>
              </a:r>
              <a:r>
                <a:rPr lang="ro-RO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 calității</a:t>
              </a:r>
              <a:endParaRPr sz="1800" kern="1200" dirty="0">
                <a:latin typeface="Arial" panose="020B0604020202020204" pitchFamily="34" charset="0"/>
                <a:ea typeface="宋体" panose="02010600030101010101" pitchFamily="2" charset="-122"/>
                <a:sym typeface="Calibri"/>
              </a:endParaRPr>
            </a:p>
            <a:p>
              <a:pPr marL="540000" lvl="1" indent="-360000" defTabSz="800100">
                <a:lnSpc>
                  <a:spcPct val="8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en-US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Export</a:t>
              </a:r>
              <a:r>
                <a:rPr lang="ro-RO" sz="1800" kern="1200" dirty="0" err="1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ul</a:t>
              </a:r>
              <a:r>
                <a:rPr lang="ro-RO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 </a:t>
              </a:r>
              <a:r>
                <a:rPr lang="en-US" sz="1800" kern="1200" dirty="0" err="1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dat</a:t>
              </a:r>
              <a:r>
                <a:rPr lang="ro-RO" sz="1800" kern="1200" dirty="0" err="1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elor</a:t>
              </a:r>
              <a:r>
                <a:rPr lang="ro-RO" sz="1800" kern="1200" dirty="0">
                  <a:latin typeface="Arial" panose="020B0604020202020204" pitchFamily="34" charset="0"/>
                  <a:ea typeface="宋体" panose="02010600030101010101" pitchFamily="2" charset="-122"/>
                  <a:sym typeface="Calibri"/>
                </a:rPr>
                <a:t> colectate</a:t>
              </a:r>
              <a:endParaRPr sz="1800" kern="1200" dirty="0">
                <a:latin typeface="Arial" panose="020B0604020202020204" pitchFamily="34" charset="0"/>
                <a:ea typeface="宋体" panose="02010600030101010101" pitchFamily="2" charset="-122"/>
                <a:sym typeface="Calibri"/>
              </a:endParaRPr>
            </a:p>
          </p:txBody>
        </p:sp>
      </p:grpSp>
      <p:pic>
        <p:nvPicPr>
          <p:cNvPr id="17" name="Google Shape;275;p24">
            <a:extLst>
              <a:ext uri="{FF2B5EF4-FFF2-40B4-BE49-F238E27FC236}">
                <a16:creationId xmlns:a16="http://schemas.microsoft.com/office/drawing/2014/main" id="{876D445D-0B55-45EE-97C7-3EB2750ED3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0463" y="3427913"/>
            <a:ext cx="5202740" cy="3398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3"/>
          <p:cNvSpPr txBox="1">
            <a:spLocks noGrp="1"/>
          </p:cNvSpPr>
          <p:nvPr>
            <p:ph type="title"/>
          </p:nvPr>
        </p:nvSpPr>
        <p:spPr>
          <a:xfrm>
            <a:off x="461465" y="-225452"/>
            <a:ext cx="1126907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o-RO" sz="3600" dirty="0">
                <a:solidFill>
                  <a:schemeClr val="accent5"/>
                </a:solidFill>
              </a:rPr>
              <a:t>Verificarea calității datelor din teren cu ajutorul SIG</a:t>
            </a:r>
            <a:endParaRPr sz="3600" dirty="0">
              <a:solidFill>
                <a:schemeClr val="accent5"/>
              </a:solidFill>
            </a:endParaRPr>
          </a:p>
        </p:txBody>
      </p:sp>
      <p:sp>
        <p:nvSpPr>
          <p:cNvPr id="254" name="Google Shape;25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B2C8A7-0138-464B-91A3-2123AE646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36595"/>
            <a:ext cx="4408721" cy="5384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6D09DF-E08D-4B1B-8F9A-E4C3D03B8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550" y="1336596"/>
            <a:ext cx="6144374" cy="538488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D04D21-9413-49F5-9B7A-1ED625F25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5627" y="780595"/>
            <a:ext cx="8480746" cy="75895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o-RO" dirty="0"/>
              <a:t>Date statistice și </a:t>
            </a:r>
            <a:r>
              <a:rPr lang="en-GB" dirty="0" err="1"/>
              <a:t>geospa</a:t>
            </a:r>
            <a:r>
              <a:rPr lang="ro-RO" dirty="0"/>
              <a:t>ț</a:t>
            </a:r>
            <a:r>
              <a:rPr lang="en-GB" dirty="0" err="1"/>
              <a:t>ial</a:t>
            </a:r>
            <a:r>
              <a:rPr lang="ro-RO" dirty="0"/>
              <a:t>e</a:t>
            </a:r>
            <a:r>
              <a:rPr lang="en-GB" dirty="0"/>
              <a:t> </a:t>
            </a:r>
            <a:r>
              <a:rPr lang="ro-RO" dirty="0" err="1"/>
              <a:t>geocodificate</a:t>
            </a:r>
            <a:r>
              <a:rPr lang="ro-RO" dirty="0"/>
              <a:t> și </a:t>
            </a:r>
            <a:r>
              <a:rPr lang="en-GB" dirty="0"/>
              <a:t>integrate</a:t>
            </a:r>
          </a:p>
        </p:txBody>
      </p:sp>
    </p:spTree>
    <p:extLst>
      <p:ext uri="{BB962C8B-B14F-4D97-AF65-F5344CB8AC3E}">
        <p14:creationId xmlns:p14="http://schemas.microsoft.com/office/powerpoint/2010/main" val="2980122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o-RO" sz="4000" dirty="0">
                <a:solidFill>
                  <a:schemeClr val="accent5"/>
                </a:solidFill>
              </a:rPr>
              <a:t>Datele c</a:t>
            </a:r>
            <a:r>
              <a:rPr lang="en-US" sz="4000" dirty="0" err="1">
                <a:solidFill>
                  <a:schemeClr val="accent5"/>
                </a:solidFill>
              </a:rPr>
              <a:t>adastral</a:t>
            </a:r>
            <a:r>
              <a:rPr lang="ro-RO" sz="4000" dirty="0">
                <a:solidFill>
                  <a:schemeClr val="accent5"/>
                </a:solidFill>
              </a:rPr>
              <a:t>e</a:t>
            </a:r>
            <a:r>
              <a:rPr lang="en-US" sz="4000" dirty="0">
                <a:solidFill>
                  <a:schemeClr val="accent5"/>
                </a:solidFill>
              </a:rPr>
              <a:t> vs </a:t>
            </a:r>
            <a:r>
              <a:rPr lang="ro-RO" sz="4000" dirty="0">
                <a:solidFill>
                  <a:schemeClr val="accent5"/>
                </a:solidFill>
              </a:rPr>
              <a:t>necesități </a:t>
            </a:r>
            <a:r>
              <a:rPr lang="en-US" sz="4000" dirty="0">
                <a:solidFill>
                  <a:schemeClr val="accent5"/>
                </a:solidFill>
              </a:rPr>
              <a:t>statistic</a:t>
            </a:r>
            <a:r>
              <a:rPr lang="ro-RO" sz="4000" dirty="0">
                <a:solidFill>
                  <a:schemeClr val="accent5"/>
                </a:solidFill>
              </a:rPr>
              <a:t>e</a:t>
            </a:r>
            <a:r>
              <a:rPr lang="en-US" sz="4000" dirty="0">
                <a:solidFill>
                  <a:schemeClr val="accent5"/>
                </a:solidFill>
              </a:rPr>
              <a:t> </a:t>
            </a:r>
            <a:endParaRPr sz="4000" dirty="0">
              <a:solidFill>
                <a:schemeClr val="accent5"/>
              </a:solidFill>
            </a:endParaRPr>
          </a:p>
        </p:txBody>
      </p:sp>
      <p:sp>
        <p:nvSpPr>
          <p:cNvPr id="133" name="Google Shape;13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B1A6911-681C-496E-8F27-04644FDEB5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0720438"/>
              </p:ext>
            </p:extLst>
          </p:nvPr>
        </p:nvGraphicFramePr>
        <p:xfrm>
          <a:off x="187069" y="1360054"/>
          <a:ext cx="11580057" cy="5054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2407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05A00-7F9B-412D-8CD6-6E658B510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941" y="320675"/>
            <a:ext cx="10515600" cy="1325563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o-RO" sz="4000" dirty="0">
                <a:solidFill>
                  <a:schemeClr val="accent5"/>
                </a:solidFill>
                <a:sym typeface="Arial"/>
              </a:rPr>
              <a:t>Unde suntem acum cu activitățile de cartografiere pentru următorul RPL</a:t>
            </a:r>
            <a:r>
              <a:rPr lang="en-US" sz="4000" dirty="0">
                <a:solidFill>
                  <a:schemeClr val="accent5"/>
                </a:solidFill>
              </a:rPr>
              <a:t>?</a:t>
            </a:r>
            <a:endParaRPr lang="en-GB" sz="4000" dirty="0">
              <a:solidFill>
                <a:schemeClr val="accent5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E1764-07DC-4A69-A411-DB32A09454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0000" lvl="1" indent="-360000" defTabSz="8001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kern="12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Priorit</a:t>
            </a:r>
            <a:r>
              <a:rPr lang="ro-RO" kern="12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ate</a:t>
            </a:r>
            <a:r>
              <a:rPr lang="ro-RO" kern="1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 oferită localităților fără lucrări de cadastru masiv</a:t>
            </a:r>
            <a:endParaRPr lang="en-US" kern="12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  <a:p>
            <a:pPr marL="540000" lvl="1" indent="-360000" defTabSz="8001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o-RO" kern="1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Au fost colectate date referitor la circa</a:t>
            </a:r>
            <a:r>
              <a:rPr lang="en-US" kern="1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 750 </a:t>
            </a:r>
            <a:r>
              <a:rPr lang="ro-RO" kern="1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mii de clădiri</a:t>
            </a:r>
            <a:endParaRPr lang="en-US" kern="12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  <a:p>
            <a:pPr marL="540000" lvl="1" indent="-360000" defTabSz="8001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o-RO" kern="1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Numărul total de adrese colectate </a:t>
            </a:r>
            <a:r>
              <a:rPr lang="en-US" kern="1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~ 290 </a:t>
            </a:r>
            <a:r>
              <a:rPr lang="ro-RO" kern="1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mii</a:t>
            </a:r>
            <a:r>
              <a:rPr lang="en-US" kern="1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 ~ 1/5 </a:t>
            </a:r>
            <a:r>
              <a:rPr lang="ro-RO" kern="1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din</a:t>
            </a:r>
            <a:r>
              <a:rPr lang="en-US" kern="1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 total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B7392-0007-4B43-882E-DB6676C72B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669AC9-8EED-468C-81BB-1241C80E064B}"/>
              </a:ext>
            </a:extLst>
          </p:cNvPr>
          <p:cNvSpPr txBox="1"/>
          <p:nvPr/>
        </p:nvSpPr>
        <p:spPr>
          <a:xfrm>
            <a:off x="1024035" y="3429000"/>
            <a:ext cx="89594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400" b="1" dirty="0"/>
              <a:t>Care sunt planurile de mai departe</a:t>
            </a:r>
            <a:r>
              <a:rPr lang="en-US" sz="2400" dirty="0"/>
              <a:t>?</a:t>
            </a:r>
            <a:endParaRPr lang="en-GB" sz="2400" dirty="0"/>
          </a:p>
          <a:p>
            <a:pPr lvl="0"/>
            <a:r>
              <a:rPr lang="ro-RO" sz="2400" dirty="0">
                <a:solidFill>
                  <a:schemeClr val="tx1"/>
                </a:solidFill>
              </a:rPr>
              <a:t>Planificăm finisarea activităților de colectare a datelor </a:t>
            </a:r>
            <a:r>
              <a:rPr lang="ro-RO" sz="2400" dirty="0" err="1">
                <a:solidFill>
                  <a:schemeClr val="tx1"/>
                </a:solidFill>
              </a:rPr>
              <a:t>georeferențiate</a:t>
            </a:r>
            <a:r>
              <a:rPr lang="ro-RO" sz="2400" dirty="0">
                <a:solidFill>
                  <a:schemeClr val="tx1"/>
                </a:solidFill>
              </a:rPr>
              <a:t> la nivel de punct de adresă la nivelul întregii țări pe parcursul anului viitor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4B5B9E-A905-46D2-94EB-9BAC5AE327D4}"/>
              </a:ext>
            </a:extLst>
          </p:cNvPr>
          <p:cNvSpPr txBox="1"/>
          <p:nvPr/>
        </p:nvSpPr>
        <p:spPr>
          <a:xfrm>
            <a:off x="1024035" y="5356979"/>
            <a:ext cx="109231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400" b="1" dirty="0"/>
              <a:t>Care sunt constrângerile?</a:t>
            </a:r>
          </a:p>
          <a:p>
            <a:r>
              <a:rPr lang="ro-RO" sz="2400" dirty="0"/>
              <a:t>Există constrângeri </a:t>
            </a:r>
            <a:r>
              <a:rPr lang="en-US" sz="2400" dirty="0" err="1"/>
              <a:t>buget</a:t>
            </a:r>
            <a:r>
              <a:rPr lang="ro-RO" sz="2400" dirty="0"/>
              <a:t>are</a:t>
            </a:r>
            <a:r>
              <a:rPr lang="en-US" sz="2400" dirty="0"/>
              <a:t> </a:t>
            </a:r>
            <a:r>
              <a:rPr lang="ro-RO" sz="2400" dirty="0"/>
              <a:t>și e necesar un suport financiar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26340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136525"/>
            <a:ext cx="10515600" cy="906463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o-RO" sz="4000" dirty="0">
                <a:solidFill>
                  <a:schemeClr val="accent5"/>
                </a:solidFill>
              </a:rPr>
              <a:t>Pașii de mai departe</a:t>
            </a:r>
            <a:endParaRPr lang="en-US" sz="4000" dirty="0">
              <a:solidFill>
                <a:schemeClr val="accent5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4070109"/>
              </p:ext>
            </p:extLst>
          </p:nvPr>
        </p:nvGraphicFramePr>
        <p:xfrm>
          <a:off x="838199" y="1042988"/>
          <a:ext cx="11529291" cy="5678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2F32-C9F4-4FBF-995D-8E0B0B572CC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496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6000"/>
              <a:buFont typeface="Calibri"/>
              <a:buNone/>
            </a:pPr>
            <a:r>
              <a:rPr lang="ro-RO" b="1" dirty="0">
                <a:solidFill>
                  <a:srgbClr val="2E75B5"/>
                </a:solidFill>
              </a:rPr>
              <a:t>Mulțumim</a:t>
            </a:r>
            <a:r>
              <a:rPr lang="en-US" b="1" dirty="0">
                <a:solidFill>
                  <a:srgbClr val="2E75B5"/>
                </a:solidFill>
              </a:rPr>
              <a:t>!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F399648-092B-4590-86D6-BE888573FEE9}"/>
              </a:ext>
            </a:extLst>
          </p:cNvPr>
          <p:cNvSpPr txBox="1"/>
          <p:nvPr/>
        </p:nvSpPr>
        <p:spPr>
          <a:xfrm>
            <a:off x="5856451" y="1277606"/>
            <a:ext cx="613568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lvl="1" indent="-2880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ro-RO" sz="2200" dirty="0">
                <a:latin typeface="Arial" panose="020B0604020202020204" pitchFamily="34" charset="0"/>
                <a:ea typeface="宋体" panose="02010600030101010101" pitchFamily="2" charset="-122"/>
              </a:rPr>
              <a:t>B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NS a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început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să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dezvolte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infrastructura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geospațială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 cu date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statistice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宋体" panose="02010600030101010101" pitchFamily="2" charset="-122"/>
              </a:rPr>
              <a:t>geocod</a:t>
            </a:r>
            <a:r>
              <a:rPr lang="ro-RO" sz="2200" dirty="0" err="1">
                <a:latin typeface="Arial" panose="020B0604020202020204" pitchFamily="34" charset="0"/>
                <a:ea typeface="宋体" panose="02010600030101010101" pitchFamily="2" charset="-122"/>
              </a:rPr>
              <a:t>ific</a:t>
            </a:r>
            <a:r>
              <a:rPr lang="en-US" sz="2200" dirty="0">
                <a:latin typeface="Arial" panose="020B0604020202020204" pitchFamily="34" charset="0"/>
                <a:ea typeface="宋体" panose="02010600030101010101" pitchFamily="2" charset="-122"/>
              </a:rPr>
              <a:t>ate </a:t>
            </a:r>
            <a:endParaRPr lang="ro-RO" sz="22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288000" lvl="1" indent="-2880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ro-RO" sz="2200" dirty="0">
                <a:latin typeface="Arial" panose="020B0604020202020204" pitchFamily="34" charset="0"/>
                <a:ea typeface="宋体" panose="02010600030101010101" pitchFamily="2" charset="-122"/>
              </a:rPr>
              <a:t>Strategia de bază pe termen lung a BNS este:</a:t>
            </a:r>
            <a:endParaRPr lang="en-US" sz="22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540000" indent="-1800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dirty="0" err="1">
                <a:latin typeface="+mn-lt"/>
              </a:rPr>
              <a:t>completarea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și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utilizarea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infrastructurii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geospațiale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pentru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următorul</a:t>
            </a:r>
            <a:r>
              <a:rPr lang="en-US" sz="1800" dirty="0">
                <a:latin typeface="+mn-lt"/>
              </a:rPr>
              <a:t> </a:t>
            </a:r>
            <a:r>
              <a:rPr lang="en-US" sz="1800" b="1" dirty="0" err="1">
                <a:latin typeface="+mn-lt"/>
              </a:rPr>
              <a:t>recensământ</a:t>
            </a:r>
            <a:r>
              <a:rPr lang="en-US" sz="1800" b="1" dirty="0">
                <a:latin typeface="+mn-lt"/>
              </a:rPr>
              <a:t> al </a:t>
            </a:r>
            <a:r>
              <a:rPr lang="en-US" sz="1800" b="1" dirty="0" err="1">
                <a:latin typeface="+mn-lt"/>
              </a:rPr>
              <a:t>populației</a:t>
            </a:r>
            <a:r>
              <a:rPr lang="en-US" sz="1800" b="1" dirty="0">
                <a:latin typeface="+mn-lt"/>
              </a:rPr>
              <a:t> </a:t>
            </a:r>
            <a:r>
              <a:rPr lang="en-US" sz="1800" b="1" dirty="0" err="1">
                <a:latin typeface="+mn-lt"/>
              </a:rPr>
              <a:t>și</a:t>
            </a:r>
            <a:r>
              <a:rPr lang="en-US" sz="1800" b="1" dirty="0">
                <a:latin typeface="+mn-lt"/>
              </a:rPr>
              <a:t> al </a:t>
            </a:r>
            <a:r>
              <a:rPr lang="en-US" sz="1800" b="1" dirty="0" err="1">
                <a:latin typeface="+mn-lt"/>
              </a:rPr>
              <a:t>locuințelor</a:t>
            </a:r>
            <a:endParaRPr lang="en-US" sz="1800" b="1" dirty="0">
              <a:latin typeface="+mn-lt"/>
            </a:endParaRPr>
          </a:p>
          <a:p>
            <a:pPr marL="540000" indent="-1800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o-RO" sz="1800" dirty="0">
                <a:latin typeface="+mn-lt"/>
              </a:rPr>
              <a:t>utilizarea </a:t>
            </a:r>
            <a:r>
              <a:rPr lang="en-US" sz="1800" dirty="0" err="1">
                <a:latin typeface="+mn-lt"/>
              </a:rPr>
              <a:t>infrastructur</a:t>
            </a:r>
            <a:r>
              <a:rPr lang="ro-RO" sz="1800" dirty="0">
                <a:latin typeface="+mn-lt"/>
              </a:rPr>
              <a:t>ii</a:t>
            </a:r>
            <a:r>
              <a:rPr lang="en-US" sz="1800" dirty="0">
                <a:latin typeface="+mn-lt"/>
              </a:rPr>
              <a:t> </a:t>
            </a:r>
            <a:r>
              <a:rPr lang="ro-RO" sz="1800" dirty="0">
                <a:latin typeface="+mn-lt"/>
              </a:rPr>
              <a:t>pentru alte activități statistice (</a:t>
            </a:r>
            <a:r>
              <a:rPr lang="ro-RO" sz="1800" b="1" dirty="0">
                <a:latin typeface="+mn-lt"/>
              </a:rPr>
              <a:t>cercetări în gospodării, </a:t>
            </a:r>
            <a:r>
              <a:rPr lang="ro-RO" sz="1800" b="1" dirty="0" err="1">
                <a:latin typeface="+mn-lt"/>
              </a:rPr>
              <a:t>recnsămintele</a:t>
            </a:r>
            <a:r>
              <a:rPr lang="ro-RO" sz="1800" b="1" dirty="0">
                <a:latin typeface="+mn-lt"/>
              </a:rPr>
              <a:t> agricole, </a:t>
            </a:r>
            <a:r>
              <a:rPr lang="en-US" sz="1800" b="1" dirty="0">
                <a:latin typeface="+mn-lt"/>
              </a:rPr>
              <a:t>business </a:t>
            </a:r>
            <a:r>
              <a:rPr lang="en-US" sz="1800" b="1" dirty="0" err="1">
                <a:latin typeface="+mn-lt"/>
              </a:rPr>
              <a:t>registr</a:t>
            </a:r>
            <a:r>
              <a:rPr lang="ro-RO" sz="1800" b="1" dirty="0">
                <a:latin typeface="+mn-lt"/>
              </a:rPr>
              <a:t>u</a:t>
            </a:r>
            <a:r>
              <a:rPr lang="en-US" sz="1800" dirty="0">
                <a:latin typeface="+mn-lt"/>
              </a:rPr>
              <a:t>, etc.)</a:t>
            </a:r>
          </a:p>
          <a:p>
            <a:pPr marL="540000" indent="-1800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dirty="0">
                <a:latin typeface="+mn-lt"/>
              </a:rPr>
              <a:t>Integra</a:t>
            </a:r>
            <a:r>
              <a:rPr lang="ro-RO" sz="1800" dirty="0">
                <a:latin typeface="+mn-lt"/>
              </a:rPr>
              <a:t>r</a:t>
            </a:r>
            <a:r>
              <a:rPr lang="en-US" sz="1800" dirty="0">
                <a:latin typeface="+mn-lt"/>
              </a:rPr>
              <a:t>e</a:t>
            </a:r>
            <a:r>
              <a:rPr lang="ro-RO" sz="1800" dirty="0">
                <a:latin typeface="+mn-lt"/>
              </a:rPr>
              <a:t>a datelor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geospa</a:t>
            </a:r>
            <a:r>
              <a:rPr lang="ro-RO" sz="1800" dirty="0">
                <a:latin typeface="+mn-lt"/>
              </a:rPr>
              <a:t>ț</a:t>
            </a:r>
            <a:r>
              <a:rPr lang="en-US" sz="1800" dirty="0" err="1">
                <a:latin typeface="+mn-lt"/>
              </a:rPr>
              <a:t>ial</a:t>
            </a:r>
            <a:r>
              <a:rPr lang="ro-RO" sz="1800" dirty="0">
                <a:latin typeface="+mn-lt"/>
              </a:rPr>
              <a:t>e cu </a:t>
            </a:r>
            <a:r>
              <a:rPr lang="ro-RO" sz="1800" b="1" dirty="0">
                <a:latin typeface="+mn-lt"/>
              </a:rPr>
              <a:t>datele</a:t>
            </a:r>
            <a:r>
              <a:rPr lang="ro-RO" sz="1800" dirty="0">
                <a:latin typeface="+mn-lt"/>
              </a:rPr>
              <a:t> </a:t>
            </a:r>
            <a:r>
              <a:rPr lang="en-US" sz="1800" b="1" dirty="0">
                <a:latin typeface="+mn-lt"/>
              </a:rPr>
              <a:t>administrative </a:t>
            </a:r>
            <a:r>
              <a:rPr lang="en-US" sz="1800" dirty="0">
                <a:latin typeface="+mn-lt"/>
              </a:rPr>
              <a:t>(</a:t>
            </a:r>
            <a:r>
              <a:rPr lang="ro-RO" sz="1800" dirty="0">
                <a:latin typeface="+mn-lt"/>
              </a:rPr>
              <a:t>datele </a:t>
            </a:r>
            <a:r>
              <a:rPr lang="en-US" sz="1800" dirty="0">
                <a:latin typeface="+mn-lt"/>
              </a:rPr>
              <a:t>cadastral</a:t>
            </a:r>
            <a:r>
              <a:rPr lang="ro-RO" sz="1800" dirty="0">
                <a:latin typeface="+mn-lt"/>
              </a:rPr>
              <a:t>e</a:t>
            </a:r>
            <a:r>
              <a:rPr lang="en-US" sz="1800" dirty="0">
                <a:latin typeface="+mn-lt"/>
              </a:rPr>
              <a:t>, </a:t>
            </a:r>
            <a:r>
              <a:rPr lang="ro-RO" sz="1800" dirty="0">
                <a:latin typeface="+mn-lt"/>
              </a:rPr>
              <a:t>înregistrările demografice</a:t>
            </a:r>
            <a:r>
              <a:rPr lang="en-US" sz="1800" dirty="0">
                <a:latin typeface="+mn-lt"/>
              </a:rPr>
              <a:t>, etc.) </a:t>
            </a:r>
            <a:r>
              <a:rPr lang="ro-RO" sz="1800" dirty="0">
                <a:latin typeface="+mn-lt"/>
              </a:rPr>
              <a:t>și construirea unui </a:t>
            </a:r>
            <a:r>
              <a:rPr lang="en-US" sz="1800" b="1" dirty="0" err="1">
                <a:latin typeface="+mn-lt"/>
              </a:rPr>
              <a:t>registr</a:t>
            </a:r>
            <a:r>
              <a:rPr lang="ro-RO" sz="1800" b="1" dirty="0">
                <a:latin typeface="+mn-lt"/>
              </a:rPr>
              <a:t>u</a:t>
            </a:r>
            <a:r>
              <a:rPr lang="en-US" sz="1800" b="1" dirty="0">
                <a:latin typeface="+mn-lt"/>
              </a:rPr>
              <a:t> </a:t>
            </a:r>
            <a:r>
              <a:rPr lang="ro-RO" sz="1800" b="1" dirty="0">
                <a:latin typeface="+mn-lt"/>
              </a:rPr>
              <a:t>statistic al</a:t>
            </a:r>
            <a:r>
              <a:rPr lang="en-US" sz="1800" b="1" dirty="0">
                <a:latin typeface="+mn-lt"/>
              </a:rPr>
              <a:t> </a:t>
            </a:r>
            <a:r>
              <a:rPr lang="ro-RO" sz="1800" b="1" dirty="0">
                <a:latin typeface="+mn-lt"/>
              </a:rPr>
              <a:t>clădirilor și locuințelor</a:t>
            </a:r>
            <a:endParaRPr lang="en-US" sz="1800" dirty="0">
              <a:latin typeface="+mn-lt"/>
            </a:endParaRPr>
          </a:p>
          <a:p>
            <a:pPr marL="540000" indent="-1800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dirty="0" err="1">
                <a:latin typeface="+mn-lt"/>
              </a:rPr>
              <a:t>utiliz</a:t>
            </a:r>
            <a:r>
              <a:rPr lang="ro-RO" sz="1800" dirty="0">
                <a:latin typeface="+mn-lt"/>
              </a:rPr>
              <a:t>ar</a:t>
            </a:r>
            <a:r>
              <a:rPr lang="en-US" sz="1800" dirty="0">
                <a:latin typeface="+mn-lt"/>
              </a:rPr>
              <a:t>e</a:t>
            </a:r>
            <a:r>
              <a:rPr lang="ro-RO" sz="1800" dirty="0">
                <a:latin typeface="+mn-lt"/>
              </a:rPr>
              <a:t>a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infrastructur</a:t>
            </a:r>
            <a:r>
              <a:rPr lang="ro-RO" sz="1800" dirty="0">
                <a:latin typeface="+mn-lt"/>
              </a:rPr>
              <a:t>ii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geospațial</a:t>
            </a:r>
            <a:r>
              <a:rPr lang="ro-RO" sz="1800" dirty="0">
                <a:latin typeface="+mn-lt"/>
              </a:rPr>
              <a:t>e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pentru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generarea</a:t>
            </a:r>
            <a:r>
              <a:rPr lang="en-US" sz="1800" dirty="0">
                <a:latin typeface="+mn-lt"/>
              </a:rPr>
              <a:t>, </a:t>
            </a:r>
            <a:r>
              <a:rPr lang="en-US" sz="1800" dirty="0" err="1">
                <a:latin typeface="+mn-lt"/>
              </a:rPr>
              <a:t>monitorizarea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și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diseminarea</a:t>
            </a:r>
            <a:r>
              <a:rPr lang="en-US" sz="1800" dirty="0">
                <a:latin typeface="+mn-lt"/>
              </a:rPr>
              <a:t> ODD-</a:t>
            </a:r>
            <a:r>
              <a:rPr lang="en-US" sz="1800" dirty="0" err="1">
                <a:latin typeface="+mn-lt"/>
              </a:rPr>
              <a:t>urilor</a:t>
            </a:r>
            <a:endParaRPr lang="ro-RO" sz="1800" dirty="0"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E9C70E-E939-4689-9565-0C4607186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825666"/>
            <a:ext cx="4990339" cy="441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F651068-D3DC-4150-B6A8-22ED3B650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61448" cy="1325563"/>
          </a:xfrm>
        </p:spPr>
        <p:txBody>
          <a:bodyPr>
            <a:normAutofit/>
          </a:bodyPr>
          <a:lstStyle/>
          <a:p>
            <a:pPr>
              <a:buSzPts val="1800"/>
            </a:pPr>
            <a:r>
              <a:rPr lang="ro-RO" sz="4000" dirty="0">
                <a:solidFill>
                  <a:schemeClr val="accent5"/>
                </a:solidFill>
              </a:rPr>
              <a:t>Implementarea curentă a CGSG î</a:t>
            </a:r>
            <a:r>
              <a:rPr lang="en-US" sz="4000" dirty="0">
                <a:solidFill>
                  <a:schemeClr val="accent5"/>
                </a:solidFill>
              </a:rPr>
              <a:t>n Moldova</a:t>
            </a:r>
            <a:endParaRPr lang="en-GB" sz="4000" dirty="0">
              <a:solidFill>
                <a:schemeClr val="accent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A0439F-9E94-49E5-890A-6D3BF87EC9A0}"/>
              </a:ext>
            </a:extLst>
          </p:cNvPr>
          <p:cNvSpPr txBox="1"/>
          <p:nvPr/>
        </p:nvSpPr>
        <p:spPr>
          <a:xfrm>
            <a:off x="4611297" y="5265600"/>
            <a:ext cx="13810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chemeClr val="accent5"/>
                </a:solidFill>
                <a:effectLst/>
                <a:latin typeface="+mn-lt"/>
              </a:rPr>
              <a:t>Moldova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BA8322-06D5-46A2-BC4D-B2966A801F77}"/>
              </a:ext>
            </a:extLst>
          </p:cNvPr>
          <p:cNvSpPr txBox="1"/>
          <p:nvPr/>
        </p:nvSpPr>
        <p:spPr>
          <a:xfrm>
            <a:off x="758392" y="6244301"/>
            <a:ext cx="4178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Sursa</a:t>
            </a:r>
            <a:r>
              <a:rPr lang="en-US" sz="1200" dirty="0"/>
              <a:t>: UN-GGIM</a:t>
            </a:r>
            <a:endParaRPr lang="en-GB" sz="1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06429F-736C-4EE1-BC51-89E0A33C2E5B}"/>
              </a:ext>
            </a:extLst>
          </p:cNvPr>
          <p:cNvSpPr/>
          <p:nvPr/>
        </p:nvSpPr>
        <p:spPr>
          <a:xfrm>
            <a:off x="4583384" y="4871281"/>
            <a:ext cx="1408923" cy="1250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08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CF09A-C82D-4E94-89D8-3619D39C5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73" y="406484"/>
            <a:ext cx="10061448" cy="1325563"/>
          </a:xfrm>
        </p:spPr>
        <p:txBody>
          <a:bodyPr>
            <a:normAutofit/>
          </a:bodyPr>
          <a:lstStyle/>
          <a:p>
            <a:pPr>
              <a:buSzPts val="1800"/>
            </a:pPr>
            <a:r>
              <a:rPr lang="ro-RO" sz="4000" dirty="0">
                <a:solidFill>
                  <a:schemeClr val="accent5"/>
                </a:solidFill>
              </a:rPr>
              <a:t>Scopul de bază și beneficiile </a:t>
            </a:r>
            <a:r>
              <a:rPr lang="ro-RO" sz="4000" dirty="0" err="1">
                <a:solidFill>
                  <a:schemeClr val="accent5"/>
                </a:solidFill>
              </a:rPr>
              <a:t>geocodificării</a:t>
            </a:r>
            <a:r>
              <a:rPr lang="ro-RO" sz="4000" dirty="0">
                <a:solidFill>
                  <a:schemeClr val="accent5"/>
                </a:solidFill>
              </a:rPr>
              <a:t> datelor statistice</a:t>
            </a:r>
            <a:endParaRPr lang="en-GB" sz="4000" dirty="0">
              <a:solidFill>
                <a:schemeClr val="accent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2F0D6E-400B-41A0-BCB1-0F7C0D51B5F8}"/>
              </a:ext>
            </a:extLst>
          </p:cNvPr>
          <p:cNvSpPr txBox="1"/>
          <p:nvPr/>
        </p:nvSpPr>
        <p:spPr>
          <a:xfrm>
            <a:off x="512063" y="1856232"/>
            <a:ext cx="112778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GEOCODI</a:t>
            </a:r>
            <a:r>
              <a:rPr lang="ro-RO" b="1" dirty="0"/>
              <a:t>FICAREA</a:t>
            </a:r>
            <a:r>
              <a:rPr lang="en-GB" b="1" dirty="0"/>
              <a:t> </a:t>
            </a:r>
            <a:r>
              <a:rPr lang="ro-RO" b="1" dirty="0"/>
              <a:t>reprezintă temelia bunei cooperări între geografie și statistică pentru integrarea datelor geospațiale și statistice</a:t>
            </a:r>
            <a:endParaRPr lang="en-GB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74D5FE-4760-475A-947C-0A4A4103B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48" y="2565344"/>
            <a:ext cx="4248531" cy="3524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C96947-C3B0-470C-887C-380BC0061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737" y="2441518"/>
            <a:ext cx="6620446" cy="34658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176097-C5F8-49B6-8992-3C9053C15D09}"/>
              </a:ext>
            </a:extLst>
          </p:cNvPr>
          <p:cNvSpPr txBox="1"/>
          <p:nvPr/>
        </p:nvSpPr>
        <p:spPr>
          <a:xfrm>
            <a:off x="329184" y="6199632"/>
            <a:ext cx="4178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Sursa</a:t>
            </a:r>
            <a:r>
              <a:rPr lang="en-US" sz="1200" dirty="0"/>
              <a:t>: The Global Statistical Geospatial Framework</a:t>
            </a:r>
            <a:endParaRPr lang="en-GB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399648-092B-4590-86D6-BE888573FEE9}"/>
              </a:ext>
            </a:extLst>
          </p:cNvPr>
          <p:cNvSpPr txBox="1"/>
          <p:nvPr/>
        </p:nvSpPr>
        <p:spPr>
          <a:xfrm>
            <a:off x="4928616" y="6199632"/>
            <a:ext cx="6437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Sursa</a:t>
            </a:r>
            <a:r>
              <a:rPr lang="en-US" sz="1200" dirty="0"/>
              <a:t>:</a:t>
            </a:r>
            <a:r>
              <a:rPr lang="ro-RO" sz="1200" dirty="0"/>
              <a:t> </a:t>
            </a:r>
            <a:r>
              <a:rPr lang="en-GB" sz="1200" dirty="0"/>
              <a:t>Guide </a:t>
            </a:r>
            <a:r>
              <a:rPr lang="ro-RO" sz="1200" dirty="0"/>
              <a:t>o</a:t>
            </a:r>
            <a:r>
              <a:rPr lang="en-GB" sz="1200" dirty="0"/>
              <a:t>n Geospatial Data Integration </a:t>
            </a:r>
            <a:r>
              <a:rPr lang="ro-RO" sz="1200" dirty="0"/>
              <a:t>i</a:t>
            </a:r>
            <a:r>
              <a:rPr lang="en-GB" sz="1200" dirty="0"/>
              <a:t>n Official Statistics</a:t>
            </a:r>
            <a:r>
              <a:rPr lang="en-US" sz="1200" dirty="0"/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82389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25C06-6562-4614-B5BA-EE41A322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080" y="152198"/>
            <a:ext cx="9700214" cy="1325563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1800"/>
            </a:pPr>
            <a:r>
              <a:rPr lang="ro-RO" sz="4000" dirty="0" err="1">
                <a:solidFill>
                  <a:schemeClr val="accent5"/>
                </a:solidFill>
              </a:rPr>
              <a:t>Geocodificarea</a:t>
            </a:r>
            <a:r>
              <a:rPr lang="ro-RO" sz="4000" dirty="0">
                <a:solidFill>
                  <a:schemeClr val="accent5"/>
                </a:solidFill>
              </a:rPr>
              <a:t> datelor statistice la nivel de puncte de adresă</a:t>
            </a:r>
            <a:endParaRPr lang="it-IT" sz="4000" dirty="0">
              <a:solidFill>
                <a:schemeClr val="accent5"/>
              </a:solidFill>
            </a:endParaRP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A6A4034E-2A76-4EBD-99D4-782EE6DD268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973390" y="3438170"/>
            <a:ext cx="663893" cy="127994"/>
          </a:xfrm>
          <a:prstGeom prst="leftArrow">
            <a:avLst>
              <a:gd name="adj1" fmla="val 50000"/>
              <a:gd name="adj2" fmla="val 201741"/>
            </a:avLst>
          </a:prstGeom>
          <a:solidFill>
            <a:srgbClr val="0F7AA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1800" b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21" name="Picture 3" descr="Cadastre_SA2 - RH">
            <a:extLst>
              <a:ext uri="{FF2B5EF4-FFF2-40B4-BE49-F238E27FC236}">
                <a16:creationId xmlns:a16="http://schemas.microsoft.com/office/drawing/2014/main" id="{0F2AA662-BB2A-4C21-92F3-DDB77774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629" y="3196929"/>
            <a:ext cx="4621109" cy="98439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SA3_SA4 - RH">
            <a:extLst>
              <a:ext uri="{FF2B5EF4-FFF2-40B4-BE49-F238E27FC236}">
                <a16:creationId xmlns:a16="http://schemas.microsoft.com/office/drawing/2014/main" id="{EC934140-B6C3-45FF-A026-C9ABE34C0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296" y="1775030"/>
            <a:ext cx="4654441" cy="99456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Line 5">
            <a:extLst>
              <a:ext uri="{FF2B5EF4-FFF2-40B4-BE49-F238E27FC236}">
                <a16:creationId xmlns:a16="http://schemas.microsoft.com/office/drawing/2014/main" id="{B2E7BFC4-3BC6-492A-8436-F29214D89F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199" y="2854808"/>
            <a:ext cx="0" cy="783444"/>
          </a:xfrm>
          <a:prstGeom prst="line">
            <a:avLst/>
          </a:prstGeom>
          <a:noFill/>
          <a:ln w="38100">
            <a:solidFill>
              <a:srgbClr val="0F7AA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4" name="Group 6">
            <a:extLst>
              <a:ext uri="{FF2B5EF4-FFF2-40B4-BE49-F238E27FC236}">
                <a16:creationId xmlns:a16="http://schemas.microsoft.com/office/drawing/2014/main" id="{E7C4D61D-7CB2-4D88-B4FE-D662C1A57E50}"/>
              </a:ext>
            </a:extLst>
          </p:cNvPr>
          <p:cNvGrpSpPr>
            <a:grpSpLocks/>
          </p:cNvGrpSpPr>
          <p:nvPr/>
        </p:nvGrpSpPr>
        <p:grpSpPr bwMode="auto">
          <a:xfrm>
            <a:off x="1676276" y="4566685"/>
            <a:ext cx="3921142" cy="994567"/>
            <a:chOff x="632" y="3114"/>
            <a:chExt cx="2941" cy="782"/>
          </a:xfrm>
        </p:grpSpPr>
        <p:pic>
          <p:nvPicPr>
            <p:cNvPr id="88" name="Picture 7" descr="MeshBlocksCadastre_SA1 - RH">
              <a:extLst>
                <a:ext uri="{FF2B5EF4-FFF2-40B4-BE49-F238E27FC236}">
                  <a16:creationId xmlns:a16="http://schemas.microsoft.com/office/drawing/2014/main" id="{57391812-B819-4651-A308-ED009E265A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" y="3114"/>
              <a:ext cx="2941" cy="782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Freeform 8">
              <a:extLst>
                <a:ext uri="{FF2B5EF4-FFF2-40B4-BE49-F238E27FC236}">
                  <a16:creationId xmlns:a16="http://schemas.microsoft.com/office/drawing/2014/main" id="{989E1D26-72E3-4E5A-803F-295B4EC38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2" y="3447"/>
              <a:ext cx="609" cy="204"/>
            </a:xfrm>
            <a:custGeom>
              <a:avLst/>
              <a:gdLst>
                <a:gd name="T0" fmla="*/ 0 w 609"/>
                <a:gd name="T1" fmla="*/ 140 h 204"/>
                <a:gd name="T2" fmla="*/ 42 w 609"/>
                <a:gd name="T3" fmla="*/ 155 h 204"/>
                <a:gd name="T4" fmla="*/ 72 w 609"/>
                <a:gd name="T5" fmla="*/ 141 h 204"/>
                <a:gd name="T6" fmla="*/ 97 w 609"/>
                <a:gd name="T7" fmla="*/ 164 h 204"/>
                <a:gd name="T8" fmla="*/ 234 w 609"/>
                <a:gd name="T9" fmla="*/ 204 h 204"/>
                <a:gd name="T10" fmla="*/ 307 w 609"/>
                <a:gd name="T11" fmla="*/ 153 h 204"/>
                <a:gd name="T12" fmla="*/ 603 w 609"/>
                <a:gd name="T13" fmla="*/ 84 h 204"/>
                <a:gd name="T14" fmla="*/ 609 w 609"/>
                <a:gd name="T15" fmla="*/ 74 h 204"/>
                <a:gd name="T16" fmla="*/ 357 w 609"/>
                <a:gd name="T17" fmla="*/ 0 h 204"/>
                <a:gd name="T18" fmla="*/ 298 w 609"/>
                <a:gd name="T19" fmla="*/ 24 h 204"/>
                <a:gd name="T20" fmla="*/ 216 w 609"/>
                <a:gd name="T21" fmla="*/ 35 h 204"/>
                <a:gd name="T22" fmla="*/ 168 w 609"/>
                <a:gd name="T23" fmla="*/ 24 h 204"/>
                <a:gd name="T24" fmla="*/ 57 w 609"/>
                <a:gd name="T25" fmla="*/ 77 h 204"/>
                <a:gd name="T26" fmla="*/ 108 w 609"/>
                <a:gd name="T27" fmla="*/ 92 h 204"/>
                <a:gd name="T28" fmla="*/ 0 w 609"/>
                <a:gd name="T29" fmla="*/ 140 h 20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09"/>
                <a:gd name="T46" fmla="*/ 0 h 204"/>
                <a:gd name="T47" fmla="*/ 609 w 609"/>
                <a:gd name="T48" fmla="*/ 204 h 20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09" h="204">
                  <a:moveTo>
                    <a:pt x="0" y="140"/>
                  </a:moveTo>
                  <a:lnTo>
                    <a:pt x="42" y="155"/>
                  </a:lnTo>
                  <a:lnTo>
                    <a:pt x="72" y="141"/>
                  </a:lnTo>
                  <a:lnTo>
                    <a:pt x="97" y="164"/>
                  </a:lnTo>
                  <a:lnTo>
                    <a:pt x="234" y="204"/>
                  </a:lnTo>
                  <a:lnTo>
                    <a:pt x="307" y="153"/>
                  </a:lnTo>
                  <a:lnTo>
                    <a:pt x="603" y="84"/>
                  </a:lnTo>
                  <a:lnTo>
                    <a:pt x="609" y="74"/>
                  </a:lnTo>
                  <a:lnTo>
                    <a:pt x="357" y="0"/>
                  </a:lnTo>
                  <a:lnTo>
                    <a:pt x="298" y="24"/>
                  </a:lnTo>
                  <a:lnTo>
                    <a:pt x="216" y="35"/>
                  </a:lnTo>
                  <a:lnTo>
                    <a:pt x="168" y="24"/>
                  </a:lnTo>
                  <a:lnTo>
                    <a:pt x="57" y="77"/>
                  </a:lnTo>
                  <a:lnTo>
                    <a:pt x="108" y="92"/>
                  </a:lnTo>
                  <a:lnTo>
                    <a:pt x="0" y="140"/>
                  </a:lnTo>
                  <a:close/>
                </a:path>
              </a:pathLst>
            </a:cu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5" name="Line 9">
            <a:extLst>
              <a:ext uri="{FF2B5EF4-FFF2-40B4-BE49-F238E27FC236}">
                <a16:creationId xmlns:a16="http://schemas.microsoft.com/office/drawing/2014/main" id="{8255C609-CCB0-4FFC-A682-7B07B94B21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199" y="4269077"/>
            <a:ext cx="0" cy="783444"/>
          </a:xfrm>
          <a:prstGeom prst="line">
            <a:avLst/>
          </a:prstGeom>
          <a:noFill/>
          <a:ln w="38100">
            <a:solidFill>
              <a:srgbClr val="0F7AA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6" name="Picture 11" descr="community_clip_art_2">
            <a:extLst>
              <a:ext uri="{FF2B5EF4-FFF2-40B4-BE49-F238E27FC236}">
                <a16:creationId xmlns:a16="http://schemas.microsoft.com/office/drawing/2014/main" id="{2633954B-CC71-4268-98D2-03B160955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040" y="1664381"/>
            <a:ext cx="1493261" cy="148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AutoShape 12">
            <a:extLst>
              <a:ext uri="{FF2B5EF4-FFF2-40B4-BE49-F238E27FC236}">
                <a16:creationId xmlns:a16="http://schemas.microsoft.com/office/drawing/2014/main" id="{23851FEF-145F-46BD-93A9-7AC9866A5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1420" y="2419845"/>
            <a:ext cx="759963" cy="76309"/>
          </a:xfrm>
          <a:prstGeom prst="rightArrow">
            <a:avLst>
              <a:gd name="adj1" fmla="val 50000"/>
              <a:gd name="adj2" fmla="val 237500"/>
            </a:avLst>
          </a:prstGeom>
          <a:solidFill>
            <a:srgbClr val="0F7AA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1800" b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28" name="AutoShape 13">
            <a:extLst>
              <a:ext uri="{FF2B5EF4-FFF2-40B4-BE49-F238E27FC236}">
                <a16:creationId xmlns:a16="http://schemas.microsoft.com/office/drawing/2014/main" id="{E809428A-61C6-4FD2-81CF-2FC32B71096A}"/>
              </a:ext>
            </a:extLst>
          </p:cNvPr>
          <p:cNvSpPr>
            <a:spLocks noChangeArrowheads="1"/>
          </p:cNvSpPr>
          <p:nvPr/>
        </p:nvSpPr>
        <p:spPr bwMode="auto">
          <a:xfrm rot="20008250">
            <a:off x="5734747" y="2859896"/>
            <a:ext cx="759963" cy="76309"/>
          </a:xfrm>
          <a:prstGeom prst="rightArrow">
            <a:avLst>
              <a:gd name="adj1" fmla="val 50000"/>
              <a:gd name="adj2" fmla="val 237500"/>
            </a:avLst>
          </a:prstGeom>
          <a:solidFill>
            <a:srgbClr val="0F7AA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1800" b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AutoShape 14">
            <a:extLst>
              <a:ext uri="{FF2B5EF4-FFF2-40B4-BE49-F238E27FC236}">
                <a16:creationId xmlns:a16="http://schemas.microsoft.com/office/drawing/2014/main" id="{4A74A1A3-55CB-4958-96E9-5A8E7A7B3BED}"/>
              </a:ext>
            </a:extLst>
          </p:cNvPr>
          <p:cNvSpPr>
            <a:spLocks noChangeArrowheads="1"/>
          </p:cNvSpPr>
          <p:nvPr/>
        </p:nvSpPr>
        <p:spPr bwMode="auto">
          <a:xfrm rot="18588334">
            <a:off x="6013577" y="3252318"/>
            <a:ext cx="724940" cy="79996"/>
          </a:xfrm>
          <a:prstGeom prst="rightArrow">
            <a:avLst>
              <a:gd name="adj1" fmla="val 50000"/>
              <a:gd name="adj2" fmla="val 237500"/>
            </a:avLst>
          </a:prstGeom>
          <a:solidFill>
            <a:srgbClr val="0F7AA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1800" b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D95366BB-6C3A-4F7C-816E-10EEA8A92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694" y="5593048"/>
            <a:ext cx="38536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AU" altLang="en-US" sz="1400" b="1" dirty="0" err="1">
                <a:solidFill>
                  <a:schemeClr val="tx1"/>
                </a:solidFill>
                <a:latin typeface="Trebuchet MS" panose="020B0603020202020204" pitchFamily="34" charset="0"/>
              </a:rPr>
              <a:t>Agrega</a:t>
            </a:r>
            <a:r>
              <a:rPr lang="ro-RO" alt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r</a:t>
            </a:r>
            <a:r>
              <a:rPr lang="en-AU" alt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e</a:t>
            </a:r>
            <a:r>
              <a:rPr lang="ro-RO" alt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 la nivel de arii statistice</a:t>
            </a:r>
            <a:endParaRPr lang="en-AU" altLang="en-US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31" name="Text Box 18">
            <a:extLst>
              <a:ext uri="{FF2B5EF4-FFF2-40B4-BE49-F238E27FC236}">
                <a16:creationId xmlns:a16="http://schemas.microsoft.com/office/drawing/2014/main" id="{FD4A0E75-5B46-47E4-B59C-847D794C1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693" y="3149872"/>
            <a:ext cx="175324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AU" altLang="en-US" sz="1400" b="1" dirty="0" err="1">
                <a:solidFill>
                  <a:schemeClr val="tx1"/>
                </a:solidFill>
                <a:latin typeface="Trebuchet MS" panose="020B0603020202020204" pitchFamily="34" charset="0"/>
              </a:rPr>
              <a:t>Agrega</a:t>
            </a:r>
            <a:r>
              <a:rPr lang="ro-RO" alt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re</a:t>
            </a:r>
            <a:r>
              <a:rPr lang="en-AU" alt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ro-RO" alt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la nivel de municipalități și localități</a:t>
            </a:r>
            <a:endParaRPr lang="en-AU" altLang="en-US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32" name="Text Box 19">
            <a:extLst>
              <a:ext uri="{FF2B5EF4-FFF2-40B4-BE49-F238E27FC236}">
                <a16:creationId xmlns:a16="http://schemas.microsoft.com/office/drawing/2014/main" id="{456D885E-D7F7-41AF-A02F-1F3EDBA0B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3630" y="1964536"/>
            <a:ext cx="23798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AU" altLang="en-US" sz="1400" b="1" dirty="0" err="1">
                <a:solidFill>
                  <a:schemeClr val="tx1"/>
                </a:solidFill>
                <a:latin typeface="Trebuchet MS" panose="020B0603020202020204" pitchFamily="34" charset="0"/>
              </a:rPr>
              <a:t>Agrega</a:t>
            </a:r>
            <a:r>
              <a:rPr lang="ro-RO" alt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re la nivel de raion/regiune</a:t>
            </a:r>
            <a:endParaRPr lang="en-AU" altLang="en-US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33" name="Text Box 20">
            <a:extLst>
              <a:ext uri="{FF2B5EF4-FFF2-40B4-BE49-F238E27FC236}">
                <a16:creationId xmlns:a16="http://schemas.microsoft.com/office/drawing/2014/main" id="{CF755EDA-7390-41C7-997B-CD6F4BC0B23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165797" y="3279465"/>
            <a:ext cx="35729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o-RO" altLang="en-US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Analiză și agregare</a:t>
            </a:r>
            <a:r>
              <a:rPr lang="en-AU" altLang="en-US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 / d</a:t>
            </a:r>
            <a:r>
              <a:rPr lang="ro-RO" altLang="en-US" sz="1600" b="1" dirty="0" err="1">
                <a:solidFill>
                  <a:schemeClr val="tx1"/>
                </a:solidFill>
                <a:latin typeface="Trebuchet MS" panose="020B0603020202020204" pitchFamily="34" charset="0"/>
              </a:rPr>
              <a:t>ezagregare</a:t>
            </a:r>
            <a:r>
              <a:rPr lang="ro-RO" altLang="en-US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 în funcție de geografie</a:t>
            </a:r>
            <a:endParaRPr lang="en-AU" altLang="en-US" sz="16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34" name="AutoShape 21">
            <a:extLst>
              <a:ext uri="{FF2B5EF4-FFF2-40B4-BE49-F238E27FC236}">
                <a16:creationId xmlns:a16="http://schemas.microsoft.com/office/drawing/2014/main" id="{FCAF4684-8B72-484C-A0F0-B0D8841AFC3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680010" y="3525363"/>
            <a:ext cx="3403404" cy="154558"/>
          </a:xfrm>
          <a:prstGeom prst="leftArrow">
            <a:avLst>
              <a:gd name="adj1" fmla="val 50000"/>
              <a:gd name="adj2" fmla="val 667778"/>
            </a:avLst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1800" b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5" name="Group 8">
            <a:extLst>
              <a:ext uri="{FF2B5EF4-FFF2-40B4-BE49-F238E27FC236}">
                <a16:creationId xmlns:a16="http://schemas.microsoft.com/office/drawing/2014/main" id="{9854AF57-C148-48E7-9B79-F428A4E92576}"/>
              </a:ext>
            </a:extLst>
          </p:cNvPr>
          <p:cNvGrpSpPr>
            <a:grpSpLocks/>
          </p:cNvGrpSpPr>
          <p:nvPr/>
        </p:nvGrpSpPr>
        <p:grpSpPr bwMode="auto">
          <a:xfrm>
            <a:off x="3633514" y="4480201"/>
            <a:ext cx="4779758" cy="1678809"/>
            <a:chOff x="3589055" y="4848225"/>
            <a:chExt cx="5691476" cy="2095500"/>
          </a:xfrm>
        </p:grpSpPr>
        <p:grpSp>
          <p:nvGrpSpPr>
            <p:cNvPr id="37" name="Group 22">
              <a:extLst>
                <a:ext uri="{FF2B5EF4-FFF2-40B4-BE49-F238E27FC236}">
                  <a16:creationId xmlns:a16="http://schemas.microsoft.com/office/drawing/2014/main" id="{3120EFBF-737A-4B04-81E8-9EEA5D1F52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2561" y="4848225"/>
              <a:ext cx="4017970" cy="2095500"/>
              <a:chOff x="911" y="2610"/>
              <a:chExt cx="2531" cy="1320"/>
            </a:xfrm>
          </p:grpSpPr>
          <p:sp>
            <p:nvSpPr>
              <p:cNvPr id="42" name="Text Box 23">
                <a:extLst>
                  <a:ext uri="{FF2B5EF4-FFF2-40B4-BE49-F238E27FC236}">
                    <a16:creationId xmlns:a16="http://schemas.microsoft.com/office/drawing/2014/main" id="{6747FFA2-C214-4990-B49D-87A18CAB0D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32" y="3664"/>
                <a:ext cx="139" cy="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822433"/>
                  </a:buClr>
                  <a:buChar char="•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AU" altLang="en-US" sz="1600" b="1">
                  <a:solidFill>
                    <a:srgbClr val="105D89"/>
                  </a:solidFill>
                  <a:latin typeface="Trebuchet MS" panose="020B0603020202020204" pitchFamily="34" charset="0"/>
                </a:endParaRPr>
              </a:p>
            </p:txBody>
          </p:sp>
          <p:grpSp>
            <p:nvGrpSpPr>
              <p:cNvPr id="43" name="Group 24">
                <a:extLst>
                  <a:ext uri="{FF2B5EF4-FFF2-40B4-BE49-F238E27FC236}">
                    <a16:creationId xmlns:a16="http://schemas.microsoft.com/office/drawing/2014/main" id="{05FA735A-29C9-4ABD-B356-BFF9231277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73" y="2610"/>
                <a:ext cx="1186" cy="990"/>
                <a:chOff x="1739" y="2251"/>
                <a:chExt cx="1647" cy="1443"/>
              </a:xfrm>
            </p:grpSpPr>
            <p:pic>
              <p:nvPicPr>
                <p:cNvPr id="52" name="Picture 25" descr="Tully_zoom">
                  <a:extLst>
                    <a:ext uri="{FF2B5EF4-FFF2-40B4-BE49-F238E27FC236}">
                      <a16:creationId xmlns:a16="http://schemas.microsoft.com/office/drawing/2014/main" id="{A9C281D5-9784-4DED-80C6-A47399AE60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46" y="2251"/>
                  <a:ext cx="1639" cy="14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53" name="Group 26">
                  <a:extLst>
                    <a:ext uri="{FF2B5EF4-FFF2-40B4-BE49-F238E27FC236}">
                      <a16:creationId xmlns:a16="http://schemas.microsoft.com/office/drawing/2014/main" id="{FF5E6D25-4312-40DA-9ED3-57147D58F13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39" y="2251"/>
                  <a:ext cx="1647" cy="1442"/>
                  <a:chOff x="3774" y="2424"/>
                  <a:chExt cx="1647" cy="1442"/>
                </a:xfrm>
              </p:grpSpPr>
              <p:sp>
                <p:nvSpPr>
                  <p:cNvPr id="66" name="Line 27">
                    <a:extLst>
                      <a:ext uri="{FF2B5EF4-FFF2-40B4-BE49-F238E27FC236}">
                        <a16:creationId xmlns:a16="http://schemas.microsoft.com/office/drawing/2014/main" id="{AB016AFF-04B3-48B0-AB5F-2C179CC0F8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22" y="2472"/>
                    <a:ext cx="660" cy="432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67" name="Line 28">
                    <a:extLst>
                      <a:ext uri="{FF2B5EF4-FFF2-40B4-BE49-F238E27FC236}">
                        <a16:creationId xmlns:a16="http://schemas.microsoft.com/office/drawing/2014/main" id="{049505FA-7970-4CC2-B946-9831AFE805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722" y="2904"/>
                    <a:ext cx="45" cy="78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68" name="Line 29">
                    <a:extLst>
                      <a:ext uri="{FF2B5EF4-FFF2-40B4-BE49-F238E27FC236}">
                        <a16:creationId xmlns:a16="http://schemas.microsoft.com/office/drawing/2014/main" id="{9226F2ED-57BE-4809-BE4A-6376B8F8900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767" y="2982"/>
                    <a:ext cx="654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69" name="Line 30">
                    <a:extLst>
                      <a:ext uri="{FF2B5EF4-FFF2-40B4-BE49-F238E27FC236}">
                        <a16:creationId xmlns:a16="http://schemas.microsoft.com/office/drawing/2014/main" id="{F25004AE-DDDC-46D0-9D73-B67A409177D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0" y="2622"/>
                    <a:ext cx="222" cy="36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70" name="Line 31">
                    <a:extLst>
                      <a:ext uri="{FF2B5EF4-FFF2-40B4-BE49-F238E27FC236}">
                        <a16:creationId xmlns:a16="http://schemas.microsoft.com/office/drawing/2014/main" id="{613FECCD-7DB7-42B9-ACC9-4AC5766C146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335" y="3708"/>
                    <a:ext cx="897" cy="6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71" name="Line 32">
                    <a:extLst>
                      <a:ext uri="{FF2B5EF4-FFF2-40B4-BE49-F238E27FC236}">
                        <a16:creationId xmlns:a16="http://schemas.microsoft.com/office/drawing/2014/main" id="{F25E7D2B-C4BB-4222-99B1-4CE413679E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89" y="3204"/>
                    <a:ext cx="6" cy="51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72" name="Line 33">
                    <a:extLst>
                      <a:ext uri="{FF2B5EF4-FFF2-40B4-BE49-F238E27FC236}">
                        <a16:creationId xmlns:a16="http://schemas.microsoft.com/office/drawing/2014/main" id="{710B204B-07DB-44DC-8C34-A2EA839A67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32" y="3204"/>
                    <a:ext cx="6" cy="662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73" name="Line 34">
                    <a:extLst>
                      <a:ext uri="{FF2B5EF4-FFF2-40B4-BE49-F238E27FC236}">
                        <a16:creationId xmlns:a16="http://schemas.microsoft.com/office/drawing/2014/main" id="{D47E7E2D-A657-4B8A-BA84-28A8C6BFA4D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73" y="3198"/>
                    <a:ext cx="6" cy="668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74" name="Line 35">
                    <a:extLst>
                      <a:ext uri="{FF2B5EF4-FFF2-40B4-BE49-F238E27FC236}">
                        <a16:creationId xmlns:a16="http://schemas.microsoft.com/office/drawing/2014/main" id="{66331876-3E45-4EC7-8AB6-726DBDEDF7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7" y="3198"/>
                    <a:ext cx="6" cy="51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75" name="Line 36">
                    <a:extLst>
                      <a:ext uri="{FF2B5EF4-FFF2-40B4-BE49-F238E27FC236}">
                        <a16:creationId xmlns:a16="http://schemas.microsoft.com/office/drawing/2014/main" id="{EB511D58-6554-43A2-BC86-3A9D19E7B1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419" y="3198"/>
                    <a:ext cx="819" cy="6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76" name="Line 37">
                    <a:extLst>
                      <a:ext uri="{FF2B5EF4-FFF2-40B4-BE49-F238E27FC236}">
                        <a16:creationId xmlns:a16="http://schemas.microsoft.com/office/drawing/2014/main" id="{FFB3C555-1940-42CE-9C6C-2200C739FEF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99" y="3198"/>
                    <a:ext cx="120" cy="668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77" name="Line 38">
                    <a:extLst>
                      <a:ext uri="{FF2B5EF4-FFF2-40B4-BE49-F238E27FC236}">
                        <a16:creationId xmlns:a16="http://schemas.microsoft.com/office/drawing/2014/main" id="{F9527EA0-4F65-453B-B673-B4629388BF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80" y="2932"/>
                    <a:ext cx="387" cy="195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78" name="Line 39">
                    <a:extLst>
                      <a:ext uri="{FF2B5EF4-FFF2-40B4-BE49-F238E27FC236}">
                        <a16:creationId xmlns:a16="http://schemas.microsoft.com/office/drawing/2014/main" id="{168CDBF9-66B3-48F2-ABD9-6ECAF6382B0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48" y="3127"/>
                    <a:ext cx="119" cy="739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79" name="Line 40">
                    <a:extLst>
                      <a:ext uri="{FF2B5EF4-FFF2-40B4-BE49-F238E27FC236}">
                        <a16:creationId xmlns:a16="http://schemas.microsoft.com/office/drawing/2014/main" id="{99D4BD2D-C1B5-421B-A26A-ED10894851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780" y="3346"/>
                    <a:ext cx="326" cy="145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80" name="Line 41">
                    <a:extLst>
                      <a:ext uri="{FF2B5EF4-FFF2-40B4-BE49-F238E27FC236}">
                        <a16:creationId xmlns:a16="http://schemas.microsoft.com/office/drawing/2014/main" id="{D08A6FDB-6EFD-4755-9049-847B7FA81E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74" y="3002"/>
                    <a:ext cx="146" cy="302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81" name="Line 42">
                    <a:extLst>
                      <a:ext uri="{FF2B5EF4-FFF2-40B4-BE49-F238E27FC236}">
                        <a16:creationId xmlns:a16="http://schemas.microsoft.com/office/drawing/2014/main" id="{10FD60BF-64F0-4462-B98A-2D8F6A5424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784" y="3630"/>
                    <a:ext cx="268" cy="162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82" name="Line 43">
                    <a:extLst>
                      <a:ext uri="{FF2B5EF4-FFF2-40B4-BE49-F238E27FC236}">
                        <a16:creationId xmlns:a16="http://schemas.microsoft.com/office/drawing/2014/main" id="{7C24CE29-84E7-4814-8317-072E7BD6B1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84" y="2622"/>
                    <a:ext cx="387" cy="195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83" name="Line 44">
                    <a:extLst>
                      <a:ext uri="{FF2B5EF4-FFF2-40B4-BE49-F238E27FC236}">
                        <a16:creationId xmlns:a16="http://schemas.microsoft.com/office/drawing/2014/main" id="{B654F7BA-E9FB-4F13-A472-D64DC16E46D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71" y="2750"/>
                    <a:ext cx="81" cy="6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84" name="Line 45">
                    <a:extLst>
                      <a:ext uri="{FF2B5EF4-FFF2-40B4-BE49-F238E27FC236}">
                        <a16:creationId xmlns:a16="http://schemas.microsoft.com/office/drawing/2014/main" id="{024E8EDF-5B08-4553-ADC8-CFCC5E054A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52" y="2424"/>
                    <a:ext cx="65" cy="326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85" name="Line 46">
                    <a:extLst>
                      <a:ext uri="{FF2B5EF4-FFF2-40B4-BE49-F238E27FC236}">
                        <a16:creationId xmlns:a16="http://schemas.microsoft.com/office/drawing/2014/main" id="{DE697A03-08E4-4C9E-8F26-12899AAA18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28" y="2424"/>
                    <a:ext cx="65" cy="326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86" name="Line 47">
                    <a:extLst>
                      <a:ext uri="{FF2B5EF4-FFF2-40B4-BE49-F238E27FC236}">
                        <a16:creationId xmlns:a16="http://schemas.microsoft.com/office/drawing/2014/main" id="{12C9981F-F39D-4AF2-8510-20719A80D9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66" y="2428"/>
                    <a:ext cx="562" cy="364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87" name="Line 48">
                    <a:extLst>
                      <a:ext uri="{FF2B5EF4-FFF2-40B4-BE49-F238E27FC236}">
                        <a16:creationId xmlns:a16="http://schemas.microsoft.com/office/drawing/2014/main" id="{8B2E917C-1390-4D04-9822-94553C3BAA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28" y="2750"/>
                    <a:ext cx="38" cy="42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54" name="Group 49">
                  <a:extLst>
                    <a:ext uri="{FF2B5EF4-FFF2-40B4-BE49-F238E27FC236}">
                      <a16:creationId xmlns:a16="http://schemas.microsoft.com/office/drawing/2014/main" id="{D0973AF2-9048-4272-8E39-29962A7D680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47" y="2266"/>
                  <a:ext cx="1599" cy="1391"/>
                  <a:chOff x="3782" y="2439"/>
                  <a:chExt cx="1599" cy="1391"/>
                </a:xfrm>
              </p:grpSpPr>
              <p:sp>
                <p:nvSpPr>
                  <p:cNvPr id="55" name="Oval 50">
                    <a:extLst>
                      <a:ext uri="{FF2B5EF4-FFF2-40B4-BE49-F238E27FC236}">
                        <a16:creationId xmlns:a16="http://schemas.microsoft.com/office/drawing/2014/main" id="{4206C173-9146-4E11-B654-5608E575963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94" y="2867"/>
                    <a:ext cx="65" cy="65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rgbClr val="822433"/>
                      </a:buClr>
                      <a:buChar char="•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1">
                      <a:solidFill>
                        <a:schemeClr val="tx1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6" name="Oval 51">
                    <a:extLst>
                      <a:ext uri="{FF2B5EF4-FFF2-40B4-BE49-F238E27FC236}">
                        <a16:creationId xmlns:a16="http://schemas.microsoft.com/office/drawing/2014/main" id="{AA7BBCA2-9D5B-4D37-883F-B4032303DF0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38" y="2439"/>
                    <a:ext cx="65" cy="65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rgbClr val="822433"/>
                      </a:buClr>
                      <a:buChar char="•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1">
                      <a:solidFill>
                        <a:schemeClr val="tx1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7" name="Oval 52">
                    <a:extLst>
                      <a:ext uri="{FF2B5EF4-FFF2-40B4-BE49-F238E27FC236}">
                        <a16:creationId xmlns:a16="http://schemas.microsoft.com/office/drawing/2014/main" id="{6954C4B1-2D0D-4E70-803D-1A760E09D5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16" y="2623"/>
                    <a:ext cx="65" cy="65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rgbClr val="822433"/>
                      </a:buClr>
                      <a:buChar char="•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1">
                      <a:solidFill>
                        <a:schemeClr val="tx1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8" name="Oval 53">
                    <a:extLst>
                      <a:ext uri="{FF2B5EF4-FFF2-40B4-BE49-F238E27FC236}">
                        <a16:creationId xmlns:a16="http://schemas.microsoft.com/office/drawing/2014/main" id="{B05FBEA2-571E-4604-8C9A-C869B84946B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74" y="3281"/>
                    <a:ext cx="65" cy="65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rgbClr val="822433"/>
                      </a:buClr>
                      <a:buChar char="•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1">
                      <a:solidFill>
                        <a:schemeClr val="tx1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59" name="Oval 54">
                    <a:extLst>
                      <a:ext uri="{FF2B5EF4-FFF2-40B4-BE49-F238E27FC236}">
                        <a16:creationId xmlns:a16="http://schemas.microsoft.com/office/drawing/2014/main" id="{8E19B940-C1B4-4BD3-8786-6685654494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38" y="3303"/>
                    <a:ext cx="65" cy="65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rgbClr val="822433"/>
                      </a:buClr>
                      <a:buChar char="•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1">
                      <a:solidFill>
                        <a:schemeClr val="tx1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60" name="Oval 55">
                    <a:extLst>
                      <a:ext uri="{FF2B5EF4-FFF2-40B4-BE49-F238E27FC236}">
                        <a16:creationId xmlns:a16="http://schemas.microsoft.com/office/drawing/2014/main" id="{50434EC9-C716-428C-BBF0-5747F3A363B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50" y="3253"/>
                    <a:ext cx="65" cy="65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rgbClr val="822433"/>
                      </a:buClr>
                      <a:buChar char="•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1">
                      <a:solidFill>
                        <a:schemeClr val="tx1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61" name="Oval 56">
                    <a:extLst>
                      <a:ext uri="{FF2B5EF4-FFF2-40B4-BE49-F238E27FC236}">
                        <a16:creationId xmlns:a16="http://schemas.microsoft.com/office/drawing/2014/main" id="{B2F2FCB5-4B23-4748-B7EB-38EDAD0088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96" y="2475"/>
                    <a:ext cx="65" cy="65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rgbClr val="822433"/>
                      </a:buClr>
                      <a:buChar char="•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1">
                      <a:solidFill>
                        <a:schemeClr val="tx1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62" name="Oval 57">
                    <a:extLst>
                      <a:ext uri="{FF2B5EF4-FFF2-40B4-BE49-F238E27FC236}">
                        <a16:creationId xmlns:a16="http://schemas.microsoft.com/office/drawing/2014/main" id="{9B634D85-7673-49AE-B334-C8688B20370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02" y="3765"/>
                    <a:ext cx="65" cy="65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rgbClr val="822433"/>
                      </a:buClr>
                      <a:buChar char="•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1">
                      <a:solidFill>
                        <a:schemeClr val="tx1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63" name="Oval 58">
                    <a:extLst>
                      <a:ext uri="{FF2B5EF4-FFF2-40B4-BE49-F238E27FC236}">
                        <a16:creationId xmlns:a16="http://schemas.microsoft.com/office/drawing/2014/main" id="{78F2B2F3-71E5-4B59-90C7-B69023BAD1A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26" y="3105"/>
                    <a:ext cx="65" cy="65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rgbClr val="822433"/>
                      </a:buClr>
                      <a:buChar char="•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1">
                      <a:solidFill>
                        <a:schemeClr val="tx1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64" name="Oval 59">
                    <a:extLst>
                      <a:ext uri="{FF2B5EF4-FFF2-40B4-BE49-F238E27FC236}">
                        <a16:creationId xmlns:a16="http://schemas.microsoft.com/office/drawing/2014/main" id="{6D08957B-A0BC-4E97-8DFF-9C185197DC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82" y="3015"/>
                    <a:ext cx="65" cy="65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rgbClr val="822433"/>
                      </a:buClr>
                      <a:buChar char="•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1">
                      <a:solidFill>
                        <a:schemeClr val="tx1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  <p:sp>
                <p:nvSpPr>
                  <p:cNvPr id="65" name="Oval 60">
                    <a:extLst>
                      <a:ext uri="{FF2B5EF4-FFF2-40B4-BE49-F238E27FC236}">
                        <a16:creationId xmlns:a16="http://schemas.microsoft.com/office/drawing/2014/main" id="{B71D158F-ACBE-4571-A59A-A0B26E378BB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38" y="3603"/>
                    <a:ext cx="65" cy="65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rgbClr val="822433"/>
                      </a:buClr>
                      <a:buChar char="•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2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en-US" altLang="en-US" sz="1800" b="1">
                      <a:solidFill>
                        <a:schemeClr val="tx1"/>
                      </a:solidFill>
                      <a:latin typeface="Trebuchet MS" panose="020B0603020202020204" pitchFamily="34" charset="0"/>
                    </a:endParaRPr>
                  </a:p>
                </p:txBody>
              </p:sp>
            </p:grpSp>
          </p:grpSp>
          <p:cxnSp>
            <p:nvCxnSpPr>
              <p:cNvPr id="44" name="AutoShape 61">
                <a:extLst>
                  <a:ext uri="{FF2B5EF4-FFF2-40B4-BE49-F238E27FC236}">
                    <a16:creationId xmlns:a16="http://schemas.microsoft.com/office/drawing/2014/main" id="{814FE098-02BF-4C64-9E85-5A4AA8FC52C1}"/>
                  </a:ext>
                </a:extLst>
              </p:cNvPr>
              <p:cNvCxnSpPr>
                <a:cxnSpLocks noChangeShapeType="1"/>
                <a:endCxn id="55" idx="2"/>
              </p:cNvCxnSpPr>
              <p:nvPr/>
            </p:nvCxnSpPr>
            <p:spPr bwMode="auto">
              <a:xfrm>
                <a:off x="1383" y="2631"/>
                <a:ext cx="1396" cy="305"/>
              </a:xfrm>
              <a:prstGeom prst="bentConnector3">
                <a:avLst>
                  <a:gd name="adj1" fmla="val 33667"/>
                </a:avLst>
              </a:prstGeom>
              <a:noFill/>
              <a:ln w="19050">
                <a:solidFill>
                  <a:srgbClr val="0000CC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AutoShape 62">
                <a:extLst>
                  <a:ext uri="{FF2B5EF4-FFF2-40B4-BE49-F238E27FC236}">
                    <a16:creationId xmlns:a16="http://schemas.microsoft.com/office/drawing/2014/main" id="{E2E9AA82-3883-4239-8C9E-6D00803516F1}"/>
                  </a:ext>
                </a:extLst>
              </p:cNvPr>
              <p:cNvCxnSpPr>
                <a:cxnSpLocks noChangeShapeType="1"/>
                <a:endCxn id="57" idx="2"/>
              </p:cNvCxnSpPr>
              <p:nvPr/>
            </p:nvCxnSpPr>
            <p:spPr bwMode="auto">
              <a:xfrm>
                <a:off x="1383" y="2631"/>
                <a:ext cx="1700" cy="138"/>
              </a:xfrm>
              <a:prstGeom prst="bentConnector3">
                <a:avLst>
                  <a:gd name="adj1" fmla="val 32352"/>
                </a:avLst>
              </a:prstGeom>
              <a:noFill/>
              <a:ln w="19050">
                <a:solidFill>
                  <a:srgbClr val="0000CC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AutoShape 63">
                <a:extLst>
                  <a:ext uri="{FF2B5EF4-FFF2-40B4-BE49-F238E27FC236}">
                    <a16:creationId xmlns:a16="http://schemas.microsoft.com/office/drawing/2014/main" id="{0D151088-B58D-4F1D-8AE8-CA2BD004CA29}"/>
                  </a:ext>
                </a:extLst>
              </p:cNvPr>
              <p:cNvCxnSpPr>
                <a:cxnSpLocks noChangeShapeType="1"/>
                <a:endCxn id="58" idx="4"/>
              </p:cNvCxnSpPr>
              <p:nvPr/>
            </p:nvCxnSpPr>
            <p:spPr bwMode="auto">
              <a:xfrm>
                <a:off x="1383" y="2631"/>
                <a:ext cx="1550" cy="612"/>
              </a:xfrm>
              <a:prstGeom prst="bentConnector4">
                <a:avLst>
                  <a:gd name="adj1" fmla="val 24454"/>
                  <a:gd name="adj2" fmla="val 123366"/>
                </a:avLst>
              </a:prstGeom>
              <a:noFill/>
              <a:ln w="19050">
                <a:solidFill>
                  <a:srgbClr val="0000CC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" name="AutoShape 64">
                <a:extLst>
                  <a:ext uri="{FF2B5EF4-FFF2-40B4-BE49-F238E27FC236}">
                    <a16:creationId xmlns:a16="http://schemas.microsoft.com/office/drawing/2014/main" id="{262CB7CC-B442-4B2B-8D09-8D4AAE26164E}"/>
                  </a:ext>
                </a:extLst>
              </p:cNvPr>
              <p:cNvCxnSpPr>
                <a:cxnSpLocks noChangeShapeType="1"/>
                <a:endCxn id="65" idx="2"/>
              </p:cNvCxnSpPr>
              <p:nvPr/>
            </p:nvCxnSpPr>
            <p:spPr bwMode="auto">
              <a:xfrm>
                <a:off x="1383" y="2631"/>
                <a:ext cx="708" cy="811"/>
              </a:xfrm>
              <a:prstGeom prst="bentConnector3">
                <a:avLst>
                  <a:gd name="adj1" fmla="val 13560"/>
                </a:avLst>
              </a:prstGeom>
              <a:noFill/>
              <a:ln w="19050">
                <a:solidFill>
                  <a:srgbClr val="0000CC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AutoShape 65">
                <a:extLst>
                  <a:ext uri="{FF2B5EF4-FFF2-40B4-BE49-F238E27FC236}">
                    <a16:creationId xmlns:a16="http://schemas.microsoft.com/office/drawing/2014/main" id="{CDCDEC9A-3405-4B01-B93B-6FBB16BF2EFF}"/>
                  </a:ext>
                </a:extLst>
              </p:cNvPr>
              <p:cNvCxnSpPr>
                <a:cxnSpLocks noChangeShapeType="1"/>
                <a:endCxn id="60" idx="2"/>
              </p:cNvCxnSpPr>
              <p:nvPr/>
            </p:nvCxnSpPr>
            <p:spPr bwMode="auto">
              <a:xfrm>
                <a:off x="1383" y="2631"/>
                <a:ext cx="1221" cy="570"/>
              </a:xfrm>
              <a:prstGeom prst="bentConnector3">
                <a:avLst>
                  <a:gd name="adj1" fmla="val 16051"/>
                </a:avLst>
              </a:prstGeom>
              <a:noFill/>
              <a:ln w="19050">
                <a:solidFill>
                  <a:srgbClr val="0000CC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AutoShape 66">
                <a:extLst>
                  <a:ext uri="{FF2B5EF4-FFF2-40B4-BE49-F238E27FC236}">
                    <a16:creationId xmlns:a16="http://schemas.microsoft.com/office/drawing/2014/main" id="{7DF2BA83-479B-4271-86A8-AA4C503B6F05}"/>
                  </a:ext>
                </a:extLst>
              </p:cNvPr>
              <p:cNvCxnSpPr>
                <a:cxnSpLocks noChangeShapeType="1"/>
                <a:endCxn id="59" idx="3"/>
              </p:cNvCxnSpPr>
              <p:nvPr/>
            </p:nvCxnSpPr>
            <p:spPr bwMode="auto">
              <a:xfrm>
                <a:off x="1383" y="2631"/>
                <a:ext cx="1363" cy="620"/>
              </a:xfrm>
              <a:prstGeom prst="bentConnector4">
                <a:avLst>
                  <a:gd name="adj1" fmla="val 21130"/>
                  <a:gd name="adj2" fmla="val 109676"/>
                </a:avLst>
              </a:prstGeom>
              <a:noFill/>
              <a:ln w="19050">
                <a:solidFill>
                  <a:srgbClr val="0000CC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0" name="Text Box 67">
                <a:extLst>
                  <a:ext uri="{FF2B5EF4-FFF2-40B4-BE49-F238E27FC236}">
                    <a16:creationId xmlns:a16="http://schemas.microsoft.com/office/drawing/2014/main" id="{FC4D83A4-3643-401A-9848-0B55F9AAF5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1" y="3612"/>
                <a:ext cx="2531" cy="24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822433"/>
                  </a:buClr>
                  <a:buChar char="•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AU" altLang="en-US" sz="1400" b="1" dirty="0" err="1">
                    <a:solidFill>
                      <a:schemeClr val="tx1"/>
                    </a:solidFill>
                    <a:latin typeface="+mn-lt"/>
                  </a:rPr>
                  <a:t>Geocodi</a:t>
                </a:r>
                <a:r>
                  <a:rPr lang="ro-RO" altLang="en-US" sz="1400" b="1" dirty="0" err="1">
                    <a:solidFill>
                      <a:schemeClr val="tx1"/>
                    </a:solidFill>
                    <a:latin typeface="+mn-lt"/>
                  </a:rPr>
                  <a:t>ficarea</a:t>
                </a:r>
                <a:r>
                  <a:rPr lang="ro-RO" altLang="en-US" sz="1400" b="1" dirty="0">
                    <a:solidFill>
                      <a:schemeClr val="tx1"/>
                    </a:solidFill>
                    <a:latin typeface="+mn-lt"/>
                  </a:rPr>
                  <a:t> prin clădiri și locuințe</a:t>
                </a:r>
                <a:endParaRPr lang="en-AU" altLang="en-US" sz="1400" b="1" dirty="0">
                  <a:solidFill>
                    <a:schemeClr val="tx1"/>
                  </a:solidFill>
                  <a:latin typeface="+mn-lt"/>
                </a:endParaRPr>
              </a:p>
            </p:txBody>
          </p:sp>
          <p:cxnSp>
            <p:nvCxnSpPr>
              <p:cNvPr id="51" name="AutoShape 68">
                <a:extLst>
                  <a:ext uri="{FF2B5EF4-FFF2-40B4-BE49-F238E27FC236}">
                    <a16:creationId xmlns:a16="http://schemas.microsoft.com/office/drawing/2014/main" id="{36EBFEDA-2F99-42E6-A00E-B45DB070A2EB}"/>
                  </a:ext>
                </a:extLst>
              </p:cNvPr>
              <p:cNvCxnSpPr>
                <a:cxnSpLocks noChangeShapeType="1"/>
                <a:stCxn id="50" idx="2"/>
                <a:endCxn id="57" idx="0"/>
              </p:cNvCxnSpPr>
              <p:nvPr/>
            </p:nvCxnSpPr>
            <p:spPr bwMode="auto">
              <a:xfrm rot="5400000" flipH="1" flipV="1">
                <a:off x="2088" y="2835"/>
                <a:ext cx="1107" cy="930"/>
              </a:xfrm>
              <a:prstGeom prst="bentConnector5">
                <a:avLst>
                  <a:gd name="adj1" fmla="val -16230"/>
                  <a:gd name="adj2" fmla="val 154464"/>
                  <a:gd name="adj3" fmla="val 116230"/>
                </a:avLst>
              </a:prstGeom>
              <a:noFill/>
              <a:ln w="19050">
                <a:solidFill>
                  <a:srgbClr val="00FF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8" name="Group 7">
              <a:extLst>
                <a:ext uri="{FF2B5EF4-FFF2-40B4-BE49-F238E27FC236}">
                  <a16:creationId xmlns:a16="http://schemas.microsoft.com/office/drawing/2014/main" id="{93B63B27-B2F5-45D1-916A-8782962E77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89055" y="4859338"/>
              <a:ext cx="3305458" cy="730101"/>
              <a:chOff x="3589055" y="4859338"/>
              <a:chExt cx="3305458" cy="730101"/>
            </a:xfrm>
          </p:grpSpPr>
          <p:sp>
            <p:nvSpPr>
              <p:cNvPr id="39" name="Line 10">
                <a:extLst>
                  <a:ext uri="{FF2B5EF4-FFF2-40B4-BE49-F238E27FC236}">
                    <a16:creationId xmlns:a16="http://schemas.microsoft.com/office/drawing/2014/main" id="{EE04B8D4-38ED-4626-B028-F9BE3888C8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89055" y="5589439"/>
                <a:ext cx="2087563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" name="Line 69">
                <a:extLst>
                  <a:ext uri="{FF2B5EF4-FFF2-40B4-BE49-F238E27FC236}">
                    <a16:creationId xmlns:a16="http://schemas.microsoft.com/office/drawing/2014/main" id="{CD25E7DA-DE59-42FC-92B9-916C0B4E64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670550" y="4873625"/>
                <a:ext cx="1223963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" name="Line 70">
                <a:extLst>
                  <a:ext uri="{FF2B5EF4-FFF2-40B4-BE49-F238E27FC236}">
                    <a16:creationId xmlns:a16="http://schemas.microsoft.com/office/drawing/2014/main" id="{89381B60-E73D-4F87-86A4-6599F47A4F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56263" y="4859338"/>
                <a:ext cx="0" cy="717426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aphicFrame>
        <p:nvGraphicFramePr>
          <p:cNvPr id="90" name="Diagram 89">
            <a:extLst>
              <a:ext uri="{FF2B5EF4-FFF2-40B4-BE49-F238E27FC236}">
                <a16:creationId xmlns:a16="http://schemas.microsoft.com/office/drawing/2014/main" id="{D91FE54A-83ED-49FD-8A9B-4C1DB3D166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6315091"/>
              </p:ext>
            </p:extLst>
          </p:nvPr>
        </p:nvGraphicFramePr>
        <p:xfrm>
          <a:off x="8819965" y="2192646"/>
          <a:ext cx="3186809" cy="4513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1" name="TextBox 90">
            <a:extLst>
              <a:ext uri="{FF2B5EF4-FFF2-40B4-BE49-F238E27FC236}">
                <a16:creationId xmlns:a16="http://schemas.microsoft.com/office/drawing/2014/main" id="{6BB83235-092B-429B-A924-980A103DB3F1}"/>
              </a:ext>
            </a:extLst>
          </p:cNvPr>
          <p:cNvSpPr txBox="1"/>
          <p:nvPr/>
        </p:nvSpPr>
        <p:spPr>
          <a:xfrm>
            <a:off x="8769246" y="1344320"/>
            <a:ext cx="3373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</a:t>
            </a:r>
            <a:r>
              <a:rPr lang="ro-RO" sz="1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r>
              <a:rPr lang="en-US" sz="1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mple</a:t>
            </a:r>
            <a:r>
              <a:rPr lang="ro-RO" sz="1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și avantaje ale </a:t>
            </a:r>
            <a:r>
              <a:rPr lang="ro-RO" sz="1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geocodificării</a:t>
            </a:r>
            <a:r>
              <a:rPr lang="ro-RO" sz="1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la nivel de punct</a:t>
            </a:r>
            <a:endParaRPr lang="en-GB" sz="18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5617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654" y="63520"/>
            <a:ext cx="10515600" cy="1325563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o-RO" sz="4000" dirty="0">
                <a:solidFill>
                  <a:schemeClr val="accent5"/>
                </a:solidFill>
              </a:rPr>
              <a:t>Infrastructura Națională de Date Spațiale</a:t>
            </a:r>
            <a:endParaRPr lang="en-US" sz="4000" dirty="0">
              <a:solidFill>
                <a:schemeClr val="accent5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239992"/>
              </p:ext>
            </p:extLst>
          </p:nvPr>
        </p:nvGraphicFramePr>
        <p:xfrm>
          <a:off x="5016124" y="1548352"/>
          <a:ext cx="7175876" cy="4630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62F32-C9F4-4FBF-995D-8E0B0B572CC5}" type="slidenum">
              <a:rPr lang="en-US" smtClean="0"/>
              <a:t>7</a:t>
            </a:fld>
            <a:endParaRPr lang="en-US"/>
          </a:p>
        </p:txBody>
      </p:sp>
      <p:grpSp>
        <p:nvGrpSpPr>
          <p:cNvPr id="10" name="Grupp 1"/>
          <p:cNvGrpSpPr/>
          <p:nvPr/>
        </p:nvGrpSpPr>
        <p:grpSpPr>
          <a:xfrm>
            <a:off x="861036" y="1390622"/>
            <a:ext cx="4279934" cy="4464215"/>
            <a:chOff x="2051720" y="867082"/>
            <a:chExt cx="4865893" cy="4865893"/>
          </a:xfrm>
        </p:grpSpPr>
        <p:sp>
          <p:nvSpPr>
            <p:cNvPr id="11" name="Ellips 30"/>
            <p:cNvSpPr/>
            <p:nvPr/>
          </p:nvSpPr>
          <p:spPr>
            <a:xfrm>
              <a:off x="2051720" y="867082"/>
              <a:ext cx="4865893" cy="4865893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2" descr="Kugghjul, Redskap, Kugghjulet, Koggen"/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700" y="1933225"/>
              <a:ext cx="2390973" cy="2640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ktangel 32"/>
            <p:cNvSpPr/>
            <p:nvPr/>
          </p:nvSpPr>
          <p:spPr>
            <a:xfrm>
              <a:off x="3455006" y="2546216"/>
              <a:ext cx="1522126" cy="100640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 eaLnBrk="1" hangingPunct="1"/>
              <a:r>
                <a:rPr lang="ro-RO" sz="5400" b="1" dirty="0">
                  <a:ln w="12700" cmpd="sng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cs typeface="Arial" charset="0"/>
                </a:rPr>
                <a:t>I</a:t>
              </a:r>
              <a:r>
                <a:rPr lang="en-US" sz="5400" b="1" dirty="0">
                  <a:ln w="12700" cmpd="sng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cs typeface="Arial" charset="0"/>
                </a:rPr>
                <a:t>D</a:t>
              </a:r>
              <a:r>
                <a:rPr lang="ro-RO" sz="5400" b="1" dirty="0">
                  <a:ln w="12700" cmpd="sng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cs typeface="Arial" charset="0"/>
                </a:rPr>
                <a:t>S</a:t>
              </a:r>
              <a:endParaRPr lang="en-US" sz="5400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FFFF">
                    <a:lumMod val="85000"/>
                  </a:srgbClr>
                </a:solidFill>
                <a:cs typeface="Arial" charset="0"/>
              </a:endParaRPr>
            </a:p>
          </p:txBody>
        </p:sp>
      </p:grpSp>
      <p:grpSp>
        <p:nvGrpSpPr>
          <p:cNvPr id="14" name="Grupp 33"/>
          <p:cNvGrpSpPr/>
          <p:nvPr/>
        </p:nvGrpSpPr>
        <p:grpSpPr>
          <a:xfrm>
            <a:off x="2902834" y="1141093"/>
            <a:ext cx="1883633" cy="1330731"/>
            <a:chOff x="4457714" y="1187867"/>
            <a:chExt cx="1983733" cy="1709696"/>
          </a:xfrm>
        </p:grpSpPr>
        <p:pic>
          <p:nvPicPr>
            <p:cNvPr id="15" name="Picture 2" descr="Möte, Förhållandet, Företag, Ingående, Kontakt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7714" y="1187867"/>
              <a:ext cx="1983733" cy="141547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ktangel 35"/>
            <p:cNvSpPr/>
            <p:nvPr/>
          </p:nvSpPr>
          <p:spPr>
            <a:xfrm>
              <a:off x="4772931" y="2383510"/>
              <a:ext cx="1433612" cy="51405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spc="50" dirty="0" err="1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  <a:cs typeface="+mn-cs"/>
                </a:rPr>
                <a:t>Coopera</a:t>
              </a:r>
              <a:r>
                <a:rPr lang="ro-RO" sz="2000" b="1" spc="50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  <a:cs typeface="+mn-cs"/>
                </a:rPr>
                <a:t>re</a:t>
              </a:r>
              <a:endParaRPr lang="en-US" sz="2000" b="1" spc="50" dirty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17" name="Grupp 36"/>
          <p:cNvGrpSpPr/>
          <p:nvPr/>
        </p:nvGrpSpPr>
        <p:grpSpPr>
          <a:xfrm>
            <a:off x="4584287" y="3692448"/>
            <a:ext cx="1277776" cy="1430720"/>
            <a:chOff x="6281012" y="3561721"/>
            <a:chExt cx="1457926" cy="1676643"/>
          </a:xfrm>
        </p:grpSpPr>
        <p:pic>
          <p:nvPicPr>
            <p:cNvPr id="18" name="Picture 2" descr="Förstoringsglas, Sök, Att Hitta, Att Titta, Ök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1012" y="3561721"/>
              <a:ext cx="1457926" cy="145792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ktangel 38"/>
            <p:cNvSpPr/>
            <p:nvPr/>
          </p:nvSpPr>
          <p:spPr>
            <a:xfrm>
              <a:off x="6355436" y="4838254"/>
              <a:ext cx="1315489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spc="50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  <a:cs typeface="+mn-cs"/>
                </a:rPr>
                <a:t>Geoportal</a:t>
              </a:r>
            </a:p>
          </p:txBody>
        </p:sp>
      </p:grpSp>
      <p:grpSp>
        <p:nvGrpSpPr>
          <p:cNvPr id="20" name="Grupp 39"/>
          <p:cNvGrpSpPr/>
          <p:nvPr/>
        </p:nvGrpSpPr>
        <p:grpSpPr>
          <a:xfrm>
            <a:off x="214572" y="2722882"/>
            <a:ext cx="1430226" cy="1742145"/>
            <a:chOff x="758690" y="2883324"/>
            <a:chExt cx="1585231" cy="1858016"/>
          </a:xfrm>
        </p:grpSpPr>
        <p:pic>
          <p:nvPicPr>
            <p:cNvPr id="21" name="Picture 4" descr="Bläddra, Sida, Bläddra Till, Bok, Boksidor, Papper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690" y="2883324"/>
              <a:ext cx="1585231" cy="158523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ktangel 41"/>
            <p:cNvSpPr/>
            <p:nvPr/>
          </p:nvSpPr>
          <p:spPr>
            <a:xfrm>
              <a:off x="837768" y="4314618"/>
              <a:ext cx="1427073" cy="42672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spc="50" dirty="0" err="1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  <a:cs typeface="+mn-cs"/>
                </a:rPr>
                <a:t>Metadat</a:t>
              </a:r>
              <a:r>
                <a:rPr lang="ro-RO" sz="2000" b="1" spc="50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  <a:cs typeface="+mn-cs"/>
                </a:rPr>
                <a:t>e</a:t>
              </a:r>
              <a:endParaRPr lang="en-US" sz="2000" b="1" spc="50" dirty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23" name="Grupp 42"/>
          <p:cNvGrpSpPr/>
          <p:nvPr/>
        </p:nvGrpSpPr>
        <p:grpSpPr>
          <a:xfrm>
            <a:off x="407673" y="4479284"/>
            <a:ext cx="1559901" cy="1831591"/>
            <a:chOff x="1648943" y="4109518"/>
            <a:chExt cx="1559901" cy="1831591"/>
          </a:xfrm>
        </p:grpSpPr>
        <p:pic>
          <p:nvPicPr>
            <p:cNvPr id="24" name="Picture 2" descr="Horisontella, Rättvisa, Rätt, Lag, Auktion, Domar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48943" y="4109518"/>
              <a:ext cx="1559901" cy="155990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ktangel 44"/>
            <p:cNvSpPr/>
            <p:nvPr/>
          </p:nvSpPr>
          <p:spPr>
            <a:xfrm>
              <a:off x="1839404" y="5540999"/>
              <a:ext cx="1244251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spc="50" dirty="0" err="1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  <a:cs typeface="+mn-cs"/>
                </a:rPr>
                <a:t>Legisla</a:t>
              </a:r>
              <a:r>
                <a:rPr lang="ro-RO" sz="2000" b="1" spc="50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  <a:cs typeface="+mn-cs"/>
                </a:rPr>
                <a:t>ție</a:t>
              </a:r>
              <a:endParaRPr lang="en-US" sz="2000" b="1" spc="50" dirty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26" name="Grupp 45"/>
          <p:cNvGrpSpPr/>
          <p:nvPr/>
        </p:nvGrpSpPr>
        <p:grpSpPr>
          <a:xfrm>
            <a:off x="3266301" y="4913906"/>
            <a:ext cx="1669047" cy="1349967"/>
            <a:chOff x="3359170" y="5255421"/>
            <a:chExt cx="1741369" cy="1604041"/>
          </a:xfrm>
        </p:grpSpPr>
        <p:pic>
          <p:nvPicPr>
            <p:cNvPr id="27" name="Picture 4" descr="Gåva, Förpackade, Packad, Överraskning, Omslagspapper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1770" y="5255421"/>
              <a:ext cx="1376147" cy="137614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ktangel 47"/>
            <p:cNvSpPr/>
            <p:nvPr/>
          </p:nvSpPr>
          <p:spPr>
            <a:xfrm>
              <a:off x="3359170" y="6384048"/>
              <a:ext cx="1741369" cy="47541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spc="50" dirty="0" err="1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  <a:cs typeface="+mn-cs"/>
                </a:rPr>
                <a:t>Dat</a:t>
              </a:r>
              <a:r>
                <a:rPr lang="ro-RO" sz="2000" b="1" spc="50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  <a:cs typeface="+mn-cs"/>
                </a:rPr>
                <a:t>e spațiale</a:t>
              </a:r>
              <a:endParaRPr lang="en-US" sz="2000" b="1" spc="50" dirty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29" name="Grupp 48"/>
          <p:cNvGrpSpPr/>
          <p:nvPr/>
        </p:nvGrpSpPr>
        <p:grpSpPr>
          <a:xfrm>
            <a:off x="1934863" y="5049419"/>
            <a:ext cx="1385540" cy="1687934"/>
            <a:chOff x="3348684" y="4644944"/>
            <a:chExt cx="1548821" cy="1799274"/>
          </a:xfrm>
        </p:grpSpPr>
        <p:pic>
          <p:nvPicPr>
            <p:cNvPr id="30" name="Picture 8" descr="Inline, Vespa, Leverans, Motorcykel, Enheten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84" y="4644944"/>
              <a:ext cx="1548821" cy="154882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ktangel 50"/>
            <p:cNvSpPr/>
            <p:nvPr/>
          </p:nvSpPr>
          <p:spPr>
            <a:xfrm>
              <a:off x="3519717" y="6017716"/>
              <a:ext cx="1113136" cy="4265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spc="50" dirty="0" err="1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  <a:cs typeface="+mn-cs"/>
                </a:rPr>
                <a:t>Servic</a:t>
              </a:r>
              <a:r>
                <a:rPr lang="ro-RO" sz="2000" b="1" spc="50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  <a:cs typeface="+mn-cs"/>
                </a:rPr>
                <a:t>ii</a:t>
              </a:r>
              <a:endParaRPr lang="en-US" sz="2000" b="1" spc="50" dirty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32" name="Grupp 51"/>
          <p:cNvGrpSpPr/>
          <p:nvPr/>
        </p:nvGrpSpPr>
        <p:grpSpPr>
          <a:xfrm>
            <a:off x="4376325" y="2240459"/>
            <a:ext cx="1174334" cy="1399979"/>
            <a:chOff x="6315322" y="2342385"/>
            <a:chExt cx="1299238" cy="1646145"/>
          </a:xfrm>
        </p:grpSpPr>
        <p:sp>
          <p:nvSpPr>
            <p:cNvPr id="33" name="Rektangel 52"/>
            <p:cNvSpPr/>
            <p:nvPr/>
          </p:nvSpPr>
          <p:spPr>
            <a:xfrm>
              <a:off x="6371255" y="3518066"/>
              <a:ext cx="1204562" cy="4704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spc="50" dirty="0" err="1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  <a:cs typeface="+mn-cs"/>
                </a:rPr>
                <a:t>Abilit</a:t>
              </a:r>
              <a:r>
                <a:rPr lang="ro-RO" sz="2000" b="1" spc="50" dirty="0" err="1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  <a:cs typeface="+mn-cs"/>
                </a:rPr>
                <a:t>ăți</a:t>
              </a:r>
              <a:endParaRPr lang="en-US" sz="2000" b="1" spc="50" dirty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endParaRPr>
            </a:p>
          </p:txBody>
        </p:sp>
        <p:pic>
          <p:nvPicPr>
            <p:cNvPr id="34" name="Picture 12" descr="Lärare, Lära, Lär Dig, Förbättring, Utbildni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322" y="2342385"/>
              <a:ext cx="1299238" cy="129923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upp 54"/>
          <p:cNvGrpSpPr/>
          <p:nvPr/>
        </p:nvGrpSpPr>
        <p:grpSpPr>
          <a:xfrm>
            <a:off x="1137654" y="1341662"/>
            <a:ext cx="1340432" cy="1441585"/>
            <a:chOff x="2387874" y="1343163"/>
            <a:chExt cx="1519010" cy="1660372"/>
          </a:xfrm>
        </p:grpSpPr>
        <p:sp>
          <p:nvSpPr>
            <p:cNvPr id="36" name="Rektangel 55"/>
            <p:cNvSpPr/>
            <p:nvPr/>
          </p:nvSpPr>
          <p:spPr>
            <a:xfrm>
              <a:off x="2387874" y="2542701"/>
              <a:ext cx="1519010" cy="46083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spc="50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  <a:cs typeface="+mn-cs"/>
                </a:rPr>
                <a:t>Standard</a:t>
              </a:r>
              <a:r>
                <a:rPr lang="ro-RO" sz="2000" b="1" spc="50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/>
                  <a:cs typeface="+mn-cs"/>
                </a:rPr>
                <a:t>e</a:t>
              </a:r>
              <a:endParaRPr lang="en-US" sz="2000" b="1" spc="50" dirty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endParaRPr>
            </a:p>
          </p:txBody>
        </p:sp>
        <p:pic>
          <p:nvPicPr>
            <p:cNvPr id="37" name="Picture 14" descr="Idrott, Tåg, Aktiva, Fitnesscenter, Utbildni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499" y="1343163"/>
              <a:ext cx="1359731" cy="135973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F523A2A-E06C-4254-BA49-DFB8735C5D58}"/>
              </a:ext>
            </a:extLst>
          </p:cNvPr>
          <p:cNvSpPr txBox="1"/>
          <p:nvPr/>
        </p:nvSpPr>
        <p:spPr>
          <a:xfrm>
            <a:off x="5126920" y="5666282"/>
            <a:ext cx="6379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600" b="1" dirty="0">
                <a:solidFill>
                  <a:schemeClr val="accent5"/>
                </a:solidFill>
              </a:rPr>
              <a:t>B</a:t>
            </a:r>
            <a:r>
              <a:rPr lang="en-US" sz="1600" b="1" dirty="0">
                <a:solidFill>
                  <a:schemeClr val="accent5"/>
                </a:solidFill>
              </a:rPr>
              <a:t>NS </a:t>
            </a:r>
            <a:r>
              <a:rPr lang="ro-RO" sz="1600" b="1" dirty="0">
                <a:solidFill>
                  <a:schemeClr val="accent5"/>
                </a:solidFill>
              </a:rPr>
              <a:t>e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respons</a:t>
            </a:r>
            <a:r>
              <a:rPr lang="ro-RO" sz="1600" b="1" dirty="0">
                <a:solidFill>
                  <a:schemeClr val="accent5"/>
                </a:solidFill>
              </a:rPr>
              <a:t>a</a:t>
            </a:r>
            <a:r>
              <a:rPr lang="en-US" sz="1600" b="1" dirty="0">
                <a:solidFill>
                  <a:schemeClr val="accent5"/>
                </a:solidFill>
              </a:rPr>
              <a:t>b</a:t>
            </a:r>
            <a:r>
              <a:rPr lang="ro-RO" sz="1600" b="1" dirty="0">
                <a:solidFill>
                  <a:schemeClr val="accent5"/>
                </a:solidFill>
              </a:rPr>
              <a:t>i</a:t>
            </a:r>
            <a:r>
              <a:rPr lang="en-US" sz="1600" b="1" dirty="0">
                <a:solidFill>
                  <a:schemeClr val="accent5"/>
                </a:solidFill>
              </a:rPr>
              <a:t>l</a:t>
            </a:r>
            <a:r>
              <a:rPr lang="ro-RO" sz="1600" b="1" dirty="0">
                <a:solidFill>
                  <a:schemeClr val="accent5"/>
                </a:solidFill>
              </a:rPr>
              <a:t> pentru </a:t>
            </a:r>
            <a:r>
              <a:rPr lang="en-US" sz="1600" b="1" dirty="0">
                <a:solidFill>
                  <a:schemeClr val="accent5"/>
                </a:solidFill>
              </a:rPr>
              <a:t>2 </a:t>
            </a:r>
            <a:r>
              <a:rPr lang="ro-RO" sz="1600" b="1" dirty="0">
                <a:solidFill>
                  <a:schemeClr val="accent5"/>
                </a:solidFill>
              </a:rPr>
              <a:t>seturi de date conform Anexei 3 a Legii privind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ro-RO" sz="1600" b="1" dirty="0">
                <a:solidFill>
                  <a:schemeClr val="accent5"/>
                </a:solidFill>
              </a:rPr>
              <a:t>I</a:t>
            </a:r>
            <a:r>
              <a:rPr lang="en-US" sz="1600" b="1" dirty="0">
                <a:solidFill>
                  <a:schemeClr val="accent5"/>
                </a:solidFill>
              </a:rPr>
              <a:t>N</a:t>
            </a:r>
            <a:r>
              <a:rPr lang="ro-RO" sz="1600" b="1" dirty="0">
                <a:solidFill>
                  <a:schemeClr val="accent5"/>
                </a:solidFill>
              </a:rPr>
              <a:t>D</a:t>
            </a:r>
            <a:r>
              <a:rPr lang="en-US" sz="1600" b="1" dirty="0">
                <a:solidFill>
                  <a:schemeClr val="accent5"/>
                </a:solidFill>
              </a:rPr>
              <a:t>S:</a:t>
            </a:r>
          </a:p>
          <a:p>
            <a:pPr marL="285750" indent="-285750">
              <a:buFontTx/>
              <a:buChar char="-"/>
            </a:pPr>
            <a:r>
              <a:rPr lang="ro-RO" sz="1600" b="1" dirty="0">
                <a:solidFill>
                  <a:schemeClr val="accent5"/>
                </a:solidFill>
              </a:rPr>
              <a:t>Unități statistice</a:t>
            </a:r>
            <a:endParaRPr lang="en-US" sz="1600" b="1" dirty="0">
              <a:solidFill>
                <a:schemeClr val="accent5"/>
              </a:solidFill>
            </a:endParaRPr>
          </a:p>
          <a:p>
            <a:pPr marL="285750" indent="-285750">
              <a:buFontTx/>
              <a:buChar char="-"/>
            </a:pPr>
            <a:r>
              <a:rPr lang="ro-RO" sz="1600" b="1" dirty="0">
                <a:solidFill>
                  <a:schemeClr val="accent5"/>
                </a:solidFill>
              </a:rPr>
              <a:t>Repartizarea populației, demografie</a:t>
            </a:r>
            <a:endParaRPr lang="en-GB" sz="16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2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5"/>
          <p:cNvSpPr txBox="1">
            <a:spLocks noGrp="1"/>
          </p:cNvSpPr>
          <p:nvPr>
            <p:ph type="title"/>
          </p:nvPr>
        </p:nvSpPr>
        <p:spPr>
          <a:xfrm>
            <a:off x="433753" y="125389"/>
            <a:ext cx="977411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o-RO" sz="4000" dirty="0">
                <a:solidFill>
                  <a:schemeClr val="accent5"/>
                </a:solidFill>
              </a:rPr>
              <a:t>Cooperarea instituțională și parteneriate</a:t>
            </a:r>
            <a:endParaRPr sz="4000" dirty="0">
              <a:solidFill>
                <a:schemeClr val="accent5"/>
              </a:solidFill>
            </a:endParaRPr>
          </a:p>
        </p:txBody>
      </p:sp>
      <p:sp>
        <p:nvSpPr>
          <p:cNvPr id="282" name="Google Shape;28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83" name="Google Shape;283;p25"/>
          <p:cNvSpPr txBox="1">
            <a:spLocks noGrp="1"/>
          </p:cNvSpPr>
          <p:nvPr>
            <p:ph type="body" idx="1"/>
          </p:nvPr>
        </p:nvSpPr>
        <p:spPr>
          <a:xfrm>
            <a:off x="433753" y="1689591"/>
            <a:ext cx="4751090" cy="503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88000" lvl="1" indent="-28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ro-RO" sz="2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Agenția Relații Funciare și Cadastru</a:t>
            </a:r>
            <a:endParaRPr sz="22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  <a:p>
            <a:pPr marL="288000" lvl="1" indent="-28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Agen</a:t>
            </a:r>
            <a:r>
              <a:rPr lang="ro-RO" sz="22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ția</a:t>
            </a:r>
            <a:r>
              <a:rPr lang="ro-RO" sz="2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 Servicii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Public</a:t>
            </a:r>
            <a:r>
              <a:rPr lang="ro-RO" sz="2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e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, </a:t>
            </a:r>
            <a:r>
              <a:rPr lang="ro-RO" sz="2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Departamentul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Cadastr</a:t>
            </a:r>
            <a:r>
              <a:rPr lang="ro-RO" sz="2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u</a:t>
            </a:r>
            <a:endParaRPr sz="22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  <a:p>
            <a:pPr marL="288000" lvl="1" indent="-28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ro-RO" sz="2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Grupul de lucru tehnic stabilit intre ARFC/</a:t>
            </a:r>
            <a:r>
              <a:rPr lang="ro-RO" sz="22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Ingeocad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, </a:t>
            </a:r>
            <a:r>
              <a:rPr lang="ro-RO" sz="2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B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NS </a:t>
            </a:r>
            <a:r>
              <a:rPr lang="ro-RO" sz="2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și experții proiectului UE </a:t>
            </a:r>
            <a:r>
              <a:rPr lang="ro-RO" sz="22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ParStat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  <a:p>
            <a:pPr marL="288000" lvl="1" indent="-28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G</a:t>
            </a:r>
            <a:r>
              <a:rPr lang="ro-RO" sz="22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uvernul</a:t>
            </a:r>
            <a:r>
              <a:rPr lang="ro-RO" sz="2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 R.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M</a:t>
            </a:r>
            <a:r>
              <a:rPr lang="ro-RO" sz="2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.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ro-RO" sz="2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a oferit suport financiar pentru activitățile de teren pentru actualizarea hărților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  <a:p>
            <a:pPr marL="288000" lvl="1" indent="-28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UNFPA </a:t>
            </a:r>
            <a:r>
              <a:rPr lang="ro-RO" sz="2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și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 SDC </a:t>
            </a:r>
            <a:r>
              <a:rPr lang="ro-RO" sz="2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au sprijinit, în cadrul proiectului ”Îmbunătățirea capacității instituționale a BNS”, aceleași activități cu echipament</a:t>
            </a:r>
            <a:endParaRPr sz="22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solidFill>
                <a:schemeClr val="tx1"/>
              </a:solidFill>
            </a:endParaRPr>
          </a:p>
        </p:txBody>
      </p:sp>
      <p:pic>
        <p:nvPicPr>
          <p:cNvPr id="284" name="Google Shape;284;p25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0416" y="1623526"/>
            <a:ext cx="6535624" cy="46560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9576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29BE3-07E7-46DB-8D83-C637F470F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Utilizarea Sistemului Geografic Informațional la Recensământul populației și locuințelor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094F8-B66B-4FC3-827D-C5EA1A7A20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42BC1-A3FD-418F-92BF-B08334141F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45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14376</TotalTime>
  <Words>2327</Words>
  <Application>Microsoft Office PowerPoint</Application>
  <PresentationFormat>Widescreen</PresentationFormat>
  <Paragraphs>305</Paragraphs>
  <Slides>35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Cambria</vt:lpstr>
      <vt:lpstr>Trebuchet MS</vt:lpstr>
      <vt:lpstr>Wingdings</vt:lpstr>
      <vt:lpstr>Office Theme</vt:lpstr>
      <vt:lpstr> Strategia de cartografiere în cadrul următorului Recensământ al Populației și al Locuințelor</vt:lpstr>
      <vt:lpstr>Cuprins</vt:lpstr>
      <vt:lpstr>Cadrul Geospațial Statistic Global (CGSG)</vt:lpstr>
      <vt:lpstr>Implementarea curentă a CGSG în Moldova</vt:lpstr>
      <vt:lpstr>Scopul de bază și beneficiile geocodificării datelor statistice</vt:lpstr>
      <vt:lpstr>Geocodificarea datelor statistice la nivel de puncte de adresă</vt:lpstr>
      <vt:lpstr>Infrastructura Națională de Date Spațiale</vt:lpstr>
      <vt:lpstr>Cooperarea instituțională și parteneriate</vt:lpstr>
      <vt:lpstr>Utilizarea Sistemului Geografic Informațional la Recensământul populației și locuințelor</vt:lpstr>
      <vt:lpstr>PowerPoint Presentation</vt:lpstr>
      <vt:lpstr>PowerPoint Presentation</vt:lpstr>
      <vt:lpstr>Recomandările internaționale despre informația geospațială la RPL</vt:lpstr>
      <vt:lpstr>Scopul utilizării hărților la recensământ</vt:lpstr>
      <vt:lpstr>Experiența de cartografiere a RPL 2014</vt:lpstr>
      <vt:lpstr>Diseminarea datelor RPL 2014</vt:lpstr>
      <vt:lpstr>Activități implementate de BNS</vt:lpstr>
      <vt:lpstr>Identificarea și  evaluarea surselor de date spațiale disponibile</vt:lpstr>
      <vt:lpstr>Obiective de bază ale evaluării</vt:lpstr>
      <vt:lpstr>Constatări de bază – clădiri rezidențiale</vt:lpstr>
      <vt:lpstr>Constatări de bază – locuințe</vt:lpstr>
      <vt:lpstr>Alte diferențe</vt:lpstr>
      <vt:lpstr>Diferențe de bază detectate – blocuri Bălți</vt:lpstr>
      <vt:lpstr>Diferențe de bază detectate – case individuale Bălți</vt:lpstr>
      <vt:lpstr>Diferențe de bază detectate - Soroca</vt:lpstr>
      <vt:lpstr>Diferențe de bază detectate – clădiri inexistente (demolate)</vt:lpstr>
      <vt:lpstr>Diferențe de bază detectate – lipsă cladiri cadastru Chișinău</vt:lpstr>
      <vt:lpstr>Actualizarea hărților cu tablete</vt:lpstr>
      <vt:lpstr>Actualizarea hărților cu tablete – modulul intrare clădire</vt:lpstr>
      <vt:lpstr>Actualizarea hărților cu tablete – modulul încăpere</vt:lpstr>
      <vt:lpstr>Datele din teren sincronizate cu serverul</vt:lpstr>
      <vt:lpstr>Verificarea calității datelor din teren cu ajutorul SIG</vt:lpstr>
      <vt:lpstr>Datele cadastrale vs necesități statistice </vt:lpstr>
      <vt:lpstr>Unde suntem acum cu activitățile de cartografiere pentru următorul RPL?</vt:lpstr>
      <vt:lpstr>Pașii de mai departe</vt:lpstr>
      <vt:lpstr>Mulțumim!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The census mapping strategy for the next population and housing census of Moldova</dc:title>
  <cp:lastModifiedBy>Lilian Galer</cp:lastModifiedBy>
  <cp:revision>74</cp:revision>
  <cp:lastPrinted>2021-10-20T11:27:54Z</cp:lastPrinted>
  <dcterms:modified xsi:type="dcterms:W3CDTF">2021-10-26T06:38:36Z</dcterms:modified>
</cp:coreProperties>
</file>